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74332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1040482"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FE4A1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607012"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5C9AD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4173541"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740071"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7A7A7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7306600"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93939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8873130"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BFBFBF"/>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436635" y="3812560"/>
            <a:ext cx="1051028" cy="1051028"/>
          </a:xfrm>
          <a:prstGeom prst="ellipse">
            <a:avLst/>
          </a:prstGeom>
          <a:solidFill>
            <a:srgbClr val="FE4A1E"/>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$237</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1936411"/>
            <a:ext cx="2896081" cy="1169551"/>
          </a:xfrm>
          <a:prstGeom prst="rect">
            <a:avLst/>
          </a:prstGeom>
          <a:noFill/>
        </p:spPr>
        <p:txBody>
          <a:bodyPr wrap="square" rtlCol="0">
            <a:spAutoFit/>
          </a:bodyPr>
          <a:lstStyle/>
          <a:p>
            <a:pPr algn="ctr"/>
            <a:r>
              <a:rPr lang="en-US" sz="1600" b="1" dirty="0">
                <a:solidFill>
                  <a:srgbClr val="FE4A1E"/>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2091271" y="5063638"/>
            <a:ext cx="2896081" cy="1169551"/>
          </a:xfrm>
          <a:prstGeom prst="rect">
            <a:avLst/>
          </a:prstGeom>
          <a:noFill/>
        </p:spPr>
        <p:txBody>
          <a:bodyPr wrap="square" rtlCol="0">
            <a:spAutoFit/>
          </a:bodyPr>
          <a:lstStyle/>
          <a:p>
            <a:pPr algn="ctr"/>
            <a:r>
              <a:rPr lang="en-US" sz="1600" b="1" dirty="0">
                <a:solidFill>
                  <a:srgbClr val="5C9AD3"/>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3013797" y="3262344"/>
            <a:ext cx="1051028" cy="1051028"/>
          </a:xfrm>
          <a:prstGeom prst="ellipse">
            <a:avLst/>
          </a:prstGeom>
          <a:solidFill>
            <a:srgbClr val="5C9AD3"/>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$372</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569695" y="3812560"/>
            <a:ext cx="1051028" cy="1051028"/>
          </a:xfrm>
          <a:prstGeom prst="ellipse">
            <a:avLst/>
          </a:prstGeom>
          <a:solidFill>
            <a:srgbClr val="44546B"/>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$428</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657801" y="1936411"/>
            <a:ext cx="2896081" cy="1169551"/>
          </a:xfrm>
          <a:prstGeom prst="rect">
            <a:avLst/>
          </a:prstGeom>
          <a:noFill/>
        </p:spPr>
        <p:txBody>
          <a:bodyPr wrap="square" rtlCol="0">
            <a:spAutoFit/>
          </a:bodyPr>
          <a:lstStyle/>
          <a:p>
            <a:pPr algn="ctr"/>
            <a:r>
              <a:rPr lang="en-US" sz="1600" b="1" dirty="0">
                <a:solidFill>
                  <a:srgbClr val="44546B"/>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7718171" y="3812560"/>
            <a:ext cx="1051028" cy="1051028"/>
          </a:xfrm>
          <a:prstGeom prst="ellipse">
            <a:avLst/>
          </a:prstGeom>
          <a:solidFill>
            <a:srgbClr val="939393"/>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$709</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806277" y="1936411"/>
            <a:ext cx="2896081" cy="1169551"/>
          </a:xfrm>
          <a:prstGeom prst="rect">
            <a:avLst/>
          </a:prstGeom>
          <a:noFill/>
        </p:spPr>
        <p:txBody>
          <a:bodyPr wrap="square" rtlCol="0">
            <a:spAutoFit/>
          </a:bodyPr>
          <a:lstStyle/>
          <a:p>
            <a:pPr algn="ctr"/>
            <a:r>
              <a:rPr lang="en-US" sz="1600" b="1" dirty="0">
                <a:solidFill>
                  <a:srgbClr val="939393"/>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5224332" y="5077707"/>
            <a:ext cx="2896081" cy="1169551"/>
          </a:xfrm>
          <a:prstGeom prst="rect">
            <a:avLst/>
          </a:prstGeom>
          <a:noFill/>
        </p:spPr>
        <p:txBody>
          <a:bodyPr wrap="square" rtlCol="0">
            <a:spAutoFit/>
          </a:bodyPr>
          <a:lstStyle/>
          <a:p>
            <a:pPr algn="ctr"/>
            <a:r>
              <a:rPr lang="en-US" sz="1600" b="1" dirty="0">
                <a:solidFill>
                  <a:srgbClr val="7A7A7A"/>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6146858" y="3276413"/>
            <a:ext cx="1051028" cy="1051028"/>
          </a:xfrm>
          <a:prstGeom prst="ellipse">
            <a:avLst/>
          </a:prstGeom>
          <a:solidFill>
            <a:srgbClr val="7A7A7A"/>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$182</a:t>
            </a:r>
          </a:p>
        </p:txBody>
      </p:sp>
      <p:sp>
        <p:nvSpPr>
          <p:cNvPr id="27" name="TextBox 26">
            <a:extLst>
              <a:ext uri="{FF2B5EF4-FFF2-40B4-BE49-F238E27FC236}">
                <a16:creationId xmlns:a16="http://schemas.microsoft.com/office/drawing/2014/main" id="{968FB61D-C943-4101-B6EF-AC3668CE1804}"/>
              </a:ext>
            </a:extLst>
          </p:cNvPr>
          <p:cNvSpPr txBox="1"/>
          <p:nvPr/>
        </p:nvSpPr>
        <p:spPr>
          <a:xfrm>
            <a:off x="8357389" y="5098973"/>
            <a:ext cx="2896081" cy="1169551"/>
          </a:xfrm>
          <a:prstGeom prst="rect">
            <a:avLst/>
          </a:prstGeom>
          <a:noFill/>
        </p:spPr>
        <p:txBody>
          <a:bodyPr wrap="square" rtlCol="0">
            <a:spAutoFit/>
          </a:bodyPr>
          <a:lstStyle/>
          <a:p>
            <a:pPr algn="ctr"/>
            <a:r>
              <a:rPr lang="en-US" sz="1600" b="1" dirty="0">
                <a:solidFill>
                  <a:srgbClr val="BFBFBF"/>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9279915" y="3297679"/>
            <a:ext cx="1051028" cy="1051028"/>
          </a:xfrm>
          <a:prstGeom prst="ellipse">
            <a:avLst/>
          </a:prstGeom>
          <a:solidFill>
            <a:srgbClr val="BFBFBF"/>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$512</a:t>
            </a:r>
          </a:p>
        </p:txBody>
      </p:sp>
      <p:pic>
        <p:nvPicPr>
          <p:cNvPr id="29" name="Picture 28">
            <a:hlinkClick r:id="rId2"/>
            <a:extLst>
              <a:ext uri="{FF2B5EF4-FFF2-40B4-BE49-F238E27FC236}">
                <a16:creationId xmlns:a16="http://schemas.microsoft.com/office/drawing/2014/main" id="{C9990DAE-7284-4FE7-AB58-2FDCD1F2A6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5171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900" decel="100000" fill="hold"/>
                                        <p:tgtEl>
                                          <p:spTgt spid="1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900" decel="100000" fill="hold"/>
                                        <p:tgtEl>
                                          <p:spTgt spid="1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37" presetClass="entr" presetSubtype="0"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anim calcmode="lin" valueType="num">
                                      <p:cBhvr>
                                        <p:cTn id="32" dur="1000" fill="hold"/>
                                        <p:tgtEl>
                                          <p:spTgt spid="20"/>
                                        </p:tgtEl>
                                        <p:attrNameLst>
                                          <p:attrName>ppt_x</p:attrName>
                                        </p:attrNameLst>
                                      </p:cBhvr>
                                      <p:tavLst>
                                        <p:tav tm="0">
                                          <p:val>
                                            <p:strVal val="#ppt_x"/>
                                          </p:val>
                                        </p:tav>
                                        <p:tav tm="100000">
                                          <p:val>
                                            <p:strVal val="#ppt_x"/>
                                          </p:val>
                                        </p:tav>
                                      </p:tavLst>
                                    </p:anim>
                                    <p:anim calcmode="lin" valueType="num">
                                      <p:cBhvr>
                                        <p:cTn id="33" dur="900" decel="100000" fill="hold"/>
                                        <p:tgtEl>
                                          <p:spTgt spid="20"/>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35" fill="hold">
                            <p:stCondLst>
                              <p:cond delay="4500"/>
                            </p:stCondLst>
                            <p:childTnLst>
                              <p:par>
                                <p:cTn id="36" presetID="37" presetClass="entr" presetSubtype="0"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900" decel="100000" fill="hold"/>
                                        <p:tgtEl>
                                          <p:spTgt spid="12"/>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42" fill="hold">
                            <p:stCondLst>
                              <p:cond delay="5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37" presetClass="entr" presetSubtype="0"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1000"/>
                                        <p:tgtEl>
                                          <p:spTgt spid="21"/>
                                        </p:tgtEl>
                                      </p:cBhvr>
                                    </p:animEffect>
                                    <p:anim calcmode="lin" valueType="num">
                                      <p:cBhvr>
                                        <p:cTn id="52" dur="1000" fill="hold"/>
                                        <p:tgtEl>
                                          <p:spTgt spid="21"/>
                                        </p:tgtEl>
                                        <p:attrNameLst>
                                          <p:attrName>ppt_x</p:attrName>
                                        </p:attrNameLst>
                                      </p:cBhvr>
                                      <p:tavLst>
                                        <p:tav tm="0">
                                          <p:val>
                                            <p:strVal val="#ppt_x"/>
                                          </p:val>
                                        </p:tav>
                                        <p:tav tm="100000">
                                          <p:val>
                                            <p:strVal val="#ppt_x"/>
                                          </p:val>
                                        </p:tav>
                                      </p:tavLst>
                                    </p:anim>
                                    <p:anim calcmode="lin" valueType="num">
                                      <p:cBhvr>
                                        <p:cTn id="53" dur="900" decel="100000" fill="hold"/>
                                        <p:tgtEl>
                                          <p:spTgt spid="2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55" fill="hold">
                            <p:stCondLst>
                              <p:cond delay="7500"/>
                            </p:stCondLst>
                            <p:childTnLst>
                              <p:par>
                                <p:cTn id="56" presetID="37" presetClass="entr" presetSubtype="0"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1000"/>
                                        <p:tgtEl>
                                          <p:spTgt spid="13"/>
                                        </p:tgtEl>
                                      </p:cBhvr>
                                    </p:animEffect>
                                    <p:anim calcmode="lin" valueType="num">
                                      <p:cBhvr>
                                        <p:cTn id="59" dur="1000" fill="hold"/>
                                        <p:tgtEl>
                                          <p:spTgt spid="13"/>
                                        </p:tgtEl>
                                        <p:attrNameLst>
                                          <p:attrName>ppt_x</p:attrName>
                                        </p:attrNameLst>
                                      </p:cBhvr>
                                      <p:tavLst>
                                        <p:tav tm="0">
                                          <p:val>
                                            <p:strVal val="#ppt_x"/>
                                          </p:val>
                                        </p:tav>
                                        <p:tav tm="100000">
                                          <p:val>
                                            <p:strVal val="#ppt_x"/>
                                          </p:val>
                                        </p:tav>
                                      </p:tavLst>
                                    </p:anim>
                                    <p:anim calcmode="lin" valueType="num">
                                      <p:cBhvr>
                                        <p:cTn id="60" dur="900" decel="100000" fill="hold"/>
                                        <p:tgtEl>
                                          <p:spTgt spid="1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1000"/>
                                        <p:tgtEl>
                                          <p:spTgt spid="22"/>
                                        </p:tgtEl>
                                      </p:cBhvr>
                                    </p:animEffect>
                                    <p:anim calcmode="lin" valueType="num">
                                      <p:cBhvr>
                                        <p:cTn id="66" dur="1000" fill="hold"/>
                                        <p:tgtEl>
                                          <p:spTgt spid="22"/>
                                        </p:tgtEl>
                                        <p:attrNameLst>
                                          <p:attrName>ppt_x</p:attrName>
                                        </p:attrNameLst>
                                      </p:cBhvr>
                                      <p:tavLst>
                                        <p:tav tm="0">
                                          <p:val>
                                            <p:strVal val="#ppt_x"/>
                                          </p:val>
                                        </p:tav>
                                        <p:tav tm="100000">
                                          <p:val>
                                            <p:strVal val="#ppt_x"/>
                                          </p:val>
                                        </p:tav>
                                      </p:tavLst>
                                    </p:anim>
                                    <p:anim calcmode="lin" valueType="num">
                                      <p:cBhvr>
                                        <p:cTn id="67" dur="1000" fill="hold"/>
                                        <p:tgtEl>
                                          <p:spTgt spid="22"/>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37"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900" decel="100000" fill="hold"/>
                                        <p:tgtEl>
                                          <p:spTgt spid="26"/>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75" fill="hold">
                            <p:stCondLst>
                              <p:cond delay="10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82" fill="hold">
                            <p:stCondLst>
                              <p:cond delay="11500"/>
                            </p:stCondLst>
                            <p:childTnLst>
                              <p:par>
                                <p:cTn id="83" presetID="47" presetClass="entr" presetSubtype="0"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anim calcmode="lin" valueType="num">
                                      <p:cBhvr>
                                        <p:cTn id="86" dur="1000" fill="hold"/>
                                        <p:tgtEl>
                                          <p:spTgt spid="25"/>
                                        </p:tgtEl>
                                        <p:attrNameLst>
                                          <p:attrName>ppt_x</p:attrName>
                                        </p:attrNameLst>
                                      </p:cBhvr>
                                      <p:tavLst>
                                        <p:tav tm="0">
                                          <p:val>
                                            <p:strVal val="#ppt_x"/>
                                          </p:val>
                                        </p:tav>
                                        <p:tav tm="100000">
                                          <p:val>
                                            <p:strVal val="#ppt_x"/>
                                          </p:val>
                                        </p:tav>
                                      </p:tavLst>
                                    </p:anim>
                                    <p:anim calcmode="lin" valueType="num">
                                      <p:cBhvr>
                                        <p:cTn id="87" dur="1000" fill="hold"/>
                                        <p:tgtEl>
                                          <p:spTgt spid="25"/>
                                        </p:tgtEl>
                                        <p:attrNameLst>
                                          <p:attrName>ppt_y</p:attrName>
                                        </p:attrNameLst>
                                      </p:cBhvr>
                                      <p:tavLst>
                                        <p:tav tm="0">
                                          <p:val>
                                            <p:strVal val="#ppt_y-.1"/>
                                          </p:val>
                                        </p:tav>
                                        <p:tav tm="100000">
                                          <p:val>
                                            <p:strVal val="#ppt_y"/>
                                          </p:val>
                                        </p:tav>
                                      </p:tavLst>
                                    </p:anim>
                                  </p:childTnLst>
                                </p:cTn>
                              </p:par>
                            </p:childTnLst>
                          </p:cTn>
                        </p:par>
                        <p:par>
                          <p:cTn id="88" fill="hold">
                            <p:stCondLst>
                              <p:cond delay="12500"/>
                            </p:stCondLst>
                            <p:childTnLst>
                              <p:par>
                                <p:cTn id="89" presetID="37" presetClass="entr" presetSubtype="0" fill="hold" grpId="0" nodeType="afterEffect">
                                  <p:stCondLst>
                                    <p:cond delay="0"/>
                                  </p:stCondLst>
                                  <p:childTnLst>
                                    <p:set>
                                      <p:cBhvr>
                                        <p:cTn id="90" dur="1" fill="hold">
                                          <p:stCondLst>
                                            <p:cond delay="0"/>
                                          </p:stCondLst>
                                        </p:cTn>
                                        <p:tgtEl>
                                          <p:spTgt spid="23"/>
                                        </p:tgtEl>
                                        <p:attrNameLst>
                                          <p:attrName>style.visibility</p:attrName>
                                        </p:attrNameLst>
                                      </p:cBhvr>
                                      <p:to>
                                        <p:strVal val="visible"/>
                                      </p:to>
                                    </p:set>
                                    <p:animEffect transition="in" filter="fade">
                                      <p:cBhvr>
                                        <p:cTn id="91" dur="1000"/>
                                        <p:tgtEl>
                                          <p:spTgt spid="23"/>
                                        </p:tgtEl>
                                      </p:cBhvr>
                                    </p:animEffect>
                                    <p:anim calcmode="lin" valueType="num">
                                      <p:cBhvr>
                                        <p:cTn id="92" dur="1000" fill="hold"/>
                                        <p:tgtEl>
                                          <p:spTgt spid="23"/>
                                        </p:tgtEl>
                                        <p:attrNameLst>
                                          <p:attrName>ppt_x</p:attrName>
                                        </p:attrNameLst>
                                      </p:cBhvr>
                                      <p:tavLst>
                                        <p:tav tm="0">
                                          <p:val>
                                            <p:strVal val="#ppt_x"/>
                                          </p:val>
                                        </p:tav>
                                        <p:tav tm="100000">
                                          <p:val>
                                            <p:strVal val="#ppt_x"/>
                                          </p:val>
                                        </p:tav>
                                      </p:tavLst>
                                    </p:anim>
                                    <p:anim calcmode="lin" valueType="num">
                                      <p:cBhvr>
                                        <p:cTn id="93" dur="900" decel="100000" fill="hold"/>
                                        <p:tgtEl>
                                          <p:spTgt spid="23"/>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95" fill="hold">
                            <p:stCondLst>
                              <p:cond delay="13500"/>
                            </p:stCondLst>
                            <p:childTnLst>
                              <p:par>
                                <p:cTn id="96" presetID="37" presetClass="entr" presetSubtype="0" fill="hold" grpId="0" nodeType="after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1000"/>
                                        <p:tgtEl>
                                          <p:spTgt spid="15"/>
                                        </p:tgtEl>
                                      </p:cBhvr>
                                    </p:animEffect>
                                    <p:anim calcmode="lin" valueType="num">
                                      <p:cBhvr>
                                        <p:cTn id="99" dur="1000" fill="hold"/>
                                        <p:tgtEl>
                                          <p:spTgt spid="15"/>
                                        </p:tgtEl>
                                        <p:attrNameLst>
                                          <p:attrName>ppt_x</p:attrName>
                                        </p:attrNameLst>
                                      </p:cBhvr>
                                      <p:tavLst>
                                        <p:tav tm="0">
                                          <p:val>
                                            <p:strVal val="#ppt_x"/>
                                          </p:val>
                                        </p:tav>
                                        <p:tav tm="100000">
                                          <p:val>
                                            <p:strVal val="#ppt_x"/>
                                          </p:val>
                                        </p:tav>
                                      </p:tavLst>
                                    </p:anim>
                                    <p:anim calcmode="lin" valueType="num">
                                      <p:cBhvr>
                                        <p:cTn id="100" dur="900" decel="100000" fill="hold"/>
                                        <p:tgtEl>
                                          <p:spTgt spid="15"/>
                                        </p:tgtEl>
                                        <p:attrNameLst>
                                          <p:attrName>ppt_y</p:attrName>
                                        </p:attrNameLst>
                                      </p:cBhvr>
                                      <p:tavLst>
                                        <p:tav tm="0">
                                          <p:val>
                                            <p:strVal val="#ppt_y+1"/>
                                          </p:val>
                                        </p:tav>
                                        <p:tav tm="100000">
                                          <p:val>
                                            <p:strVal val="#ppt_y-.03"/>
                                          </p:val>
                                        </p:tav>
                                      </p:tavLst>
                                    </p:anim>
                                    <p:anim calcmode="lin" valueType="num">
                                      <p:cBhvr>
                                        <p:cTn id="101"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102" fill="hold">
                            <p:stCondLst>
                              <p:cond delay="14500"/>
                            </p:stCondLst>
                            <p:childTnLst>
                              <p:par>
                                <p:cTn id="103" presetID="42" presetClass="entr" presetSubtype="0"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fade">
                                      <p:cBhvr>
                                        <p:cTn id="105" dur="1000"/>
                                        <p:tgtEl>
                                          <p:spTgt spid="24"/>
                                        </p:tgtEl>
                                      </p:cBhvr>
                                    </p:animEffect>
                                    <p:anim calcmode="lin" valueType="num">
                                      <p:cBhvr>
                                        <p:cTn id="106" dur="1000" fill="hold"/>
                                        <p:tgtEl>
                                          <p:spTgt spid="24"/>
                                        </p:tgtEl>
                                        <p:attrNameLst>
                                          <p:attrName>ppt_x</p:attrName>
                                        </p:attrNameLst>
                                      </p:cBhvr>
                                      <p:tavLst>
                                        <p:tav tm="0">
                                          <p:val>
                                            <p:strVal val="#ppt_x"/>
                                          </p:val>
                                        </p:tav>
                                        <p:tav tm="100000">
                                          <p:val>
                                            <p:strVal val="#ppt_x"/>
                                          </p:val>
                                        </p:tav>
                                      </p:tavLst>
                                    </p:anim>
                                    <p:anim calcmode="lin" valueType="num">
                                      <p:cBhvr>
                                        <p:cTn id="107" dur="1000" fill="hold"/>
                                        <p:tgtEl>
                                          <p:spTgt spid="24"/>
                                        </p:tgtEl>
                                        <p:attrNameLst>
                                          <p:attrName>ppt_y</p:attrName>
                                        </p:attrNameLst>
                                      </p:cBhvr>
                                      <p:tavLst>
                                        <p:tav tm="0">
                                          <p:val>
                                            <p:strVal val="#ppt_y+.1"/>
                                          </p:val>
                                        </p:tav>
                                        <p:tav tm="100000">
                                          <p:val>
                                            <p:strVal val="#ppt_y"/>
                                          </p:val>
                                        </p:tav>
                                      </p:tavLst>
                                    </p:anim>
                                  </p:childTnLst>
                                </p:cTn>
                              </p:par>
                            </p:childTnLst>
                          </p:cTn>
                        </p:par>
                        <p:par>
                          <p:cTn id="108" fill="hold">
                            <p:stCondLst>
                              <p:cond delay="15500"/>
                            </p:stCondLst>
                            <p:childTnLst>
                              <p:par>
                                <p:cTn id="109" presetID="37" presetClass="entr" presetSubtype="0"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Effect transition="in" filter="fade">
                                      <p:cBhvr>
                                        <p:cTn id="111" dur="1000"/>
                                        <p:tgtEl>
                                          <p:spTgt spid="28"/>
                                        </p:tgtEl>
                                      </p:cBhvr>
                                    </p:animEffect>
                                    <p:anim calcmode="lin" valueType="num">
                                      <p:cBhvr>
                                        <p:cTn id="112" dur="1000" fill="hold"/>
                                        <p:tgtEl>
                                          <p:spTgt spid="28"/>
                                        </p:tgtEl>
                                        <p:attrNameLst>
                                          <p:attrName>ppt_x</p:attrName>
                                        </p:attrNameLst>
                                      </p:cBhvr>
                                      <p:tavLst>
                                        <p:tav tm="0">
                                          <p:val>
                                            <p:strVal val="#ppt_x"/>
                                          </p:val>
                                        </p:tav>
                                        <p:tav tm="100000">
                                          <p:val>
                                            <p:strVal val="#ppt_x"/>
                                          </p:val>
                                        </p:tav>
                                      </p:tavLst>
                                    </p:anim>
                                    <p:anim calcmode="lin" valueType="num">
                                      <p:cBhvr>
                                        <p:cTn id="113" dur="900" decel="100000" fill="hold"/>
                                        <p:tgtEl>
                                          <p:spTgt spid="28"/>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115" fill="hold">
                            <p:stCondLst>
                              <p:cond delay="16500"/>
                            </p:stCondLst>
                            <p:childTnLst>
                              <p:par>
                                <p:cTn id="116" presetID="37" presetClass="entr" presetSubtype="0" fill="hold" grpId="0" nodeType="after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fade">
                                      <p:cBhvr>
                                        <p:cTn id="118" dur="1000"/>
                                        <p:tgtEl>
                                          <p:spTgt spid="16"/>
                                        </p:tgtEl>
                                      </p:cBhvr>
                                    </p:animEffect>
                                    <p:anim calcmode="lin" valueType="num">
                                      <p:cBhvr>
                                        <p:cTn id="119" dur="1000" fill="hold"/>
                                        <p:tgtEl>
                                          <p:spTgt spid="16"/>
                                        </p:tgtEl>
                                        <p:attrNameLst>
                                          <p:attrName>ppt_x</p:attrName>
                                        </p:attrNameLst>
                                      </p:cBhvr>
                                      <p:tavLst>
                                        <p:tav tm="0">
                                          <p:val>
                                            <p:strVal val="#ppt_x"/>
                                          </p:val>
                                        </p:tav>
                                        <p:tav tm="100000">
                                          <p:val>
                                            <p:strVal val="#ppt_x"/>
                                          </p:val>
                                        </p:tav>
                                      </p:tavLst>
                                    </p:anim>
                                    <p:anim calcmode="lin" valueType="num">
                                      <p:cBhvr>
                                        <p:cTn id="120" dur="900" decel="100000" fill="hold"/>
                                        <p:tgtEl>
                                          <p:spTgt spid="16"/>
                                        </p:tgtEl>
                                        <p:attrNameLst>
                                          <p:attrName>ppt_y</p:attrName>
                                        </p:attrNameLst>
                                      </p:cBhvr>
                                      <p:tavLst>
                                        <p:tav tm="0">
                                          <p:val>
                                            <p:strVal val="#ppt_y+1"/>
                                          </p:val>
                                        </p:tav>
                                        <p:tav tm="100000">
                                          <p:val>
                                            <p:strVal val="#ppt_y-.03"/>
                                          </p:val>
                                        </p:tav>
                                      </p:tavLst>
                                    </p:anim>
                                    <p:anim calcmode="lin" valueType="num">
                                      <p:cBhvr>
                                        <p:cTn id="1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22" fill="hold">
                            <p:stCondLst>
                              <p:cond delay="17500"/>
                            </p:stCondLst>
                            <p:childTnLst>
                              <p:par>
                                <p:cTn id="123" presetID="42" presetClass="entr" presetSubtype="0" fill="hold" grpId="0" nodeType="afterEffect">
                                  <p:stCondLst>
                                    <p:cond delay="0"/>
                                  </p:stCondLst>
                                  <p:childTnLst>
                                    <p:set>
                                      <p:cBhvr>
                                        <p:cTn id="124" dur="1" fill="hold">
                                          <p:stCondLst>
                                            <p:cond delay="0"/>
                                          </p:stCondLst>
                                        </p:cTn>
                                        <p:tgtEl>
                                          <p:spTgt spid="27"/>
                                        </p:tgtEl>
                                        <p:attrNameLst>
                                          <p:attrName>style.visibility</p:attrName>
                                        </p:attrNameLst>
                                      </p:cBhvr>
                                      <p:to>
                                        <p:strVal val="visible"/>
                                      </p:to>
                                    </p:set>
                                    <p:animEffect transition="in" filter="fade">
                                      <p:cBhvr>
                                        <p:cTn id="125" dur="1000"/>
                                        <p:tgtEl>
                                          <p:spTgt spid="27"/>
                                        </p:tgtEl>
                                      </p:cBhvr>
                                    </p:animEffect>
                                    <p:anim calcmode="lin" valueType="num">
                                      <p:cBhvr>
                                        <p:cTn id="126" dur="1000" fill="hold"/>
                                        <p:tgtEl>
                                          <p:spTgt spid="27"/>
                                        </p:tgtEl>
                                        <p:attrNameLst>
                                          <p:attrName>ppt_x</p:attrName>
                                        </p:attrNameLst>
                                      </p:cBhvr>
                                      <p:tavLst>
                                        <p:tav tm="0">
                                          <p:val>
                                            <p:strVal val="#ppt_x"/>
                                          </p:val>
                                        </p:tav>
                                        <p:tav tm="100000">
                                          <p:val>
                                            <p:strVal val="#ppt_x"/>
                                          </p:val>
                                        </p:tav>
                                      </p:tavLst>
                                    </p:anim>
                                    <p:anim calcmode="lin" valueType="num">
                                      <p:cBhvr>
                                        <p:cTn id="12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15" grpId="0" animBg="1"/>
      <p:bldP spid="16"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1342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2018-01-01T23:54:43Z</dcterms:modified>
</cp:coreProperties>
</file>