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46702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9" name="Freeform: Shape 18">
            <a:extLst>
              <a:ext uri="{FF2B5EF4-FFF2-40B4-BE49-F238E27FC236}">
                <a16:creationId xmlns:a16="http://schemas.microsoft.com/office/drawing/2014/main" id="{BEAEF5FF-6D6A-482F-B6A8-59689D88C202}"/>
              </a:ext>
            </a:extLst>
          </p:cNvPr>
          <p:cNvSpPr>
            <a:spLocks noChangeAspect="1"/>
          </p:cNvSpPr>
          <p:nvPr/>
        </p:nvSpPr>
        <p:spPr>
          <a:xfrm>
            <a:off x="6546036" y="1219200"/>
            <a:ext cx="2594382" cy="2257069"/>
          </a:xfrm>
          <a:custGeom>
            <a:avLst/>
            <a:gdLst>
              <a:gd name="connsiteX0" fmla="*/ 1417320 w 2834640"/>
              <a:gd name="connsiteY0" fmla="*/ 0 h 2466089"/>
              <a:gd name="connsiteX1" fmla="*/ 2834640 w 2834640"/>
              <a:gd name="connsiteY1" fmla="*/ 1417320 h 2466089"/>
              <a:gd name="connsiteX2" fmla="*/ 2419517 w 2834640"/>
              <a:gd name="connsiteY2" fmla="*/ 2419517 h 2466089"/>
              <a:gd name="connsiteX3" fmla="*/ 2373413 w 2834640"/>
              <a:gd name="connsiteY3" fmla="*/ 2461419 h 2466089"/>
              <a:gd name="connsiteX4" fmla="*/ 1855354 w 2834640"/>
              <a:gd name="connsiteY4" fmla="*/ 1940950 h 2466089"/>
              <a:gd name="connsiteX5" fmla="*/ 1902254 w 2834640"/>
              <a:gd name="connsiteY5" fmla="*/ 1902254 h 2466089"/>
              <a:gd name="connsiteX6" fmla="*/ 2103120 w 2834640"/>
              <a:gd name="connsiteY6" fmla="*/ 1417320 h 2466089"/>
              <a:gd name="connsiteX7" fmla="*/ 1417320 w 2834640"/>
              <a:gd name="connsiteY7" fmla="*/ 731520 h 2466089"/>
              <a:gd name="connsiteX8" fmla="*/ 731520 w 2834640"/>
              <a:gd name="connsiteY8" fmla="*/ 1417320 h 2466089"/>
              <a:gd name="connsiteX9" fmla="*/ 932386 w 2834640"/>
              <a:gd name="connsiteY9" fmla="*/ 1902254 h 2466089"/>
              <a:gd name="connsiteX10" fmla="*/ 984784 w 2834640"/>
              <a:gd name="connsiteY10" fmla="*/ 1945486 h 2466089"/>
              <a:gd name="connsiteX11" fmla="*/ 948551 w 2834640"/>
              <a:gd name="connsiteY11" fmla="*/ 1981551 h 2466089"/>
              <a:gd name="connsiteX12" fmla="*/ 949093 w 2834640"/>
              <a:gd name="connsiteY12" fmla="*/ 1981998 h 2466089"/>
              <a:gd name="connsiteX13" fmla="*/ 471352 w 2834640"/>
              <a:gd name="connsiteY13" fmla="*/ 2457527 h 2466089"/>
              <a:gd name="connsiteX14" fmla="*/ 472983 w 2834640"/>
              <a:gd name="connsiteY14" fmla="*/ 2459503 h 2466089"/>
              <a:gd name="connsiteX15" fmla="*/ 466366 w 2834640"/>
              <a:gd name="connsiteY15" fmla="*/ 2466089 h 2466089"/>
              <a:gd name="connsiteX16" fmla="*/ 415124 w 2834640"/>
              <a:gd name="connsiteY16" fmla="*/ 2419517 h 2466089"/>
              <a:gd name="connsiteX17" fmla="*/ 0 w 2834640"/>
              <a:gd name="connsiteY17" fmla="*/ 1417320 h 2466089"/>
              <a:gd name="connsiteX18" fmla="*/ 1417320 w 2834640"/>
              <a:gd name="connsiteY18" fmla="*/ 0 h 2466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34640" h="2466089">
                <a:moveTo>
                  <a:pt x="1417320" y="0"/>
                </a:moveTo>
                <a:cubicBezTo>
                  <a:pt x="2200084" y="0"/>
                  <a:pt x="2834640" y="634556"/>
                  <a:pt x="2834640" y="1417320"/>
                </a:cubicBezTo>
                <a:cubicBezTo>
                  <a:pt x="2834640" y="1808702"/>
                  <a:pt x="2676001" y="2163032"/>
                  <a:pt x="2419517" y="2419517"/>
                </a:cubicBezTo>
                <a:lnTo>
                  <a:pt x="2373413" y="2461419"/>
                </a:lnTo>
                <a:lnTo>
                  <a:pt x="1855354" y="1940950"/>
                </a:lnTo>
                <a:lnTo>
                  <a:pt x="1902254" y="1902254"/>
                </a:lnTo>
                <a:cubicBezTo>
                  <a:pt x="2026359" y="1778149"/>
                  <a:pt x="2103120" y="1606699"/>
                  <a:pt x="2103120" y="1417320"/>
                </a:cubicBezTo>
                <a:cubicBezTo>
                  <a:pt x="2103120" y="1038563"/>
                  <a:pt x="1796077" y="731520"/>
                  <a:pt x="1417320" y="731520"/>
                </a:cubicBezTo>
                <a:cubicBezTo>
                  <a:pt x="1038563" y="731520"/>
                  <a:pt x="731520" y="1038563"/>
                  <a:pt x="731520" y="1417320"/>
                </a:cubicBezTo>
                <a:cubicBezTo>
                  <a:pt x="731520" y="1606699"/>
                  <a:pt x="808281" y="1778149"/>
                  <a:pt x="932386" y="1902254"/>
                </a:cubicBezTo>
                <a:lnTo>
                  <a:pt x="984784" y="1945486"/>
                </a:lnTo>
                <a:lnTo>
                  <a:pt x="948551" y="1981551"/>
                </a:lnTo>
                <a:lnTo>
                  <a:pt x="949093" y="1981998"/>
                </a:lnTo>
                <a:lnTo>
                  <a:pt x="471352" y="2457527"/>
                </a:lnTo>
                <a:lnTo>
                  <a:pt x="472983" y="2459503"/>
                </a:lnTo>
                <a:lnTo>
                  <a:pt x="466366" y="2466089"/>
                </a:lnTo>
                <a:lnTo>
                  <a:pt x="415124" y="2419517"/>
                </a:lnTo>
                <a:cubicBezTo>
                  <a:pt x="158639" y="2163032"/>
                  <a:pt x="0" y="1808702"/>
                  <a:pt x="0" y="1417320"/>
                </a:cubicBezTo>
                <a:cubicBezTo>
                  <a:pt x="0" y="634556"/>
                  <a:pt x="634556" y="0"/>
                  <a:pt x="1417320" y="0"/>
                </a:cubicBezTo>
                <a:close/>
              </a:path>
            </a:pathLst>
          </a:custGeom>
          <a:solidFill>
            <a:srgbClr val="8397B1"/>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765E6A85-18E8-4FB9-9247-55D1DAB9F4CF}"/>
              </a:ext>
            </a:extLst>
          </p:cNvPr>
          <p:cNvSpPr>
            <a:spLocks noChangeAspect="1"/>
          </p:cNvSpPr>
          <p:nvPr/>
        </p:nvSpPr>
        <p:spPr>
          <a:xfrm>
            <a:off x="5174436" y="2560275"/>
            <a:ext cx="2594382" cy="2592394"/>
          </a:xfrm>
          <a:custGeom>
            <a:avLst/>
            <a:gdLst>
              <a:gd name="connsiteX0" fmla="*/ 1374283 w 2834640"/>
              <a:gd name="connsiteY0" fmla="*/ 0 h 2832467"/>
              <a:gd name="connsiteX1" fmla="*/ 1379469 w 2834640"/>
              <a:gd name="connsiteY1" fmla="*/ 102692 h 2832467"/>
              <a:gd name="connsiteX2" fmla="*/ 1555577 w 2834640"/>
              <a:gd name="connsiteY2" fmla="*/ 673424 h 2832467"/>
              <a:gd name="connsiteX3" fmla="*/ 1607889 w 2834640"/>
              <a:gd name="connsiteY3" fmla="*/ 759532 h 2832467"/>
              <a:gd name="connsiteX4" fmla="*/ 1555533 w 2834640"/>
              <a:gd name="connsiteY4" fmla="*/ 743280 h 2832467"/>
              <a:gd name="connsiteX5" fmla="*/ 1417320 w 2834640"/>
              <a:gd name="connsiteY5" fmla="*/ 729347 h 2832467"/>
              <a:gd name="connsiteX6" fmla="*/ 731520 w 2834640"/>
              <a:gd name="connsiteY6" fmla="*/ 1415147 h 2832467"/>
              <a:gd name="connsiteX7" fmla="*/ 1417320 w 2834640"/>
              <a:gd name="connsiteY7" fmla="*/ 2100947 h 2832467"/>
              <a:gd name="connsiteX8" fmla="*/ 2103120 w 2834640"/>
              <a:gd name="connsiteY8" fmla="*/ 1415147 h 2832467"/>
              <a:gd name="connsiteX9" fmla="*/ 1985996 w 2834640"/>
              <a:gd name="connsiteY9" fmla="*/ 1031710 h 2832467"/>
              <a:gd name="connsiteX10" fmla="*/ 1949632 w 2834640"/>
              <a:gd name="connsiteY10" fmla="*/ 987636 h 2832467"/>
              <a:gd name="connsiteX11" fmla="*/ 2427373 w 2834640"/>
              <a:gd name="connsiteY11" fmla="*/ 512107 h 2832467"/>
              <a:gd name="connsiteX12" fmla="*/ 2426831 w 2834640"/>
              <a:gd name="connsiteY12" fmla="*/ 511660 h 2832467"/>
              <a:gd name="connsiteX13" fmla="*/ 2470093 w 2834640"/>
              <a:gd name="connsiteY13" fmla="*/ 468599 h 2832467"/>
              <a:gd name="connsiteX14" fmla="*/ 2510993 w 2834640"/>
              <a:gd name="connsiteY14" fmla="*/ 513600 h 2832467"/>
              <a:gd name="connsiteX15" fmla="*/ 2834640 w 2834640"/>
              <a:gd name="connsiteY15" fmla="*/ 1415147 h 2832467"/>
              <a:gd name="connsiteX16" fmla="*/ 1417320 w 2834640"/>
              <a:gd name="connsiteY16" fmla="*/ 2832467 h 2832467"/>
              <a:gd name="connsiteX17" fmla="*/ 0 w 2834640"/>
              <a:gd name="connsiteY17" fmla="*/ 1415147 h 2832467"/>
              <a:gd name="connsiteX18" fmla="*/ 1272408 w 2834640"/>
              <a:gd name="connsiteY18" fmla="*/ 5145 h 283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34640" h="2832467">
                <a:moveTo>
                  <a:pt x="1374283" y="0"/>
                </a:moveTo>
                <a:lnTo>
                  <a:pt x="1379469" y="102692"/>
                </a:lnTo>
                <a:cubicBezTo>
                  <a:pt x="1400285" y="307666"/>
                  <a:pt x="1461712" y="500634"/>
                  <a:pt x="1555577" y="673424"/>
                </a:cubicBezTo>
                <a:lnTo>
                  <a:pt x="1607889" y="759532"/>
                </a:lnTo>
                <a:lnTo>
                  <a:pt x="1555533" y="743280"/>
                </a:lnTo>
                <a:cubicBezTo>
                  <a:pt x="1510889" y="734145"/>
                  <a:pt x="1464665" y="729347"/>
                  <a:pt x="1417320" y="729347"/>
                </a:cubicBezTo>
                <a:cubicBezTo>
                  <a:pt x="1038563" y="729347"/>
                  <a:pt x="731520" y="1036390"/>
                  <a:pt x="731520" y="1415147"/>
                </a:cubicBezTo>
                <a:cubicBezTo>
                  <a:pt x="731520" y="1793904"/>
                  <a:pt x="1038563" y="2100947"/>
                  <a:pt x="1417320" y="2100947"/>
                </a:cubicBezTo>
                <a:cubicBezTo>
                  <a:pt x="1796077" y="2100947"/>
                  <a:pt x="2103120" y="1793904"/>
                  <a:pt x="2103120" y="1415147"/>
                </a:cubicBezTo>
                <a:cubicBezTo>
                  <a:pt x="2103120" y="1273113"/>
                  <a:pt x="2059942" y="1141164"/>
                  <a:pt x="1985996" y="1031710"/>
                </a:cubicBezTo>
                <a:lnTo>
                  <a:pt x="1949632" y="987636"/>
                </a:lnTo>
                <a:lnTo>
                  <a:pt x="2427373" y="512107"/>
                </a:lnTo>
                <a:lnTo>
                  <a:pt x="2426831" y="511660"/>
                </a:lnTo>
                <a:lnTo>
                  <a:pt x="2470093" y="468599"/>
                </a:lnTo>
                <a:lnTo>
                  <a:pt x="2510993" y="513600"/>
                </a:lnTo>
                <a:cubicBezTo>
                  <a:pt x="2713182" y="758597"/>
                  <a:pt x="2834640" y="1072688"/>
                  <a:pt x="2834640" y="1415147"/>
                </a:cubicBezTo>
                <a:cubicBezTo>
                  <a:pt x="2834640" y="2197911"/>
                  <a:pt x="2200084" y="2832467"/>
                  <a:pt x="1417320" y="2832467"/>
                </a:cubicBezTo>
                <a:cubicBezTo>
                  <a:pt x="634556" y="2832467"/>
                  <a:pt x="0" y="2197911"/>
                  <a:pt x="0" y="1415147"/>
                </a:cubicBezTo>
                <a:cubicBezTo>
                  <a:pt x="0" y="681306"/>
                  <a:pt x="557715" y="77726"/>
                  <a:pt x="1272408" y="5145"/>
                </a:cubicBezTo>
                <a:close/>
              </a:path>
            </a:pathLst>
          </a:custGeom>
          <a:solidFill>
            <a:srgbClr val="EF3425"/>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E8839A3-FAF5-4A9F-9623-3C3B1FCFEF46}"/>
              </a:ext>
            </a:extLst>
          </p:cNvPr>
          <p:cNvSpPr>
            <a:spLocks noChangeAspect="1"/>
          </p:cNvSpPr>
          <p:nvPr/>
        </p:nvSpPr>
        <p:spPr>
          <a:xfrm flipH="1">
            <a:off x="7921218" y="2560275"/>
            <a:ext cx="2594382" cy="2592394"/>
          </a:xfrm>
          <a:custGeom>
            <a:avLst/>
            <a:gdLst>
              <a:gd name="connsiteX0" fmla="*/ 1374283 w 2834640"/>
              <a:gd name="connsiteY0" fmla="*/ 0 h 2832467"/>
              <a:gd name="connsiteX1" fmla="*/ 1379469 w 2834640"/>
              <a:gd name="connsiteY1" fmla="*/ 102692 h 2832467"/>
              <a:gd name="connsiteX2" fmla="*/ 1555577 w 2834640"/>
              <a:gd name="connsiteY2" fmla="*/ 673424 h 2832467"/>
              <a:gd name="connsiteX3" fmla="*/ 1607889 w 2834640"/>
              <a:gd name="connsiteY3" fmla="*/ 759532 h 2832467"/>
              <a:gd name="connsiteX4" fmla="*/ 1555533 w 2834640"/>
              <a:gd name="connsiteY4" fmla="*/ 743280 h 2832467"/>
              <a:gd name="connsiteX5" fmla="*/ 1417320 w 2834640"/>
              <a:gd name="connsiteY5" fmla="*/ 729347 h 2832467"/>
              <a:gd name="connsiteX6" fmla="*/ 731520 w 2834640"/>
              <a:gd name="connsiteY6" fmla="*/ 1415147 h 2832467"/>
              <a:gd name="connsiteX7" fmla="*/ 1417320 w 2834640"/>
              <a:gd name="connsiteY7" fmla="*/ 2100947 h 2832467"/>
              <a:gd name="connsiteX8" fmla="*/ 2103120 w 2834640"/>
              <a:gd name="connsiteY8" fmla="*/ 1415147 h 2832467"/>
              <a:gd name="connsiteX9" fmla="*/ 1985996 w 2834640"/>
              <a:gd name="connsiteY9" fmla="*/ 1031710 h 2832467"/>
              <a:gd name="connsiteX10" fmla="*/ 1949632 w 2834640"/>
              <a:gd name="connsiteY10" fmla="*/ 987636 h 2832467"/>
              <a:gd name="connsiteX11" fmla="*/ 2427373 w 2834640"/>
              <a:gd name="connsiteY11" fmla="*/ 512107 h 2832467"/>
              <a:gd name="connsiteX12" fmla="*/ 2426831 w 2834640"/>
              <a:gd name="connsiteY12" fmla="*/ 511660 h 2832467"/>
              <a:gd name="connsiteX13" fmla="*/ 2470093 w 2834640"/>
              <a:gd name="connsiteY13" fmla="*/ 468599 h 2832467"/>
              <a:gd name="connsiteX14" fmla="*/ 2510993 w 2834640"/>
              <a:gd name="connsiteY14" fmla="*/ 513600 h 2832467"/>
              <a:gd name="connsiteX15" fmla="*/ 2834640 w 2834640"/>
              <a:gd name="connsiteY15" fmla="*/ 1415147 h 2832467"/>
              <a:gd name="connsiteX16" fmla="*/ 1417320 w 2834640"/>
              <a:gd name="connsiteY16" fmla="*/ 2832467 h 2832467"/>
              <a:gd name="connsiteX17" fmla="*/ 0 w 2834640"/>
              <a:gd name="connsiteY17" fmla="*/ 1415147 h 2832467"/>
              <a:gd name="connsiteX18" fmla="*/ 1272408 w 2834640"/>
              <a:gd name="connsiteY18" fmla="*/ 5145 h 283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34640" h="2832467">
                <a:moveTo>
                  <a:pt x="1374283" y="0"/>
                </a:moveTo>
                <a:lnTo>
                  <a:pt x="1379469" y="102692"/>
                </a:lnTo>
                <a:cubicBezTo>
                  <a:pt x="1400285" y="307666"/>
                  <a:pt x="1461712" y="500634"/>
                  <a:pt x="1555577" y="673424"/>
                </a:cubicBezTo>
                <a:lnTo>
                  <a:pt x="1607889" y="759532"/>
                </a:lnTo>
                <a:lnTo>
                  <a:pt x="1555533" y="743280"/>
                </a:lnTo>
                <a:cubicBezTo>
                  <a:pt x="1510889" y="734145"/>
                  <a:pt x="1464665" y="729347"/>
                  <a:pt x="1417320" y="729347"/>
                </a:cubicBezTo>
                <a:cubicBezTo>
                  <a:pt x="1038563" y="729347"/>
                  <a:pt x="731520" y="1036390"/>
                  <a:pt x="731520" y="1415147"/>
                </a:cubicBezTo>
                <a:cubicBezTo>
                  <a:pt x="731520" y="1793904"/>
                  <a:pt x="1038563" y="2100947"/>
                  <a:pt x="1417320" y="2100947"/>
                </a:cubicBezTo>
                <a:cubicBezTo>
                  <a:pt x="1796077" y="2100947"/>
                  <a:pt x="2103120" y="1793904"/>
                  <a:pt x="2103120" y="1415147"/>
                </a:cubicBezTo>
                <a:cubicBezTo>
                  <a:pt x="2103120" y="1273113"/>
                  <a:pt x="2059942" y="1141164"/>
                  <a:pt x="1985996" y="1031710"/>
                </a:cubicBezTo>
                <a:lnTo>
                  <a:pt x="1949632" y="987636"/>
                </a:lnTo>
                <a:lnTo>
                  <a:pt x="2427373" y="512107"/>
                </a:lnTo>
                <a:lnTo>
                  <a:pt x="2426831" y="511660"/>
                </a:lnTo>
                <a:lnTo>
                  <a:pt x="2470093" y="468599"/>
                </a:lnTo>
                <a:lnTo>
                  <a:pt x="2510993" y="513600"/>
                </a:lnTo>
                <a:cubicBezTo>
                  <a:pt x="2713182" y="758597"/>
                  <a:pt x="2834640" y="1072688"/>
                  <a:pt x="2834640" y="1415147"/>
                </a:cubicBezTo>
                <a:cubicBezTo>
                  <a:pt x="2834640" y="2197911"/>
                  <a:pt x="2200084" y="2832467"/>
                  <a:pt x="1417320" y="2832467"/>
                </a:cubicBezTo>
                <a:cubicBezTo>
                  <a:pt x="634556" y="2832467"/>
                  <a:pt x="0" y="2197911"/>
                  <a:pt x="0" y="1415147"/>
                </a:cubicBezTo>
                <a:cubicBezTo>
                  <a:pt x="0" y="681306"/>
                  <a:pt x="557715" y="77726"/>
                  <a:pt x="1272408" y="5145"/>
                </a:cubicBezTo>
                <a:close/>
              </a:path>
            </a:pathLst>
          </a:custGeom>
          <a:solidFill>
            <a:srgbClr val="44546B"/>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C2EFF6CC-F957-4AF9-ADD8-754D6531D351}"/>
              </a:ext>
            </a:extLst>
          </p:cNvPr>
          <p:cNvSpPr txBox="1"/>
          <p:nvPr/>
        </p:nvSpPr>
        <p:spPr>
          <a:xfrm>
            <a:off x="370046" y="1859539"/>
            <a:ext cx="4010135" cy="4508927"/>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r>
              <a:rPr lang="en-US" sz="4000" b="1" dirty="0">
                <a:solidFill>
                  <a:srgbClr val="A5A5A5"/>
                </a:solidFill>
                <a:latin typeface="Candara" panose="020E0502030303020204" pitchFamily="34" charset="0"/>
              </a:rPr>
              <a:t>$2,182</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endParaRPr lang="en-US" sz="600" dirty="0">
              <a:solidFill>
                <a:schemeClr val="bg1"/>
              </a:solidFill>
              <a:latin typeface="Candara" panose="020E0502030303020204" pitchFamily="34" charset="0"/>
            </a:endParaRPr>
          </a:p>
          <a:p>
            <a:r>
              <a:rPr lang="en-US" sz="4000" b="1" dirty="0">
                <a:solidFill>
                  <a:srgbClr val="A5A5A5"/>
                </a:solidFill>
                <a:latin typeface="Candara" panose="020E0502030303020204" pitchFamily="34" charset="0"/>
              </a:rPr>
              <a:t>$941</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endParaRPr lang="en-US" sz="1400" dirty="0">
              <a:solidFill>
                <a:schemeClr val="bg1"/>
              </a:solidFill>
              <a:latin typeface="Candara" panose="020E0502030303020204" pitchFamily="34" charset="0"/>
            </a:endParaRPr>
          </a:p>
        </p:txBody>
      </p:sp>
      <p:sp>
        <p:nvSpPr>
          <p:cNvPr id="23" name="Text Box 10">
            <a:extLst>
              <a:ext uri="{FF2B5EF4-FFF2-40B4-BE49-F238E27FC236}">
                <a16:creationId xmlns:a16="http://schemas.microsoft.com/office/drawing/2014/main" id="{99BB1699-C943-41B9-85E7-CE07E91AE1B9}"/>
              </a:ext>
            </a:extLst>
          </p:cNvPr>
          <p:cNvSpPr txBox="1">
            <a:spLocks noChangeArrowheads="1"/>
          </p:cNvSpPr>
          <p:nvPr/>
        </p:nvSpPr>
        <p:spPr bwMode="auto">
          <a:xfrm>
            <a:off x="9355490" y="990375"/>
            <a:ext cx="2518182"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8397B1"/>
                </a:solidFill>
                <a:latin typeface="Candara" panose="020E0502030303020204" pitchFamily="34" charset="0"/>
              </a:rPr>
              <a:t>LOREM IPSUM</a:t>
            </a:r>
          </a:p>
          <a:p>
            <a:endParaRPr lang="en-US" sz="4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 Box 10">
            <a:extLst>
              <a:ext uri="{FF2B5EF4-FFF2-40B4-BE49-F238E27FC236}">
                <a16:creationId xmlns:a16="http://schemas.microsoft.com/office/drawing/2014/main" id="{9106CDAF-D63D-406C-B3A5-A78655613504}"/>
              </a:ext>
            </a:extLst>
          </p:cNvPr>
          <p:cNvSpPr txBox="1">
            <a:spLocks noChangeArrowheads="1"/>
          </p:cNvSpPr>
          <p:nvPr/>
        </p:nvSpPr>
        <p:spPr bwMode="auto">
          <a:xfrm>
            <a:off x="6776020" y="5486400"/>
            <a:ext cx="2518182"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EF3425"/>
                </a:solidFill>
                <a:latin typeface="Candara" panose="020E0502030303020204" pitchFamily="34" charset="0"/>
              </a:rPr>
              <a:t>LOREM IPSUM</a:t>
            </a:r>
          </a:p>
          <a:p>
            <a:endParaRPr lang="en-US" sz="4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5" name="Text Box 10">
            <a:extLst>
              <a:ext uri="{FF2B5EF4-FFF2-40B4-BE49-F238E27FC236}">
                <a16:creationId xmlns:a16="http://schemas.microsoft.com/office/drawing/2014/main" id="{0A36E495-6EF8-440C-A245-9C503136CC41}"/>
              </a:ext>
            </a:extLst>
          </p:cNvPr>
          <p:cNvSpPr txBox="1">
            <a:spLocks noChangeArrowheads="1"/>
          </p:cNvSpPr>
          <p:nvPr/>
        </p:nvSpPr>
        <p:spPr bwMode="auto">
          <a:xfrm>
            <a:off x="9673818" y="5486400"/>
            <a:ext cx="2518182"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endParaRPr lang="en-US" sz="4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6" name="Группа 74">
            <a:extLst>
              <a:ext uri="{FF2B5EF4-FFF2-40B4-BE49-F238E27FC236}">
                <a16:creationId xmlns:a16="http://schemas.microsoft.com/office/drawing/2014/main" id="{3B46F2F0-1334-442D-B372-FA7F36778D98}"/>
              </a:ext>
            </a:extLst>
          </p:cNvPr>
          <p:cNvGrpSpPr/>
          <p:nvPr/>
        </p:nvGrpSpPr>
        <p:grpSpPr>
          <a:xfrm>
            <a:off x="9099462" y="4603817"/>
            <a:ext cx="395122" cy="381168"/>
            <a:chOff x="5843588" y="3217863"/>
            <a:chExt cx="2562225" cy="2471738"/>
          </a:xfrm>
          <a:solidFill>
            <a:schemeClr val="bg1"/>
          </a:solidFill>
        </p:grpSpPr>
        <p:sp>
          <p:nvSpPr>
            <p:cNvPr id="27" name="Freeform 64">
              <a:extLst>
                <a:ext uri="{FF2B5EF4-FFF2-40B4-BE49-F238E27FC236}">
                  <a16:creationId xmlns:a16="http://schemas.microsoft.com/office/drawing/2014/main" id="{7FACDD44-4C35-4B86-81E9-BC8AAE194DB5}"/>
                </a:ext>
              </a:extLst>
            </p:cNvPr>
            <p:cNvSpPr>
              <a:spLocks/>
            </p:cNvSpPr>
            <p:nvPr/>
          </p:nvSpPr>
          <p:spPr bwMode="auto">
            <a:xfrm>
              <a:off x="7786688" y="3217863"/>
              <a:ext cx="619125" cy="622300"/>
            </a:xfrm>
            <a:custGeom>
              <a:avLst/>
              <a:gdLst>
                <a:gd name="T0" fmla="*/ 340 w 781"/>
                <a:gd name="T1" fmla="*/ 0 h 785"/>
                <a:gd name="T2" fmla="*/ 340 w 781"/>
                <a:gd name="T3" fmla="*/ 0 h 785"/>
                <a:gd name="T4" fmla="*/ 363 w 781"/>
                <a:gd name="T5" fmla="*/ 2 h 785"/>
                <a:gd name="T6" fmla="*/ 386 w 781"/>
                <a:gd name="T7" fmla="*/ 7 h 785"/>
                <a:gd name="T8" fmla="*/ 408 w 781"/>
                <a:gd name="T9" fmla="*/ 17 h 785"/>
                <a:gd name="T10" fmla="*/ 429 w 781"/>
                <a:gd name="T11" fmla="*/ 30 h 785"/>
                <a:gd name="T12" fmla="*/ 448 w 781"/>
                <a:gd name="T13" fmla="*/ 46 h 785"/>
                <a:gd name="T14" fmla="*/ 737 w 781"/>
                <a:gd name="T15" fmla="*/ 336 h 785"/>
                <a:gd name="T16" fmla="*/ 755 w 781"/>
                <a:gd name="T17" fmla="*/ 357 h 785"/>
                <a:gd name="T18" fmla="*/ 768 w 781"/>
                <a:gd name="T19" fmla="*/ 381 h 785"/>
                <a:gd name="T20" fmla="*/ 777 w 781"/>
                <a:gd name="T21" fmla="*/ 406 h 785"/>
                <a:gd name="T22" fmla="*/ 781 w 781"/>
                <a:gd name="T23" fmla="*/ 431 h 785"/>
                <a:gd name="T24" fmla="*/ 781 w 781"/>
                <a:gd name="T25" fmla="*/ 457 h 785"/>
                <a:gd name="T26" fmla="*/ 777 w 781"/>
                <a:gd name="T27" fmla="*/ 483 h 785"/>
                <a:gd name="T28" fmla="*/ 768 w 781"/>
                <a:gd name="T29" fmla="*/ 509 h 785"/>
                <a:gd name="T30" fmla="*/ 755 w 781"/>
                <a:gd name="T31" fmla="*/ 532 h 785"/>
                <a:gd name="T32" fmla="*/ 737 w 781"/>
                <a:gd name="T33" fmla="*/ 553 h 785"/>
                <a:gd name="T34" fmla="*/ 505 w 781"/>
                <a:gd name="T35" fmla="*/ 785 h 785"/>
                <a:gd name="T36" fmla="*/ 0 w 781"/>
                <a:gd name="T37" fmla="*/ 278 h 785"/>
                <a:gd name="T38" fmla="*/ 232 w 781"/>
                <a:gd name="T39" fmla="*/ 45 h 785"/>
                <a:gd name="T40" fmla="*/ 251 w 781"/>
                <a:gd name="T41" fmla="*/ 29 h 785"/>
                <a:gd name="T42" fmla="*/ 271 w 781"/>
                <a:gd name="T43" fmla="*/ 17 h 785"/>
                <a:gd name="T44" fmla="*/ 293 w 781"/>
                <a:gd name="T45" fmla="*/ 7 h 785"/>
                <a:gd name="T46" fmla="*/ 316 w 781"/>
                <a:gd name="T47" fmla="*/ 2 h 785"/>
                <a:gd name="T48" fmla="*/ 340 w 781"/>
                <a:gd name="T49" fmla="*/ 0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81" h="785">
                  <a:moveTo>
                    <a:pt x="340" y="0"/>
                  </a:moveTo>
                  <a:lnTo>
                    <a:pt x="340" y="0"/>
                  </a:lnTo>
                  <a:lnTo>
                    <a:pt x="363" y="2"/>
                  </a:lnTo>
                  <a:lnTo>
                    <a:pt x="386" y="7"/>
                  </a:lnTo>
                  <a:lnTo>
                    <a:pt x="408" y="17"/>
                  </a:lnTo>
                  <a:lnTo>
                    <a:pt x="429" y="30"/>
                  </a:lnTo>
                  <a:lnTo>
                    <a:pt x="448" y="46"/>
                  </a:lnTo>
                  <a:lnTo>
                    <a:pt x="737" y="336"/>
                  </a:lnTo>
                  <a:lnTo>
                    <a:pt x="755" y="357"/>
                  </a:lnTo>
                  <a:lnTo>
                    <a:pt x="768" y="381"/>
                  </a:lnTo>
                  <a:lnTo>
                    <a:pt x="777" y="406"/>
                  </a:lnTo>
                  <a:lnTo>
                    <a:pt x="781" y="431"/>
                  </a:lnTo>
                  <a:lnTo>
                    <a:pt x="781" y="457"/>
                  </a:lnTo>
                  <a:lnTo>
                    <a:pt x="777" y="483"/>
                  </a:lnTo>
                  <a:lnTo>
                    <a:pt x="768" y="509"/>
                  </a:lnTo>
                  <a:lnTo>
                    <a:pt x="755" y="532"/>
                  </a:lnTo>
                  <a:lnTo>
                    <a:pt x="737" y="553"/>
                  </a:lnTo>
                  <a:lnTo>
                    <a:pt x="505" y="785"/>
                  </a:lnTo>
                  <a:lnTo>
                    <a:pt x="0" y="278"/>
                  </a:lnTo>
                  <a:lnTo>
                    <a:pt x="232" y="45"/>
                  </a:lnTo>
                  <a:lnTo>
                    <a:pt x="251" y="29"/>
                  </a:lnTo>
                  <a:lnTo>
                    <a:pt x="271" y="17"/>
                  </a:lnTo>
                  <a:lnTo>
                    <a:pt x="293" y="7"/>
                  </a:lnTo>
                  <a:lnTo>
                    <a:pt x="316" y="2"/>
                  </a:lnTo>
                  <a:lnTo>
                    <a:pt x="3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65">
              <a:extLst>
                <a:ext uri="{FF2B5EF4-FFF2-40B4-BE49-F238E27FC236}">
                  <a16:creationId xmlns:a16="http://schemas.microsoft.com/office/drawing/2014/main" id="{5BFE9F42-F502-4B78-AA2E-19EC0E4A897E}"/>
                </a:ext>
              </a:extLst>
            </p:cNvPr>
            <p:cNvSpPr>
              <a:spLocks/>
            </p:cNvSpPr>
            <p:nvPr/>
          </p:nvSpPr>
          <p:spPr bwMode="auto">
            <a:xfrm>
              <a:off x="6596063" y="3522663"/>
              <a:ext cx="1504950" cy="1512888"/>
            </a:xfrm>
            <a:custGeom>
              <a:avLst/>
              <a:gdLst>
                <a:gd name="T0" fmla="*/ 1391 w 1896"/>
                <a:gd name="T1" fmla="*/ 0 h 1905"/>
                <a:gd name="T2" fmla="*/ 1896 w 1896"/>
                <a:gd name="T3" fmla="*/ 508 h 1905"/>
                <a:gd name="T4" fmla="*/ 506 w 1896"/>
                <a:gd name="T5" fmla="*/ 1905 h 1905"/>
                <a:gd name="T6" fmla="*/ 0 w 1896"/>
                <a:gd name="T7" fmla="*/ 1398 h 1905"/>
                <a:gd name="T8" fmla="*/ 1391 w 1896"/>
                <a:gd name="T9" fmla="*/ 0 h 1905"/>
              </a:gdLst>
              <a:ahLst/>
              <a:cxnLst>
                <a:cxn ang="0">
                  <a:pos x="T0" y="T1"/>
                </a:cxn>
                <a:cxn ang="0">
                  <a:pos x="T2" y="T3"/>
                </a:cxn>
                <a:cxn ang="0">
                  <a:pos x="T4" y="T5"/>
                </a:cxn>
                <a:cxn ang="0">
                  <a:pos x="T6" y="T7"/>
                </a:cxn>
                <a:cxn ang="0">
                  <a:pos x="T8" y="T9"/>
                </a:cxn>
              </a:cxnLst>
              <a:rect l="0" t="0" r="r" b="b"/>
              <a:pathLst>
                <a:path w="1896" h="1905">
                  <a:moveTo>
                    <a:pt x="1391" y="0"/>
                  </a:moveTo>
                  <a:lnTo>
                    <a:pt x="1896" y="508"/>
                  </a:lnTo>
                  <a:lnTo>
                    <a:pt x="506" y="1905"/>
                  </a:lnTo>
                  <a:lnTo>
                    <a:pt x="0" y="1398"/>
                  </a:lnTo>
                  <a:lnTo>
                    <a:pt x="13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66">
              <a:extLst>
                <a:ext uri="{FF2B5EF4-FFF2-40B4-BE49-F238E27FC236}">
                  <a16:creationId xmlns:a16="http://schemas.microsoft.com/office/drawing/2014/main" id="{D56052A4-E982-45E4-A2A6-BE6D3B519B3B}"/>
                </a:ext>
              </a:extLst>
            </p:cNvPr>
            <p:cNvSpPr>
              <a:spLocks/>
            </p:cNvSpPr>
            <p:nvPr/>
          </p:nvSpPr>
          <p:spPr bwMode="auto">
            <a:xfrm>
              <a:off x="6424613" y="4719638"/>
              <a:ext cx="485775" cy="488950"/>
            </a:xfrm>
            <a:custGeom>
              <a:avLst/>
              <a:gdLst>
                <a:gd name="T0" fmla="*/ 108 w 613"/>
                <a:gd name="T1" fmla="*/ 0 h 615"/>
                <a:gd name="T2" fmla="*/ 613 w 613"/>
                <a:gd name="T3" fmla="*/ 507 h 615"/>
                <a:gd name="T4" fmla="*/ 0 w 613"/>
                <a:gd name="T5" fmla="*/ 615 h 615"/>
                <a:gd name="T6" fmla="*/ 108 w 613"/>
                <a:gd name="T7" fmla="*/ 0 h 615"/>
              </a:gdLst>
              <a:ahLst/>
              <a:cxnLst>
                <a:cxn ang="0">
                  <a:pos x="T0" y="T1"/>
                </a:cxn>
                <a:cxn ang="0">
                  <a:pos x="T2" y="T3"/>
                </a:cxn>
                <a:cxn ang="0">
                  <a:pos x="T4" y="T5"/>
                </a:cxn>
                <a:cxn ang="0">
                  <a:pos x="T6" y="T7"/>
                </a:cxn>
              </a:cxnLst>
              <a:rect l="0" t="0" r="r" b="b"/>
              <a:pathLst>
                <a:path w="613" h="615">
                  <a:moveTo>
                    <a:pt x="108" y="0"/>
                  </a:moveTo>
                  <a:lnTo>
                    <a:pt x="613" y="507"/>
                  </a:lnTo>
                  <a:lnTo>
                    <a:pt x="0" y="615"/>
                  </a:lnTo>
                  <a:lnTo>
                    <a:pt x="1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67">
              <a:extLst>
                <a:ext uri="{FF2B5EF4-FFF2-40B4-BE49-F238E27FC236}">
                  <a16:creationId xmlns:a16="http://schemas.microsoft.com/office/drawing/2014/main" id="{D1875D02-52A4-43AA-B8F2-4F03CCB19A91}"/>
                </a:ext>
              </a:extLst>
            </p:cNvPr>
            <p:cNvSpPr>
              <a:spLocks/>
            </p:cNvSpPr>
            <p:nvPr/>
          </p:nvSpPr>
          <p:spPr bwMode="auto">
            <a:xfrm>
              <a:off x="5843588" y="3640138"/>
              <a:ext cx="2036762" cy="2049463"/>
            </a:xfrm>
            <a:custGeom>
              <a:avLst/>
              <a:gdLst>
                <a:gd name="T0" fmla="*/ 213 w 2566"/>
                <a:gd name="T1" fmla="*/ 0 h 2582"/>
                <a:gd name="T2" fmla="*/ 2007 w 2566"/>
                <a:gd name="T3" fmla="*/ 0 h 2582"/>
                <a:gd name="T4" fmla="*/ 1675 w 2566"/>
                <a:gd name="T5" fmla="*/ 333 h 2582"/>
                <a:gd name="T6" fmla="*/ 331 w 2566"/>
                <a:gd name="T7" fmla="*/ 333 h 2582"/>
                <a:gd name="T8" fmla="*/ 331 w 2566"/>
                <a:gd name="T9" fmla="*/ 2250 h 2582"/>
                <a:gd name="T10" fmla="*/ 2235 w 2566"/>
                <a:gd name="T11" fmla="*/ 2250 h 2582"/>
                <a:gd name="T12" fmla="*/ 2235 w 2566"/>
                <a:gd name="T13" fmla="*/ 1160 h 2582"/>
                <a:gd name="T14" fmla="*/ 2566 w 2566"/>
                <a:gd name="T15" fmla="*/ 829 h 2582"/>
                <a:gd name="T16" fmla="*/ 2566 w 2566"/>
                <a:gd name="T17" fmla="*/ 2368 h 2582"/>
                <a:gd name="T18" fmla="*/ 2564 w 2566"/>
                <a:gd name="T19" fmla="*/ 2402 h 2582"/>
                <a:gd name="T20" fmla="*/ 2555 w 2566"/>
                <a:gd name="T21" fmla="*/ 2435 h 2582"/>
                <a:gd name="T22" fmla="*/ 2542 w 2566"/>
                <a:gd name="T23" fmla="*/ 2466 h 2582"/>
                <a:gd name="T24" fmla="*/ 2525 w 2566"/>
                <a:gd name="T25" fmla="*/ 2495 h 2582"/>
                <a:gd name="T26" fmla="*/ 2504 w 2566"/>
                <a:gd name="T27" fmla="*/ 2520 h 2582"/>
                <a:gd name="T28" fmla="*/ 2478 w 2566"/>
                <a:gd name="T29" fmla="*/ 2541 h 2582"/>
                <a:gd name="T30" fmla="*/ 2450 w 2566"/>
                <a:gd name="T31" fmla="*/ 2558 h 2582"/>
                <a:gd name="T32" fmla="*/ 2419 w 2566"/>
                <a:gd name="T33" fmla="*/ 2571 h 2582"/>
                <a:gd name="T34" fmla="*/ 2386 w 2566"/>
                <a:gd name="T35" fmla="*/ 2579 h 2582"/>
                <a:gd name="T36" fmla="*/ 2352 w 2566"/>
                <a:gd name="T37" fmla="*/ 2582 h 2582"/>
                <a:gd name="T38" fmla="*/ 213 w 2566"/>
                <a:gd name="T39" fmla="*/ 2582 h 2582"/>
                <a:gd name="T40" fmla="*/ 179 w 2566"/>
                <a:gd name="T41" fmla="*/ 2579 h 2582"/>
                <a:gd name="T42" fmla="*/ 146 w 2566"/>
                <a:gd name="T43" fmla="*/ 2571 h 2582"/>
                <a:gd name="T44" fmla="*/ 116 w 2566"/>
                <a:gd name="T45" fmla="*/ 2558 h 2582"/>
                <a:gd name="T46" fmla="*/ 88 w 2566"/>
                <a:gd name="T47" fmla="*/ 2541 h 2582"/>
                <a:gd name="T48" fmla="*/ 63 w 2566"/>
                <a:gd name="T49" fmla="*/ 2520 h 2582"/>
                <a:gd name="T50" fmla="*/ 41 w 2566"/>
                <a:gd name="T51" fmla="*/ 2495 h 2582"/>
                <a:gd name="T52" fmla="*/ 24 w 2566"/>
                <a:gd name="T53" fmla="*/ 2466 h 2582"/>
                <a:gd name="T54" fmla="*/ 11 w 2566"/>
                <a:gd name="T55" fmla="*/ 2435 h 2582"/>
                <a:gd name="T56" fmla="*/ 3 w 2566"/>
                <a:gd name="T57" fmla="*/ 2402 h 2582"/>
                <a:gd name="T58" fmla="*/ 0 w 2566"/>
                <a:gd name="T59" fmla="*/ 2368 h 2582"/>
                <a:gd name="T60" fmla="*/ 0 w 2566"/>
                <a:gd name="T61" fmla="*/ 216 h 2582"/>
                <a:gd name="T62" fmla="*/ 3 w 2566"/>
                <a:gd name="T63" fmla="*/ 180 h 2582"/>
                <a:gd name="T64" fmla="*/ 11 w 2566"/>
                <a:gd name="T65" fmla="*/ 147 h 2582"/>
                <a:gd name="T66" fmla="*/ 24 w 2566"/>
                <a:gd name="T67" fmla="*/ 117 h 2582"/>
                <a:gd name="T68" fmla="*/ 41 w 2566"/>
                <a:gd name="T69" fmla="*/ 89 h 2582"/>
                <a:gd name="T70" fmla="*/ 63 w 2566"/>
                <a:gd name="T71" fmla="*/ 63 h 2582"/>
                <a:gd name="T72" fmla="*/ 88 w 2566"/>
                <a:gd name="T73" fmla="*/ 41 h 2582"/>
                <a:gd name="T74" fmla="*/ 116 w 2566"/>
                <a:gd name="T75" fmla="*/ 24 h 2582"/>
                <a:gd name="T76" fmla="*/ 146 w 2566"/>
                <a:gd name="T77" fmla="*/ 11 h 2582"/>
                <a:gd name="T78" fmla="*/ 179 w 2566"/>
                <a:gd name="T79" fmla="*/ 3 h 2582"/>
                <a:gd name="T80" fmla="*/ 213 w 2566"/>
                <a:gd name="T81" fmla="*/ 0 h 2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566" h="2582">
                  <a:moveTo>
                    <a:pt x="213" y="0"/>
                  </a:moveTo>
                  <a:lnTo>
                    <a:pt x="2007" y="0"/>
                  </a:lnTo>
                  <a:lnTo>
                    <a:pt x="1675" y="333"/>
                  </a:lnTo>
                  <a:lnTo>
                    <a:pt x="331" y="333"/>
                  </a:lnTo>
                  <a:lnTo>
                    <a:pt x="331" y="2250"/>
                  </a:lnTo>
                  <a:lnTo>
                    <a:pt x="2235" y="2250"/>
                  </a:lnTo>
                  <a:lnTo>
                    <a:pt x="2235" y="1160"/>
                  </a:lnTo>
                  <a:lnTo>
                    <a:pt x="2566" y="829"/>
                  </a:lnTo>
                  <a:lnTo>
                    <a:pt x="2566" y="2368"/>
                  </a:lnTo>
                  <a:lnTo>
                    <a:pt x="2564" y="2402"/>
                  </a:lnTo>
                  <a:lnTo>
                    <a:pt x="2555" y="2435"/>
                  </a:lnTo>
                  <a:lnTo>
                    <a:pt x="2542" y="2466"/>
                  </a:lnTo>
                  <a:lnTo>
                    <a:pt x="2525" y="2495"/>
                  </a:lnTo>
                  <a:lnTo>
                    <a:pt x="2504" y="2520"/>
                  </a:lnTo>
                  <a:lnTo>
                    <a:pt x="2478" y="2541"/>
                  </a:lnTo>
                  <a:lnTo>
                    <a:pt x="2450" y="2558"/>
                  </a:lnTo>
                  <a:lnTo>
                    <a:pt x="2419" y="2571"/>
                  </a:lnTo>
                  <a:lnTo>
                    <a:pt x="2386" y="2579"/>
                  </a:lnTo>
                  <a:lnTo>
                    <a:pt x="2352" y="2582"/>
                  </a:lnTo>
                  <a:lnTo>
                    <a:pt x="213" y="2582"/>
                  </a:lnTo>
                  <a:lnTo>
                    <a:pt x="179" y="2579"/>
                  </a:lnTo>
                  <a:lnTo>
                    <a:pt x="146" y="2571"/>
                  </a:lnTo>
                  <a:lnTo>
                    <a:pt x="116" y="2558"/>
                  </a:lnTo>
                  <a:lnTo>
                    <a:pt x="88" y="2541"/>
                  </a:lnTo>
                  <a:lnTo>
                    <a:pt x="63" y="2520"/>
                  </a:lnTo>
                  <a:lnTo>
                    <a:pt x="41" y="2495"/>
                  </a:lnTo>
                  <a:lnTo>
                    <a:pt x="24" y="2466"/>
                  </a:lnTo>
                  <a:lnTo>
                    <a:pt x="11" y="2435"/>
                  </a:lnTo>
                  <a:lnTo>
                    <a:pt x="3" y="2402"/>
                  </a:lnTo>
                  <a:lnTo>
                    <a:pt x="0" y="2368"/>
                  </a:lnTo>
                  <a:lnTo>
                    <a:pt x="0" y="216"/>
                  </a:lnTo>
                  <a:lnTo>
                    <a:pt x="3" y="180"/>
                  </a:lnTo>
                  <a:lnTo>
                    <a:pt x="11" y="147"/>
                  </a:lnTo>
                  <a:lnTo>
                    <a:pt x="24" y="117"/>
                  </a:lnTo>
                  <a:lnTo>
                    <a:pt x="41" y="89"/>
                  </a:lnTo>
                  <a:lnTo>
                    <a:pt x="63" y="63"/>
                  </a:lnTo>
                  <a:lnTo>
                    <a:pt x="88" y="41"/>
                  </a:lnTo>
                  <a:lnTo>
                    <a:pt x="116" y="24"/>
                  </a:lnTo>
                  <a:lnTo>
                    <a:pt x="146" y="11"/>
                  </a:lnTo>
                  <a:lnTo>
                    <a:pt x="179" y="3"/>
                  </a:lnTo>
                  <a:lnTo>
                    <a:pt x="2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1" name="Группа 124">
            <a:extLst>
              <a:ext uri="{FF2B5EF4-FFF2-40B4-BE49-F238E27FC236}">
                <a16:creationId xmlns:a16="http://schemas.microsoft.com/office/drawing/2014/main" id="{A58D800D-1078-42EE-9DC5-3D6D2BA771DF}"/>
              </a:ext>
            </a:extLst>
          </p:cNvPr>
          <p:cNvGrpSpPr/>
          <p:nvPr/>
        </p:nvGrpSpPr>
        <p:grpSpPr>
          <a:xfrm>
            <a:off x="7665802" y="1362256"/>
            <a:ext cx="354849" cy="395553"/>
            <a:chOff x="5853113" y="3194050"/>
            <a:chExt cx="2159000" cy="2406650"/>
          </a:xfrm>
          <a:solidFill>
            <a:schemeClr val="bg1"/>
          </a:solidFill>
        </p:grpSpPr>
        <p:sp>
          <p:nvSpPr>
            <p:cNvPr id="32" name="Freeform 110">
              <a:extLst>
                <a:ext uri="{FF2B5EF4-FFF2-40B4-BE49-F238E27FC236}">
                  <a16:creationId xmlns:a16="http://schemas.microsoft.com/office/drawing/2014/main" id="{30B1F7A8-49DE-49D0-A892-7D6A332EEC88}"/>
                </a:ext>
              </a:extLst>
            </p:cNvPr>
            <p:cNvSpPr>
              <a:spLocks/>
            </p:cNvSpPr>
            <p:nvPr/>
          </p:nvSpPr>
          <p:spPr bwMode="auto">
            <a:xfrm>
              <a:off x="6410326" y="3194050"/>
              <a:ext cx="1020763" cy="1325562"/>
            </a:xfrm>
            <a:custGeom>
              <a:avLst/>
              <a:gdLst>
                <a:gd name="T0" fmla="*/ 964 w 1928"/>
                <a:gd name="T1" fmla="*/ 0 h 2505"/>
                <a:gd name="T2" fmla="*/ 1020 w 1928"/>
                <a:gd name="T3" fmla="*/ 5 h 2505"/>
                <a:gd name="T4" fmla="*/ 1074 w 1928"/>
                <a:gd name="T5" fmla="*/ 17 h 2505"/>
                <a:gd name="T6" fmla="*/ 1123 w 1928"/>
                <a:gd name="T7" fmla="*/ 38 h 2505"/>
                <a:gd name="T8" fmla="*/ 1167 w 1928"/>
                <a:gd name="T9" fmla="*/ 66 h 2505"/>
                <a:gd name="T10" fmla="*/ 1207 w 1928"/>
                <a:gd name="T11" fmla="*/ 101 h 2505"/>
                <a:gd name="T12" fmla="*/ 1242 w 1928"/>
                <a:gd name="T13" fmla="*/ 141 h 2505"/>
                <a:gd name="T14" fmla="*/ 1271 w 1928"/>
                <a:gd name="T15" fmla="*/ 186 h 2505"/>
                <a:gd name="T16" fmla="*/ 1291 w 1928"/>
                <a:gd name="T17" fmla="*/ 236 h 2505"/>
                <a:gd name="T18" fmla="*/ 1305 w 1928"/>
                <a:gd name="T19" fmla="*/ 289 h 2505"/>
                <a:gd name="T20" fmla="*/ 1309 w 1928"/>
                <a:gd name="T21" fmla="*/ 344 h 2505"/>
                <a:gd name="T22" fmla="*/ 1309 w 1928"/>
                <a:gd name="T23" fmla="*/ 1448 h 2505"/>
                <a:gd name="T24" fmla="*/ 1816 w 1928"/>
                <a:gd name="T25" fmla="*/ 1448 h 2505"/>
                <a:gd name="T26" fmla="*/ 1850 w 1928"/>
                <a:gd name="T27" fmla="*/ 1449 h 2505"/>
                <a:gd name="T28" fmla="*/ 1879 w 1928"/>
                <a:gd name="T29" fmla="*/ 1455 h 2505"/>
                <a:gd name="T30" fmla="*/ 1900 w 1928"/>
                <a:gd name="T31" fmla="*/ 1463 h 2505"/>
                <a:gd name="T32" fmla="*/ 1916 w 1928"/>
                <a:gd name="T33" fmla="*/ 1475 h 2505"/>
                <a:gd name="T34" fmla="*/ 1925 w 1928"/>
                <a:gd name="T35" fmla="*/ 1489 h 2505"/>
                <a:gd name="T36" fmla="*/ 1928 w 1928"/>
                <a:gd name="T37" fmla="*/ 1506 h 2505"/>
                <a:gd name="T38" fmla="*/ 1923 w 1928"/>
                <a:gd name="T39" fmla="*/ 1527 h 2505"/>
                <a:gd name="T40" fmla="*/ 1912 w 1928"/>
                <a:gd name="T41" fmla="*/ 1548 h 2505"/>
                <a:gd name="T42" fmla="*/ 1895 w 1928"/>
                <a:gd name="T43" fmla="*/ 1573 h 2505"/>
                <a:gd name="T44" fmla="*/ 1872 w 1928"/>
                <a:gd name="T45" fmla="*/ 1598 h 2505"/>
                <a:gd name="T46" fmla="*/ 963 w 1928"/>
                <a:gd name="T47" fmla="*/ 2505 h 2505"/>
                <a:gd name="T48" fmla="*/ 56 w 1928"/>
                <a:gd name="T49" fmla="*/ 1598 h 2505"/>
                <a:gd name="T50" fmla="*/ 33 w 1928"/>
                <a:gd name="T51" fmla="*/ 1573 h 2505"/>
                <a:gd name="T52" fmla="*/ 15 w 1928"/>
                <a:gd name="T53" fmla="*/ 1548 h 2505"/>
                <a:gd name="T54" fmla="*/ 4 w 1928"/>
                <a:gd name="T55" fmla="*/ 1527 h 2505"/>
                <a:gd name="T56" fmla="*/ 0 w 1928"/>
                <a:gd name="T57" fmla="*/ 1506 h 2505"/>
                <a:gd name="T58" fmla="*/ 2 w 1928"/>
                <a:gd name="T59" fmla="*/ 1489 h 2505"/>
                <a:gd name="T60" fmla="*/ 11 w 1928"/>
                <a:gd name="T61" fmla="*/ 1475 h 2505"/>
                <a:gd name="T62" fmla="*/ 27 w 1928"/>
                <a:gd name="T63" fmla="*/ 1463 h 2505"/>
                <a:gd name="T64" fmla="*/ 48 w 1928"/>
                <a:gd name="T65" fmla="*/ 1455 h 2505"/>
                <a:gd name="T66" fmla="*/ 77 w 1928"/>
                <a:gd name="T67" fmla="*/ 1449 h 2505"/>
                <a:gd name="T68" fmla="*/ 112 w 1928"/>
                <a:gd name="T69" fmla="*/ 1448 h 2505"/>
                <a:gd name="T70" fmla="*/ 619 w 1928"/>
                <a:gd name="T71" fmla="*/ 1448 h 2505"/>
                <a:gd name="T72" fmla="*/ 619 w 1928"/>
                <a:gd name="T73" fmla="*/ 344 h 2505"/>
                <a:gd name="T74" fmla="*/ 624 w 1928"/>
                <a:gd name="T75" fmla="*/ 289 h 2505"/>
                <a:gd name="T76" fmla="*/ 637 w 1928"/>
                <a:gd name="T77" fmla="*/ 236 h 2505"/>
                <a:gd name="T78" fmla="*/ 657 w 1928"/>
                <a:gd name="T79" fmla="*/ 186 h 2505"/>
                <a:gd name="T80" fmla="*/ 685 w 1928"/>
                <a:gd name="T81" fmla="*/ 141 h 2505"/>
                <a:gd name="T82" fmla="*/ 720 w 1928"/>
                <a:gd name="T83" fmla="*/ 101 h 2505"/>
                <a:gd name="T84" fmla="*/ 760 w 1928"/>
                <a:gd name="T85" fmla="*/ 66 h 2505"/>
                <a:gd name="T86" fmla="*/ 805 w 1928"/>
                <a:gd name="T87" fmla="*/ 38 h 2505"/>
                <a:gd name="T88" fmla="*/ 855 w 1928"/>
                <a:gd name="T89" fmla="*/ 17 h 2505"/>
                <a:gd name="T90" fmla="*/ 908 w 1928"/>
                <a:gd name="T91" fmla="*/ 5 h 2505"/>
                <a:gd name="T92" fmla="*/ 964 w 1928"/>
                <a:gd name="T93" fmla="*/ 0 h 2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928" h="2505">
                  <a:moveTo>
                    <a:pt x="964" y="0"/>
                  </a:moveTo>
                  <a:lnTo>
                    <a:pt x="1020" y="5"/>
                  </a:lnTo>
                  <a:lnTo>
                    <a:pt x="1074" y="17"/>
                  </a:lnTo>
                  <a:lnTo>
                    <a:pt x="1123" y="38"/>
                  </a:lnTo>
                  <a:lnTo>
                    <a:pt x="1167" y="66"/>
                  </a:lnTo>
                  <a:lnTo>
                    <a:pt x="1207" y="101"/>
                  </a:lnTo>
                  <a:lnTo>
                    <a:pt x="1242" y="141"/>
                  </a:lnTo>
                  <a:lnTo>
                    <a:pt x="1271" y="186"/>
                  </a:lnTo>
                  <a:lnTo>
                    <a:pt x="1291" y="236"/>
                  </a:lnTo>
                  <a:lnTo>
                    <a:pt x="1305" y="289"/>
                  </a:lnTo>
                  <a:lnTo>
                    <a:pt x="1309" y="344"/>
                  </a:lnTo>
                  <a:lnTo>
                    <a:pt x="1309" y="1448"/>
                  </a:lnTo>
                  <a:lnTo>
                    <a:pt x="1816" y="1448"/>
                  </a:lnTo>
                  <a:lnTo>
                    <a:pt x="1850" y="1449"/>
                  </a:lnTo>
                  <a:lnTo>
                    <a:pt x="1879" y="1455"/>
                  </a:lnTo>
                  <a:lnTo>
                    <a:pt x="1900" y="1463"/>
                  </a:lnTo>
                  <a:lnTo>
                    <a:pt x="1916" y="1475"/>
                  </a:lnTo>
                  <a:lnTo>
                    <a:pt x="1925" y="1489"/>
                  </a:lnTo>
                  <a:lnTo>
                    <a:pt x="1928" y="1506"/>
                  </a:lnTo>
                  <a:lnTo>
                    <a:pt x="1923" y="1527"/>
                  </a:lnTo>
                  <a:lnTo>
                    <a:pt x="1912" y="1548"/>
                  </a:lnTo>
                  <a:lnTo>
                    <a:pt x="1895" y="1573"/>
                  </a:lnTo>
                  <a:lnTo>
                    <a:pt x="1872" y="1598"/>
                  </a:lnTo>
                  <a:lnTo>
                    <a:pt x="963" y="2505"/>
                  </a:lnTo>
                  <a:lnTo>
                    <a:pt x="56" y="1598"/>
                  </a:lnTo>
                  <a:lnTo>
                    <a:pt x="33" y="1573"/>
                  </a:lnTo>
                  <a:lnTo>
                    <a:pt x="15" y="1548"/>
                  </a:lnTo>
                  <a:lnTo>
                    <a:pt x="4" y="1527"/>
                  </a:lnTo>
                  <a:lnTo>
                    <a:pt x="0" y="1506"/>
                  </a:lnTo>
                  <a:lnTo>
                    <a:pt x="2" y="1489"/>
                  </a:lnTo>
                  <a:lnTo>
                    <a:pt x="11" y="1475"/>
                  </a:lnTo>
                  <a:lnTo>
                    <a:pt x="27" y="1463"/>
                  </a:lnTo>
                  <a:lnTo>
                    <a:pt x="48" y="1455"/>
                  </a:lnTo>
                  <a:lnTo>
                    <a:pt x="77" y="1449"/>
                  </a:lnTo>
                  <a:lnTo>
                    <a:pt x="112" y="1448"/>
                  </a:lnTo>
                  <a:lnTo>
                    <a:pt x="619" y="1448"/>
                  </a:lnTo>
                  <a:lnTo>
                    <a:pt x="619" y="344"/>
                  </a:lnTo>
                  <a:lnTo>
                    <a:pt x="624" y="289"/>
                  </a:lnTo>
                  <a:lnTo>
                    <a:pt x="637" y="236"/>
                  </a:lnTo>
                  <a:lnTo>
                    <a:pt x="657" y="186"/>
                  </a:lnTo>
                  <a:lnTo>
                    <a:pt x="685" y="141"/>
                  </a:lnTo>
                  <a:lnTo>
                    <a:pt x="720" y="101"/>
                  </a:lnTo>
                  <a:lnTo>
                    <a:pt x="760" y="66"/>
                  </a:lnTo>
                  <a:lnTo>
                    <a:pt x="805" y="38"/>
                  </a:lnTo>
                  <a:lnTo>
                    <a:pt x="855" y="17"/>
                  </a:lnTo>
                  <a:lnTo>
                    <a:pt x="908" y="5"/>
                  </a:lnTo>
                  <a:lnTo>
                    <a:pt x="9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111">
              <a:extLst>
                <a:ext uri="{FF2B5EF4-FFF2-40B4-BE49-F238E27FC236}">
                  <a16:creationId xmlns:a16="http://schemas.microsoft.com/office/drawing/2014/main" id="{028E23D5-D903-41D5-AEB6-839621E45788}"/>
                </a:ext>
              </a:extLst>
            </p:cNvPr>
            <p:cNvSpPr>
              <a:spLocks/>
            </p:cNvSpPr>
            <p:nvPr/>
          </p:nvSpPr>
          <p:spPr bwMode="auto">
            <a:xfrm>
              <a:off x="5853113" y="4368800"/>
              <a:ext cx="2159000" cy="1231900"/>
            </a:xfrm>
            <a:custGeom>
              <a:avLst/>
              <a:gdLst>
                <a:gd name="T0" fmla="*/ 86 w 4081"/>
                <a:gd name="T1" fmla="*/ 0 h 2327"/>
                <a:gd name="T2" fmla="*/ 608 w 4081"/>
                <a:gd name="T3" fmla="*/ 0 h 2327"/>
                <a:gd name="T4" fmla="*/ 636 w 4081"/>
                <a:gd name="T5" fmla="*/ 5 h 2327"/>
                <a:gd name="T6" fmla="*/ 659 w 4081"/>
                <a:gd name="T7" fmla="*/ 16 h 2327"/>
                <a:gd name="T8" fmla="*/ 677 w 4081"/>
                <a:gd name="T9" fmla="*/ 35 h 2327"/>
                <a:gd name="T10" fmla="*/ 690 w 4081"/>
                <a:gd name="T11" fmla="*/ 59 h 2327"/>
                <a:gd name="T12" fmla="*/ 695 w 4081"/>
                <a:gd name="T13" fmla="*/ 86 h 2327"/>
                <a:gd name="T14" fmla="*/ 695 w 4081"/>
                <a:gd name="T15" fmla="*/ 1633 h 2327"/>
                <a:gd name="T16" fmla="*/ 3386 w 4081"/>
                <a:gd name="T17" fmla="*/ 1633 h 2327"/>
                <a:gd name="T18" fmla="*/ 3386 w 4081"/>
                <a:gd name="T19" fmla="*/ 86 h 2327"/>
                <a:gd name="T20" fmla="*/ 3391 w 4081"/>
                <a:gd name="T21" fmla="*/ 59 h 2327"/>
                <a:gd name="T22" fmla="*/ 3402 w 4081"/>
                <a:gd name="T23" fmla="*/ 35 h 2327"/>
                <a:gd name="T24" fmla="*/ 3421 w 4081"/>
                <a:gd name="T25" fmla="*/ 16 h 2327"/>
                <a:gd name="T26" fmla="*/ 3445 w 4081"/>
                <a:gd name="T27" fmla="*/ 5 h 2327"/>
                <a:gd name="T28" fmla="*/ 3473 w 4081"/>
                <a:gd name="T29" fmla="*/ 0 h 2327"/>
                <a:gd name="T30" fmla="*/ 3994 w 4081"/>
                <a:gd name="T31" fmla="*/ 0 h 2327"/>
                <a:gd name="T32" fmla="*/ 4022 w 4081"/>
                <a:gd name="T33" fmla="*/ 5 h 2327"/>
                <a:gd name="T34" fmla="*/ 4045 w 4081"/>
                <a:gd name="T35" fmla="*/ 16 h 2327"/>
                <a:gd name="T36" fmla="*/ 4063 w 4081"/>
                <a:gd name="T37" fmla="*/ 35 h 2327"/>
                <a:gd name="T38" fmla="*/ 4076 w 4081"/>
                <a:gd name="T39" fmla="*/ 59 h 2327"/>
                <a:gd name="T40" fmla="*/ 4081 w 4081"/>
                <a:gd name="T41" fmla="*/ 86 h 2327"/>
                <a:gd name="T42" fmla="*/ 4081 w 4081"/>
                <a:gd name="T43" fmla="*/ 1851 h 2327"/>
                <a:gd name="T44" fmla="*/ 4076 w 4081"/>
                <a:gd name="T45" fmla="*/ 1916 h 2327"/>
                <a:gd name="T46" fmla="*/ 4063 w 4081"/>
                <a:gd name="T47" fmla="*/ 1978 h 2327"/>
                <a:gd name="T48" fmla="*/ 4043 w 4081"/>
                <a:gd name="T49" fmla="*/ 2035 h 2327"/>
                <a:gd name="T50" fmla="*/ 4015 w 4081"/>
                <a:gd name="T51" fmla="*/ 2091 h 2327"/>
                <a:gd name="T52" fmla="*/ 3982 w 4081"/>
                <a:gd name="T53" fmla="*/ 2142 h 2327"/>
                <a:gd name="T54" fmla="*/ 3941 w 4081"/>
                <a:gd name="T55" fmla="*/ 2188 h 2327"/>
                <a:gd name="T56" fmla="*/ 3895 w 4081"/>
                <a:gd name="T57" fmla="*/ 2228 h 2327"/>
                <a:gd name="T58" fmla="*/ 3843 w 4081"/>
                <a:gd name="T59" fmla="*/ 2263 h 2327"/>
                <a:gd name="T60" fmla="*/ 3789 w 4081"/>
                <a:gd name="T61" fmla="*/ 2290 h 2327"/>
                <a:gd name="T62" fmla="*/ 3730 w 4081"/>
                <a:gd name="T63" fmla="*/ 2310 h 2327"/>
                <a:gd name="T64" fmla="*/ 3668 w 4081"/>
                <a:gd name="T65" fmla="*/ 2323 h 2327"/>
                <a:gd name="T66" fmla="*/ 3603 w 4081"/>
                <a:gd name="T67" fmla="*/ 2327 h 2327"/>
                <a:gd name="T68" fmla="*/ 476 w 4081"/>
                <a:gd name="T69" fmla="*/ 2327 h 2327"/>
                <a:gd name="T70" fmla="*/ 411 w 4081"/>
                <a:gd name="T71" fmla="*/ 2323 h 2327"/>
                <a:gd name="T72" fmla="*/ 349 w 4081"/>
                <a:gd name="T73" fmla="*/ 2310 h 2327"/>
                <a:gd name="T74" fmla="*/ 292 w 4081"/>
                <a:gd name="T75" fmla="*/ 2290 h 2327"/>
                <a:gd name="T76" fmla="*/ 236 w 4081"/>
                <a:gd name="T77" fmla="*/ 2263 h 2327"/>
                <a:gd name="T78" fmla="*/ 185 w 4081"/>
                <a:gd name="T79" fmla="*/ 2228 h 2327"/>
                <a:gd name="T80" fmla="*/ 139 w 4081"/>
                <a:gd name="T81" fmla="*/ 2188 h 2327"/>
                <a:gd name="T82" fmla="*/ 99 w 4081"/>
                <a:gd name="T83" fmla="*/ 2142 h 2327"/>
                <a:gd name="T84" fmla="*/ 65 w 4081"/>
                <a:gd name="T85" fmla="*/ 2091 h 2327"/>
                <a:gd name="T86" fmla="*/ 37 w 4081"/>
                <a:gd name="T87" fmla="*/ 2035 h 2327"/>
                <a:gd name="T88" fmla="*/ 17 w 4081"/>
                <a:gd name="T89" fmla="*/ 1978 h 2327"/>
                <a:gd name="T90" fmla="*/ 4 w 4081"/>
                <a:gd name="T91" fmla="*/ 1916 h 2327"/>
                <a:gd name="T92" fmla="*/ 0 w 4081"/>
                <a:gd name="T93" fmla="*/ 1851 h 2327"/>
                <a:gd name="T94" fmla="*/ 0 w 4081"/>
                <a:gd name="T95" fmla="*/ 86 h 2327"/>
                <a:gd name="T96" fmla="*/ 3 w 4081"/>
                <a:gd name="T97" fmla="*/ 62 h 2327"/>
                <a:gd name="T98" fmla="*/ 12 w 4081"/>
                <a:gd name="T99" fmla="*/ 42 h 2327"/>
                <a:gd name="T100" fmla="*/ 26 w 4081"/>
                <a:gd name="T101" fmla="*/ 25 h 2327"/>
                <a:gd name="T102" fmla="*/ 43 w 4081"/>
                <a:gd name="T103" fmla="*/ 12 h 2327"/>
                <a:gd name="T104" fmla="*/ 63 w 4081"/>
                <a:gd name="T105" fmla="*/ 3 h 2327"/>
                <a:gd name="T106" fmla="*/ 86 w 4081"/>
                <a:gd name="T107" fmla="*/ 0 h 2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81" h="2327">
                  <a:moveTo>
                    <a:pt x="86" y="0"/>
                  </a:moveTo>
                  <a:lnTo>
                    <a:pt x="608" y="0"/>
                  </a:lnTo>
                  <a:lnTo>
                    <a:pt x="636" y="5"/>
                  </a:lnTo>
                  <a:lnTo>
                    <a:pt x="659" y="16"/>
                  </a:lnTo>
                  <a:lnTo>
                    <a:pt x="677" y="35"/>
                  </a:lnTo>
                  <a:lnTo>
                    <a:pt x="690" y="59"/>
                  </a:lnTo>
                  <a:lnTo>
                    <a:pt x="695" y="86"/>
                  </a:lnTo>
                  <a:lnTo>
                    <a:pt x="695" y="1633"/>
                  </a:lnTo>
                  <a:lnTo>
                    <a:pt x="3386" y="1633"/>
                  </a:lnTo>
                  <a:lnTo>
                    <a:pt x="3386" y="86"/>
                  </a:lnTo>
                  <a:lnTo>
                    <a:pt x="3391" y="59"/>
                  </a:lnTo>
                  <a:lnTo>
                    <a:pt x="3402" y="35"/>
                  </a:lnTo>
                  <a:lnTo>
                    <a:pt x="3421" y="16"/>
                  </a:lnTo>
                  <a:lnTo>
                    <a:pt x="3445" y="5"/>
                  </a:lnTo>
                  <a:lnTo>
                    <a:pt x="3473" y="0"/>
                  </a:lnTo>
                  <a:lnTo>
                    <a:pt x="3994" y="0"/>
                  </a:lnTo>
                  <a:lnTo>
                    <a:pt x="4022" y="5"/>
                  </a:lnTo>
                  <a:lnTo>
                    <a:pt x="4045" y="16"/>
                  </a:lnTo>
                  <a:lnTo>
                    <a:pt x="4063" y="35"/>
                  </a:lnTo>
                  <a:lnTo>
                    <a:pt x="4076" y="59"/>
                  </a:lnTo>
                  <a:lnTo>
                    <a:pt x="4081" y="86"/>
                  </a:lnTo>
                  <a:lnTo>
                    <a:pt x="4081" y="1851"/>
                  </a:lnTo>
                  <a:lnTo>
                    <a:pt x="4076" y="1916"/>
                  </a:lnTo>
                  <a:lnTo>
                    <a:pt x="4063" y="1978"/>
                  </a:lnTo>
                  <a:lnTo>
                    <a:pt x="4043" y="2035"/>
                  </a:lnTo>
                  <a:lnTo>
                    <a:pt x="4015" y="2091"/>
                  </a:lnTo>
                  <a:lnTo>
                    <a:pt x="3982" y="2142"/>
                  </a:lnTo>
                  <a:lnTo>
                    <a:pt x="3941" y="2188"/>
                  </a:lnTo>
                  <a:lnTo>
                    <a:pt x="3895" y="2228"/>
                  </a:lnTo>
                  <a:lnTo>
                    <a:pt x="3843" y="2263"/>
                  </a:lnTo>
                  <a:lnTo>
                    <a:pt x="3789" y="2290"/>
                  </a:lnTo>
                  <a:lnTo>
                    <a:pt x="3730" y="2310"/>
                  </a:lnTo>
                  <a:lnTo>
                    <a:pt x="3668" y="2323"/>
                  </a:lnTo>
                  <a:lnTo>
                    <a:pt x="3603" y="2327"/>
                  </a:lnTo>
                  <a:lnTo>
                    <a:pt x="476" y="2327"/>
                  </a:lnTo>
                  <a:lnTo>
                    <a:pt x="411" y="2323"/>
                  </a:lnTo>
                  <a:lnTo>
                    <a:pt x="349" y="2310"/>
                  </a:lnTo>
                  <a:lnTo>
                    <a:pt x="292" y="2290"/>
                  </a:lnTo>
                  <a:lnTo>
                    <a:pt x="236" y="2263"/>
                  </a:lnTo>
                  <a:lnTo>
                    <a:pt x="185" y="2228"/>
                  </a:lnTo>
                  <a:lnTo>
                    <a:pt x="139" y="2188"/>
                  </a:lnTo>
                  <a:lnTo>
                    <a:pt x="99" y="2142"/>
                  </a:lnTo>
                  <a:lnTo>
                    <a:pt x="65" y="2091"/>
                  </a:lnTo>
                  <a:lnTo>
                    <a:pt x="37" y="2035"/>
                  </a:lnTo>
                  <a:lnTo>
                    <a:pt x="17" y="1978"/>
                  </a:lnTo>
                  <a:lnTo>
                    <a:pt x="4" y="1916"/>
                  </a:lnTo>
                  <a:lnTo>
                    <a:pt x="0" y="1851"/>
                  </a:lnTo>
                  <a:lnTo>
                    <a:pt x="0" y="86"/>
                  </a:lnTo>
                  <a:lnTo>
                    <a:pt x="3" y="62"/>
                  </a:lnTo>
                  <a:lnTo>
                    <a:pt x="12" y="42"/>
                  </a:lnTo>
                  <a:lnTo>
                    <a:pt x="26" y="25"/>
                  </a:lnTo>
                  <a:lnTo>
                    <a:pt x="43" y="12"/>
                  </a:lnTo>
                  <a:lnTo>
                    <a:pt x="63" y="3"/>
                  </a:lnTo>
                  <a:lnTo>
                    <a:pt x="8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4" name="Группа 231">
            <a:extLst>
              <a:ext uri="{FF2B5EF4-FFF2-40B4-BE49-F238E27FC236}">
                <a16:creationId xmlns:a16="http://schemas.microsoft.com/office/drawing/2014/main" id="{1D53EB24-85EB-4262-A547-002F9B8DBF5F}"/>
              </a:ext>
            </a:extLst>
          </p:cNvPr>
          <p:cNvGrpSpPr/>
          <p:nvPr/>
        </p:nvGrpSpPr>
        <p:grpSpPr>
          <a:xfrm>
            <a:off x="6276990" y="4620263"/>
            <a:ext cx="389273" cy="394162"/>
            <a:chOff x="5843588" y="3178175"/>
            <a:chExt cx="1643063" cy="1663700"/>
          </a:xfrm>
          <a:solidFill>
            <a:schemeClr val="bg1"/>
          </a:solidFill>
        </p:grpSpPr>
        <p:sp>
          <p:nvSpPr>
            <p:cNvPr id="35" name="Freeform 205">
              <a:extLst>
                <a:ext uri="{FF2B5EF4-FFF2-40B4-BE49-F238E27FC236}">
                  <a16:creationId xmlns:a16="http://schemas.microsoft.com/office/drawing/2014/main" id="{EDAA9554-2488-498F-AD62-F83DDFF87900}"/>
                </a:ext>
              </a:extLst>
            </p:cNvPr>
            <p:cNvSpPr>
              <a:spLocks/>
            </p:cNvSpPr>
            <p:nvPr/>
          </p:nvSpPr>
          <p:spPr bwMode="auto">
            <a:xfrm>
              <a:off x="6500813" y="3843338"/>
              <a:ext cx="328613" cy="333375"/>
            </a:xfrm>
            <a:custGeom>
              <a:avLst/>
              <a:gdLst>
                <a:gd name="T0" fmla="*/ 414 w 828"/>
                <a:gd name="T1" fmla="*/ 0 h 838"/>
                <a:gd name="T2" fmla="*/ 472 w 828"/>
                <a:gd name="T3" fmla="*/ 4 h 838"/>
                <a:gd name="T4" fmla="*/ 528 w 828"/>
                <a:gd name="T5" fmla="*/ 15 h 838"/>
                <a:gd name="T6" fmla="*/ 580 w 828"/>
                <a:gd name="T7" fmla="*/ 35 h 838"/>
                <a:gd name="T8" fmla="*/ 629 w 828"/>
                <a:gd name="T9" fmla="*/ 61 h 838"/>
                <a:gd name="T10" fmla="*/ 674 w 828"/>
                <a:gd name="T11" fmla="*/ 94 h 838"/>
                <a:gd name="T12" fmla="*/ 715 w 828"/>
                <a:gd name="T13" fmla="*/ 132 h 838"/>
                <a:gd name="T14" fmla="*/ 749 w 828"/>
                <a:gd name="T15" fmla="*/ 174 h 838"/>
                <a:gd name="T16" fmla="*/ 777 w 828"/>
                <a:gd name="T17" fmla="*/ 217 h 838"/>
                <a:gd name="T18" fmla="*/ 799 w 828"/>
                <a:gd name="T19" fmla="*/ 264 h 838"/>
                <a:gd name="T20" fmla="*/ 814 w 828"/>
                <a:gd name="T21" fmla="*/ 313 h 838"/>
                <a:gd name="T22" fmla="*/ 825 w 828"/>
                <a:gd name="T23" fmla="*/ 365 h 838"/>
                <a:gd name="T24" fmla="*/ 828 w 828"/>
                <a:gd name="T25" fmla="*/ 419 h 838"/>
                <a:gd name="T26" fmla="*/ 825 w 828"/>
                <a:gd name="T27" fmla="*/ 475 h 838"/>
                <a:gd name="T28" fmla="*/ 813 w 828"/>
                <a:gd name="T29" fmla="*/ 530 h 838"/>
                <a:gd name="T30" fmla="*/ 796 w 828"/>
                <a:gd name="T31" fmla="*/ 581 h 838"/>
                <a:gd name="T32" fmla="*/ 771 w 828"/>
                <a:gd name="T33" fmla="*/ 630 h 838"/>
                <a:gd name="T34" fmla="*/ 742 w 828"/>
                <a:gd name="T35" fmla="*/ 675 h 838"/>
                <a:gd name="T36" fmla="*/ 707 w 828"/>
                <a:gd name="T37" fmla="*/ 715 h 838"/>
                <a:gd name="T38" fmla="*/ 667 w 828"/>
                <a:gd name="T39" fmla="*/ 751 h 838"/>
                <a:gd name="T40" fmla="*/ 623 w 828"/>
                <a:gd name="T41" fmla="*/ 781 h 838"/>
                <a:gd name="T42" fmla="*/ 575 w 828"/>
                <a:gd name="T43" fmla="*/ 806 h 838"/>
                <a:gd name="T44" fmla="*/ 524 w 828"/>
                <a:gd name="T45" fmla="*/ 823 h 838"/>
                <a:gd name="T46" fmla="*/ 470 w 828"/>
                <a:gd name="T47" fmla="*/ 834 h 838"/>
                <a:gd name="T48" fmla="*/ 414 w 828"/>
                <a:gd name="T49" fmla="*/ 838 h 838"/>
                <a:gd name="T50" fmla="*/ 357 w 828"/>
                <a:gd name="T51" fmla="*/ 834 h 838"/>
                <a:gd name="T52" fmla="*/ 304 w 828"/>
                <a:gd name="T53" fmla="*/ 823 h 838"/>
                <a:gd name="T54" fmla="*/ 252 w 828"/>
                <a:gd name="T55" fmla="*/ 806 h 838"/>
                <a:gd name="T56" fmla="*/ 204 w 828"/>
                <a:gd name="T57" fmla="*/ 781 h 838"/>
                <a:gd name="T58" fmla="*/ 160 w 828"/>
                <a:gd name="T59" fmla="*/ 751 h 838"/>
                <a:gd name="T60" fmla="*/ 121 w 828"/>
                <a:gd name="T61" fmla="*/ 715 h 838"/>
                <a:gd name="T62" fmla="*/ 85 w 828"/>
                <a:gd name="T63" fmla="*/ 675 h 838"/>
                <a:gd name="T64" fmla="*/ 55 w 828"/>
                <a:gd name="T65" fmla="*/ 630 h 838"/>
                <a:gd name="T66" fmla="*/ 32 w 828"/>
                <a:gd name="T67" fmla="*/ 581 h 838"/>
                <a:gd name="T68" fmla="*/ 14 w 828"/>
                <a:gd name="T69" fmla="*/ 530 h 838"/>
                <a:gd name="T70" fmla="*/ 4 w 828"/>
                <a:gd name="T71" fmla="*/ 475 h 838"/>
                <a:gd name="T72" fmla="*/ 0 w 828"/>
                <a:gd name="T73" fmla="*/ 419 h 838"/>
                <a:gd name="T74" fmla="*/ 2 w 828"/>
                <a:gd name="T75" fmla="*/ 365 h 838"/>
                <a:gd name="T76" fmla="*/ 13 w 828"/>
                <a:gd name="T77" fmla="*/ 313 h 838"/>
                <a:gd name="T78" fmla="*/ 30 w 828"/>
                <a:gd name="T79" fmla="*/ 264 h 838"/>
                <a:gd name="T80" fmla="*/ 50 w 828"/>
                <a:gd name="T81" fmla="*/ 217 h 838"/>
                <a:gd name="T82" fmla="*/ 77 w 828"/>
                <a:gd name="T83" fmla="*/ 174 h 838"/>
                <a:gd name="T84" fmla="*/ 112 w 828"/>
                <a:gd name="T85" fmla="*/ 132 h 838"/>
                <a:gd name="T86" fmla="*/ 154 w 828"/>
                <a:gd name="T87" fmla="*/ 94 h 838"/>
                <a:gd name="T88" fmla="*/ 198 w 828"/>
                <a:gd name="T89" fmla="*/ 61 h 838"/>
                <a:gd name="T90" fmla="*/ 247 w 828"/>
                <a:gd name="T91" fmla="*/ 35 h 838"/>
                <a:gd name="T92" fmla="*/ 300 w 828"/>
                <a:gd name="T93" fmla="*/ 15 h 838"/>
                <a:gd name="T94" fmla="*/ 356 w 828"/>
                <a:gd name="T95" fmla="*/ 4 h 838"/>
                <a:gd name="T96" fmla="*/ 414 w 828"/>
                <a:gd name="T97" fmla="*/ 0 h 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28" h="838">
                  <a:moveTo>
                    <a:pt x="414" y="0"/>
                  </a:moveTo>
                  <a:lnTo>
                    <a:pt x="472" y="4"/>
                  </a:lnTo>
                  <a:lnTo>
                    <a:pt x="528" y="15"/>
                  </a:lnTo>
                  <a:lnTo>
                    <a:pt x="580" y="35"/>
                  </a:lnTo>
                  <a:lnTo>
                    <a:pt x="629" y="61"/>
                  </a:lnTo>
                  <a:lnTo>
                    <a:pt x="674" y="94"/>
                  </a:lnTo>
                  <a:lnTo>
                    <a:pt x="715" y="132"/>
                  </a:lnTo>
                  <a:lnTo>
                    <a:pt x="749" y="174"/>
                  </a:lnTo>
                  <a:lnTo>
                    <a:pt x="777" y="217"/>
                  </a:lnTo>
                  <a:lnTo>
                    <a:pt x="799" y="264"/>
                  </a:lnTo>
                  <a:lnTo>
                    <a:pt x="814" y="313"/>
                  </a:lnTo>
                  <a:lnTo>
                    <a:pt x="825" y="365"/>
                  </a:lnTo>
                  <a:lnTo>
                    <a:pt x="828" y="419"/>
                  </a:lnTo>
                  <a:lnTo>
                    <a:pt x="825" y="475"/>
                  </a:lnTo>
                  <a:lnTo>
                    <a:pt x="813" y="530"/>
                  </a:lnTo>
                  <a:lnTo>
                    <a:pt x="796" y="581"/>
                  </a:lnTo>
                  <a:lnTo>
                    <a:pt x="771" y="630"/>
                  </a:lnTo>
                  <a:lnTo>
                    <a:pt x="742" y="675"/>
                  </a:lnTo>
                  <a:lnTo>
                    <a:pt x="707" y="715"/>
                  </a:lnTo>
                  <a:lnTo>
                    <a:pt x="667" y="751"/>
                  </a:lnTo>
                  <a:lnTo>
                    <a:pt x="623" y="781"/>
                  </a:lnTo>
                  <a:lnTo>
                    <a:pt x="575" y="806"/>
                  </a:lnTo>
                  <a:lnTo>
                    <a:pt x="524" y="823"/>
                  </a:lnTo>
                  <a:lnTo>
                    <a:pt x="470" y="834"/>
                  </a:lnTo>
                  <a:lnTo>
                    <a:pt x="414" y="838"/>
                  </a:lnTo>
                  <a:lnTo>
                    <a:pt x="357" y="834"/>
                  </a:lnTo>
                  <a:lnTo>
                    <a:pt x="304" y="823"/>
                  </a:lnTo>
                  <a:lnTo>
                    <a:pt x="252" y="806"/>
                  </a:lnTo>
                  <a:lnTo>
                    <a:pt x="204" y="781"/>
                  </a:lnTo>
                  <a:lnTo>
                    <a:pt x="160" y="751"/>
                  </a:lnTo>
                  <a:lnTo>
                    <a:pt x="121" y="715"/>
                  </a:lnTo>
                  <a:lnTo>
                    <a:pt x="85" y="675"/>
                  </a:lnTo>
                  <a:lnTo>
                    <a:pt x="55" y="630"/>
                  </a:lnTo>
                  <a:lnTo>
                    <a:pt x="32" y="581"/>
                  </a:lnTo>
                  <a:lnTo>
                    <a:pt x="14" y="530"/>
                  </a:lnTo>
                  <a:lnTo>
                    <a:pt x="4" y="475"/>
                  </a:lnTo>
                  <a:lnTo>
                    <a:pt x="0" y="419"/>
                  </a:lnTo>
                  <a:lnTo>
                    <a:pt x="2" y="365"/>
                  </a:lnTo>
                  <a:lnTo>
                    <a:pt x="13" y="313"/>
                  </a:lnTo>
                  <a:lnTo>
                    <a:pt x="30" y="264"/>
                  </a:lnTo>
                  <a:lnTo>
                    <a:pt x="50" y="217"/>
                  </a:lnTo>
                  <a:lnTo>
                    <a:pt x="77" y="174"/>
                  </a:lnTo>
                  <a:lnTo>
                    <a:pt x="112" y="132"/>
                  </a:lnTo>
                  <a:lnTo>
                    <a:pt x="154" y="94"/>
                  </a:lnTo>
                  <a:lnTo>
                    <a:pt x="198" y="61"/>
                  </a:lnTo>
                  <a:lnTo>
                    <a:pt x="247" y="35"/>
                  </a:lnTo>
                  <a:lnTo>
                    <a:pt x="300" y="15"/>
                  </a:lnTo>
                  <a:lnTo>
                    <a:pt x="356" y="4"/>
                  </a:lnTo>
                  <a:lnTo>
                    <a:pt x="4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206">
              <a:extLst>
                <a:ext uri="{FF2B5EF4-FFF2-40B4-BE49-F238E27FC236}">
                  <a16:creationId xmlns:a16="http://schemas.microsoft.com/office/drawing/2014/main" id="{814179FE-7AB1-45D1-99BF-6B1FABFFD003}"/>
                </a:ext>
              </a:extLst>
            </p:cNvPr>
            <p:cNvSpPr>
              <a:spLocks/>
            </p:cNvSpPr>
            <p:nvPr/>
          </p:nvSpPr>
          <p:spPr bwMode="auto">
            <a:xfrm>
              <a:off x="6865938" y="3646488"/>
              <a:ext cx="158750" cy="160337"/>
            </a:xfrm>
            <a:custGeom>
              <a:avLst/>
              <a:gdLst>
                <a:gd name="T0" fmla="*/ 347 w 400"/>
                <a:gd name="T1" fmla="*/ 0 h 405"/>
                <a:gd name="T2" fmla="*/ 400 w 400"/>
                <a:gd name="T3" fmla="*/ 0 h 405"/>
                <a:gd name="T4" fmla="*/ 400 w 400"/>
                <a:gd name="T5" fmla="*/ 403 h 405"/>
                <a:gd name="T6" fmla="*/ 1 w 400"/>
                <a:gd name="T7" fmla="*/ 405 h 405"/>
                <a:gd name="T8" fmla="*/ 0 w 400"/>
                <a:gd name="T9" fmla="*/ 1 h 405"/>
                <a:gd name="T10" fmla="*/ 347 w 400"/>
                <a:gd name="T11" fmla="*/ 0 h 405"/>
              </a:gdLst>
              <a:ahLst/>
              <a:cxnLst>
                <a:cxn ang="0">
                  <a:pos x="T0" y="T1"/>
                </a:cxn>
                <a:cxn ang="0">
                  <a:pos x="T2" y="T3"/>
                </a:cxn>
                <a:cxn ang="0">
                  <a:pos x="T4" y="T5"/>
                </a:cxn>
                <a:cxn ang="0">
                  <a:pos x="T6" y="T7"/>
                </a:cxn>
                <a:cxn ang="0">
                  <a:pos x="T8" y="T9"/>
                </a:cxn>
                <a:cxn ang="0">
                  <a:pos x="T10" y="T11"/>
                </a:cxn>
              </a:cxnLst>
              <a:rect l="0" t="0" r="r" b="b"/>
              <a:pathLst>
                <a:path w="400" h="405">
                  <a:moveTo>
                    <a:pt x="347" y="0"/>
                  </a:moveTo>
                  <a:lnTo>
                    <a:pt x="400" y="0"/>
                  </a:lnTo>
                  <a:lnTo>
                    <a:pt x="400" y="403"/>
                  </a:lnTo>
                  <a:lnTo>
                    <a:pt x="1" y="405"/>
                  </a:lnTo>
                  <a:lnTo>
                    <a:pt x="0" y="1"/>
                  </a:lnTo>
                  <a:lnTo>
                    <a:pt x="3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7" name="Freeform 207">
              <a:extLst>
                <a:ext uri="{FF2B5EF4-FFF2-40B4-BE49-F238E27FC236}">
                  <a16:creationId xmlns:a16="http://schemas.microsoft.com/office/drawing/2014/main" id="{676561DA-7DBF-4CEA-B50B-B007F41760E5}"/>
                </a:ext>
              </a:extLst>
            </p:cNvPr>
            <p:cNvSpPr>
              <a:spLocks noEditPoints="1"/>
            </p:cNvSpPr>
            <p:nvPr/>
          </p:nvSpPr>
          <p:spPr bwMode="auto">
            <a:xfrm>
              <a:off x="5843588" y="3178175"/>
              <a:ext cx="1643063" cy="1663700"/>
            </a:xfrm>
            <a:custGeom>
              <a:avLst/>
              <a:gdLst>
                <a:gd name="T0" fmla="*/ 1236 w 4139"/>
                <a:gd name="T1" fmla="*/ 918 h 4190"/>
                <a:gd name="T2" fmla="*/ 1087 w 4139"/>
                <a:gd name="T3" fmla="*/ 986 h 4190"/>
                <a:gd name="T4" fmla="*/ 975 w 4139"/>
                <a:gd name="T5" fmla="*/ 1102 h 4190"/>
                <a:gd name="T6" fmla="*/ 906 w 4139"/>
                <a:gd name="T7" fmla="*/ 1251 h 4190"/>
                <a:gd name="T8" fmla="*/ 893 w 4139"/>
                <a:gd name="T9" fmla="*/ 2826 h 4190"/>
                <a:gd name="T10" fmla="*/ 923 w 4139"/>
                <a:gd name="T11" fmla="*/ 2993 h 4190"/>
                <a:gd name="T12" fmla="*/ 1007 w 4139"/>
                <a:gd name="T13" fmla="*/ 3131 h 4190"/>
                <a:gd name="T14" fmla="*/ 1134 w 4139"/>
                <a:gd name="T15" fmla="*/ 3232 h 4190"/>
                <a:gd name="T16" fmla="*/ 1291 w 4139"/>
                <a:gd name="T17" fmla="*/ 3282 h 4190"/>
                <a:gd name="T18" fmla="*/ 2848 w 4139"/>
                <a:gd name="T19" fmla="*/ 3282 h 4190"/>
                <a:gd name="T20" fmla="*/ 3006 w 4139"/>
                <a:gd name="T21" fmla="*/ 3232 h 4190"/>
                <a:gd name="T22" fmla="*/ 3132 w 4139"/>
                <a:gd name="T23" fmla="*/ 3131 h 4190"/>
                <a:gd name="T24" fmla="*/ 3216 w 4139"/>
                <a:gd name="T25" fmla="*/ 2993 h 4190"/>
                <a:gd name="T26" fmla="*/ 3247 w 4139"/>
                <a:gd name="T27" fmla="*/ 2826 h 4190"/>
                <a:gd name="T28" fmla="*/ 3233 w 4139"/>
                <a:gd name="T29" fmla="*/ 1251 h 4190"/>
                <a:gd name="T30" fmla="*/ 3166 w 4139"/>
                <a:gd name="T31" fmla="*/ 1102 h 4190"/>
                <a:gd name="T32" fmla="*/ 3052 w 4139"/>
                <a:gd name="T33" fmla="*/ 986 h 4190"/>
                <a:gd name="T34" fmla="*/ 2904 w 4139"/>
                <a:gd name="T35" fmla="*/ 918 h 4190"/>
                <a:gd name="T36" fmla="*/ 1348 w 4139"/>
                <a:gd name="T37" fmla="*/ 904 h 4190"/>
                <a:gd name="T38" fmla="*/ 2329 w 4139"/>
                <a:gd name="T39" fmla="*/ 17 h 4190"/>
                <a:gd name="T40" fmla="*/ 2699 w 4139"/>
                <a:gd name="T41" fmla="*/ 99 h 4190"/>
                <a:gd name="T42" fmla="*/ 3043 w 4139"/>
                <a:gd name="T43" fmla="*/ 246 h 4190"/>
                <a:gd name="T44" fmla="*/ 3349 w 4139"/>
                <a:gd name="T45" fmla="*/ 451 h 4190"/>
                <a:gd name="T46" fmla="*/ 3616 w 4139"/>
                <a:gd name="T47" fmla="*/ 705 h 4190"/>
                <a:gd name="T48" fmla="*/ 3836 w 4139"/>
                <a:gd name="T49" fmla="*/ 1004 h 4190"/>
                <a:gd name="T50" fmla="*/ 4001 w 4139"/>
                <a:gd name="T51" fmla="*/ 1339 h 4190"/>
                <a:gd name="T52" fmla="*/ 4104 w 4139"/>
                <a:gd name="T53" fmla="*/ 1705 h 4190"/>
                <a:gd name="T54" fmla="*/ 4139 w 4139"/>
                <a:gd name="T55" fmla="*/ 2095 h 4190"/>
                <a:gd name="T56" fmla="*/ 4104 w 4139"/>
                <a:gd name="T57" fmla="*/ 2485 h 4190"/>
                <a:gd name="T58" fmla="*/ 4001 w 4139"/>
                <a:gd name="T59" fmla="*/ 2851 h 4190"/>
                <a:gd name="T60" fmla="*/ 3836 w 4139"/>
                <a:gd name="T61" fmla="*/ 3186 h 4190"/>
                <a:gd name="T62" fmla="*/ 3616 w 4139"/>
                <a:gd name="T63" fmla="*/ 3485 h 4190"/>
                <a:gd name="T64" fmla="*/ 3349 w 4139"/>
                <a:gd name="T65" fmla="*/ 3739 h 4190"/>
                <a:gd name="T66" fmla="*/ 3043 w 4139"/>
                <a:gd name="T67" fmla="*/ 3944 h 4190"/>
                <a:gd name="T68" fmla="*/ 2699 w 4139"/>
                <a:gd name="T69" fmla="*/ 4091 h 4190"/>
                <a:gd name="T70" fmla="*/ 2329 w 4139"/>
                <a:gd name="T71" fmla="*/ 4173 h 4190"/>
                <a:gd name="T72" fmla="*/ 1939 w 4139"/>
                <a:gd name="T73" fmla="*/ 4185 h 4190"/>
                <a:gd name="T74" fmla="*/ 1561 w 4139"/>
                <a:gd name="T75" fmla="*/ 4126 h 4190"/>
                <a:gd name="T76" fmla="*/ 1208 w 4139"/>
                <a:gd name="T77" fmla="*/ 3999 h 4190"/>
                <a:gd name="T78" fmla="*/ 888 w 4139"/>
                <a:gd name="T79" fmla="*/ 3814 h 4190"/>
                <a:gd name="T80" fmla="*/ 607 w 4139"/>
                <a:gd name="T81" fmla="*/ 3576 h 4190"/>
                <a:gd name="T82" fmla="*/ 371 w 4139"/>
                <a:gd name="T83" fmla="*/ 3291 h 4190"/>
                <a:gd name="T84" fmla="*/ 187 w 4139"/>
                <a:gd name="T85" fmla="*/ 2966 h 4190"/>
                <a:gd name="T86" fmla="*/ 63 w 4139"/>
                <a:gd name="T87" fmla="*/ 2610 h 4190"/>
                <a:gd name="T88" fmla="*/ 4 w 4139"/>
                <a:gd name="T89" fmla="*/ 2227 h 4190"/>
                <a:gd name="T90" fmla="*/ 17 w 4139"/>
                <a:gd name="T91" fmla="*/ 1833 h 4190"/>
                <a:gd name="T92" fmla="*/ 98 w 4139"/>
                <a:gd name="T93" fmla="*/ 1458 h 4190"/>
                <a:gd name="T94" fmla="*/ 243 w 4139"/>
                <a:gd name="T95" fmla="*/ 1111 h 4190"/>
                <a:gd name="T96" fmla="*/ 444 w 4139"/>
                <a:gd name="T97" fmla="*/ 799 h 4190"/>
                <a:gd name="T98" fmla="*/ 696 w 4139"/>
                <a:gd name="T99" fmla="*/ 529 h 4190"/>
                <a:gd name="T100" fmla="*/ 990 w 4139"/>
                <a:gd name="T101" fmla="*/ 308 h 4190"/>
                <a:gd name="T102" fmla="*/ 1323 w 4139"/>
                <a:gd name="T103" fmla="*/ 141 h 4190"/>
                <a:gd name="T104" fmla="*/ 1684 w 4139"/>
                <a:gd name="T105" fmla="*/ 37 h 4190"/>
                <a:gd name="T106" fmla="*/ 2070 w 4139"/>
                <a:gd name="T107" fmla="*/ 0 h 4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139" h="4190">
                  <a:moveTo>
                    <a:pt x="1348" y="904"/>
                  </a:moveTo>
                  <a:lnTo>
                    <a:pt x="1291" y="908"/>
                  </a:lnTo>
                  <a:lnTo>
                    <a:pt x="1236" y="918"/>
                  </a:lnTo>
                  <a:lnTo>
                    <a:pt x="1183" y="935"/>
                  </a:lnTo>
                  <a:lnTo>
                    <a:pt x="1134" y="958"/>
                  </a:lnTo>
                  <a:lnTo>
                    <a:pt x="1087" y="986"/>
                  </a:lnTo>
                  <a:lnTo>
                    <a:pt x="1046" y="1021"/>
                  </a:lnTo>
                  <a:lnTo>
                    <a:pt x="1007" y="1059"/>
                  </a:lnTo>
                  <a:lnTo>
                    <a:pt x="975" y="1102"/>
                  </a:lnTo>
                  <a:lnTo>
                    <a:pt x="946" y="1148"/>
                  </a:lnTo>
                  <a:lnTo>
                    <a:pt x="923" y="1197"/>
                  </a:lnTo>
                  <a:lnTo>
                    <a:pt x="906" y="1251"/>
                  </a:lnTo>
                  <a:lnTo>
                    <a:pt x="896" y="1306"/>
                  </a:lnTo>
                  <a:lnTo>
                    <a:pt x="893" y="1364"/>
                  </a:lnTo>
                  <a:lnTo>
                    <a:pt x="893" y="2826"/>
                  </a:lnTo>
                  <a:lnTo>
                    <a:pt x="896" y="2884"/>
                  </a:lnTo>
                  <a:lnTo>
                    <a:pt x="906" y="2939"/>
                  </a:lnTo>
                  <a:lnTo>
                    <a:pt x="923" y="2993"/>
                  </a:lnTo>
                  <a:lnTo>
                    <a:pt x="946" y="3042"/>
                  </a:lnTo>
                  <a:lnTo>
                    <a:pt x="975" y="3088"/>
                  </a:lnTo>
                  <a:lnTo>
                    <a:pt x="1007" y="3131"/>
                  </a:lnTo>
                  <a:lnTo>
                    <a:pt x="1046" y="3169"/>
                  </a:lnTo>
                  <a:lnTo>
                    <a:pt x="1087" y="3204"/>
                  </a:lnTo>
                  <a:lnTo>
                    <a:pt x="1134" y="3232"/>
                  </a:lnTo>
                  <a:lnTo>
                    <a:pt x="1183" y="3255"/>
                  </a:lnTo>
                  <a:lnTo>
                    <a:pt x="1236" y="3272"/>
                  </a:lnTo>
                  <a:lnTo>
                    <a:pt x="1291" y="3282"/>
                  </a:lnTo>
                  <a:lnTo>
                    <a:pt x="1348" y="3286"/>
                  </a:lnTo>
                  <a:lnTo>
                    <a:pt x="2791" y="3286"/>
                  </a:lnTo>
                  <a:lnTo>
                    <a:pt x="2848" y="3282"/>
                  </a:lnTo>
                  <a:lnTo>
                    <a:pt x="2904" y="3272"/>
                  </a:lnTo>
                  <a:lnTo>
                    <a:pt x="2956" y="3255"/>
                  </a:lnTo>
                  <a:lnTo>
                    <a:pt x="3006" y="3232"/>
                  </a:lnTo>
                  <a:lnTo>
                    <a:pt x="3052" y="3204"/>
                  </a:lnTo>
                  <a:lnTo>
                    <a:pt x="3094" y="3169"/>
                  </a:lnTo>
                  <a:lnTo>
                    <a:pt x="3132" y="3131"/>
                  </a:lnTo>
                  <a:lnTo>
                    <a:pt x="3166" y="3088"/>
                  </a:lnTo>
                  <a:lnTo>
                    <a:pt x="3194" y="3042"/>
                  </a:lnTo>
                  <a:lnTo>
                    <a:pt x="3216" y="2993"/>
                  </a:lnTo>
                  <a:lnTo>
                    <a:pt x="3233" y="2939"/>
                  </a:lnTo>
                  <a:lnTo>
                    <a:pt x="3243" y="2884"/>
                  </a:lnTo>
                  <a:lnTo>
                    <a:pt x="3247" y="2826"/>
                  </a:lnTo>
                  <a:lnTo>
                    <a:pt x="3247" y="1364"/>
                  </a:lnTo>
                  <a:lnTo>
                    <a:pt x="3243" y="1306"/>
                  </a:lnTo>
                  <a:lnTo>
                    <a:pt x="3233" y="1251"/>
                  </a:lnTo>
                  <a:lnTo>
                    <a:pt x="3216" y="1197"/>
                  </a:lnTo>
                  <a:lnTo>
                    <a:pt x="3194" y="1148"/>
                  </a:lnTo>
                  <a:lnTo>
                    <a:pt x="3166" y="1102"/>
                  </a:lnTo>
                  <a:lnTo>
                    <a:pt x="3132" y="1059"/>
                  </a:lnTo>
                  <a:lnTo>
                    <a:pt x="3094" y="1021"/>
                  </a:lnTo>
                  <a:lnTo>
                    <a:pt x="3052" y="986"/>
                  </a:lnTo>
                  <a:lnTo>
                    <a:pt x="3006" y="958"/>
                  </a:lnTo>
                  <a:lnTo>
                    <a:pt x="2956" y="935"/>
                  </a:lnTo>
                  <a:lnTo>
                    <a:pt x="2904" y="918"/>
                  </a:lnTo>
                  <a:lnTo>
                    <a:pt x="2848" y="908"/>
                  </a:lnTo>
                  <a:lnTo>
                    <a:pt x="2791" y="904"/>
                  </a:lnTo>
                  <a:lnTo>
                    <a:pt x="1348" y="904"/>
                  </a:lnTo>
                  <a:close/>
                  <a:moveTo>
                    <a:pt x="2070" y="0"/>
                  </a:moveTo>
                  <a:lnTo>
                    <a:pt x="2201" y="5"/>
                  </a:lnTo>
                  <a:lnTo>
                    <a:pt x="2329" y="17"/>
                  </a:lnTo>
                  <a:lnTo>
                    <a:pt x="2455" y="37"/>
                  </a:lnTo>
                  <a:lnTo>
                    <a:pt x="2579" y="64"/>
                  </a:lnTo>
                  <a:lnTo>
                    <a:pt x="2699" y="99"/>
                  </a:lnTo>
                  <a:lnTo>
                    <a:pt x="2817" y="141"/>
                  </a:lnTo>
                  <a:lnTo>
                    <a:pt x="2931" y="191"/>
                  </a:lnTo>
                  <a:lnTo>
                    <a:pt x="3043" y="246"/>
                  </a:lnTo>
                  <a:lnTo>
                    <a:pt x="3149" y="308"/>
                  </a:lnTo>
                  <a:lnTo>
                    <a:pt x="3251" y="376"/>
                  </a:lnTo>
                  <a:lnTo>
                    <a:pt x="3349" y="451"/>
                  </a:lnTo>
                  <a:lnTo>
                    <a:pt x="3444" y="529"/>
                  </a:lnTo>
                  <a:lnTo>
                    <a:pt x="3533" y="614"/>
                  </a:lnTo>
                  <a:lnTo>
                    <a:pt x="3616" y="705"/>
                  </a:lnTo>
                  <a:lnTo>
                    <a:pt x="3695" y="799"/>
                  </a:lnTo>
                  <a:lnTo>
                    <a:pt x="3769" y="899"/>
                  </a:lnTo>
                  <a:lnTo>
                    <a:pt x="3836" y="1004"/>
                  </a:lnTo>
                  <a:lnTo>
                    <a:pt x="3897" y="1111"/>
                  </a:lnTo>
                  <a:lnTo>
                    <a:pt x="3951" y="1224"/>
                  </a:lnTo>
                  <a:lnTo>
                    <a:pt x="4001" y="1339"/>
                  </a:lnTo>
                  <a:lnTo>
                    <a:pt x="4042" y="1458"/>
                  </a:lnTo>
                  <a:lnTo>
                    <a:pt x="4077" y="1580"/>
                  </a:lnTo>
                  <a:lnTo>
                    <a:pt x="4104" y="1705"/>
                  </a:lnTo>
                  <a:lnTo>
                    <a:pt x="4124" y="1833"/>
                  </a:lnTo>
                  <a:lnTo>
                    <a:pt x="4135" y="1963"/>
                  </a:lnTo>
                  <a:lnTo>
                    <a:pt x="4139" y="2095"/>
                  </a:lnTo>
                  <a:lnTo>
                    <a:pt x="4135" y="2227"/>
                  </a:lnTo>
                  <a:lnTo>
                    <a:pt x="4124" y="2357"/>
                  </a:lnTo>
                  <a:lnTo>
                    <a:pt x="4104" y="2485"/>
                  </a:lnTo>
                  <a:lnTo>
                    <a:pt x="4077" y="2610"/>
                  </a:lnTo>
                  <a:lnTo>
                    <a:pt x="4042" y="2732"/>
                  </a:lnTo>
                  <a:lnTo>
                    <a:pt x="4001" y="2851"/>
                  </a:lnTo>
                  <a:lnTo>
                    <a:pt x="3951" y="2966"/>
                  </a:lnTo>
                  <a:lnTo>
                    <a:pt x="3897" y="3079"/>
                  </a:lnTo>
                  <a:lnTo>
                    <a:pt x="3836" y="3186"/>
                  </a:lnTo>
                  <a:lnTo>
                    <a:pt x="3769" y="3291"/>
                  </a:lnTo>
                  <a:lnTo>
                    <a:pt x="3695" y="3391"/>
                  </a:lnTo>
                  <a:lnTo>
                    <a:pt x="3616" y="3485"/>
                  </a:lnTo>
                  <a:lnTo>
                    <a:pt x="3533" y="3576"/>
                  </a:lnTo>
                  <a:lnTo>
                    <a:pt x="3444" y="3661"/>
                  </a:lnTo>
                  <a:lnTo>
                    <a:pt x="3349" y="3739"/>
                  </a:lnTo>
                  <a:lnTo>
                    <a:pt x="3251" y="3814"/>
                  </a:lnTo>
                  <a:lnTo>
                    <a:pt x="3149" y="3882"/>
                  </a:lnTo>
                  <a:lnTo>
                    <a:pt x="3043" y="3944"/>
                  </a:lnTo>
                  <a:lnTo>
                    <a:pt x="2931" y="3999"/>
                  </a:lnTo>
                  <a:lnTo>
                    <a:pt x="2817" y="4049"/>
                  </a:lnTo>
                  <a:lnTo>
                    <a:pt x="2699" y="4091"/>
                  </a:lnTo>
                  <a:lnTo>
                    <a:pt x="2579" y="4126"/>
                  </a:lnTo>
                  <a:lnTo>
                    <a:pt x="2455" y="4153"/>
                  </a:lnTo>
                  <a:lnTo>
                    <a:pt x="2329" y="4173"/>
                  </a:lnTo>
                  <a:lnTo>
                    <a:pt x="2201" y="4185"/>
                  </a:lnTo>
                  <a:lnTo>
                    <a:pt x="2070" y="4190"/>
                  </a:lnTo>
                  <a:lnTo>
                    <a:pt x="1939" y="4185"/>
                  </a:lnTo>
                  <a:lnTo>
                    <a:pt x="1810" y="4173"/>
                  </a:lnTo>
                  <a:lnTo>
                    <a:pt x="1684" y="4153"/>
                  </a:lnTo>
                  <a:lnTo>
                    <a:pt x="1561" y="4126"/>
                  </a:lnTo>
                  <a:lnTo>
                    <a:pt x="1440" y="4091"/>
                  </a:lnTo>
                  <a:lnTo>
                    <a:pt x="1323" y="4049"/>
                  </a:lnTo>
                  <a:lnTo>
                    <a:pt x="1208" y="3999"/>
                  </a:lnTo>
                  <a:lnTo>
                    <a:pt x="1098" y="3944"/>
                  </a:lnTo>
                  <a:lnTo>
                    <a:pt x="990" y="3882"/>
                  </a:lnTo>
                  <a:lnTo>
                    <a:pt x="888" y="3814"/>
                  </a:lnTo>
                  <a:lnTo>
                    <a:pt x="790" y="3739"/>
                  </a:lnTo>
                  <a:lnTo>
                    <a:pt x="696" y="3661"/>
                  </a:lnTo>
                  <a:lnTo>
                    <a:pt x="607" y="3576"/>
                  </a:lnTo>
                  <a:lnTo>
                    <a:pt x="523" y="3485"/>
                  </a:lnTo>
                  <a:lnTo>
                    <a:pt x="444" y="3391"/>
                  </a:lnTo>
                  <a:lnTo>
                    <a:pt x="371" y="3291"/>
                  </a:lnTo>
                  <a:lnTo>
                    <a:pt x="304" y="3186"/>
                  </a:lnTo>
                  <a:lnTo>
                    <a:pt x="243" y="3079"/>
                  </a:lnTo>
                  <a:lnTo>
                    <a:pt x="187" y="2966"/>
                  </a:lnTo>
                  <a:lnTo>
                    <a:pt x="140" y="2851"/>
                  </a:lnTo>
                  <a:lnTo>
                    <a:pt x="98" y="2732"/>
                  </a:lnTo>
                  <a:lnTo>
                    <a:pt x="63" y="2610"/>
                  </a:lnTo>
                  <a:lnTo>
                    <a:pt x="36" y="2485"/>
                  </a:lnTo>
                  <a:lnTo>
                    <a:pt x="17" y="2357"/>
                  </a:lnTo>
                  <a:lnTo>
                    <a:pt x="4" y="2227"/>
                  </a:lnTo>
                  <a:lnTo>
                    <a:pt x="0" y="2095"/>
                  </a:lnTo>
                  <a:lnTo>
                    <a:pt x="4" y="1963"/>
                  </a:lnTo>
                  <a:lnTo>
                    <a:pt x="17" y="1833"/>
                  </a:lnTo>
                  <a:lnTo>
                    <a:pt x="36" y="1705"/>
                  </a:lnTo>
                  <a:lnTo>
                    <a:pt x="63" y="1580"/>
                  </a:lnTo>
                  <a:lnTo>
                    <a:pt x="98" y="1458"/>
                  </a:lnTo>
                  <a:lnTo>
                    <a:pt x="140" y="1339"/>
                  </a:lnTo>
                  <a:lnTo>
                    <a:pt x="187" y="1224"/>
                  </a:lnTo>
                  <a:lnTo>
                    <a:pt x="243" y="1111"/>
                  </a:lnTo>
                  <a:lnTo>
                    <a:pt x="304" y="1004"/>
                  </a:lnTo>
                  <a:lnTo>
                    <a:pt x="371" y="899"/>
                  </a:lnTo>
                  <a:lnTo>
                    <a:pt x="444" y="799"/>
                  </a:lnTo>
                  <a:lnTo>
                    <a:pt x="523" y="705"/>
                  </a:lnTo>
                  <a:lnTo>
                    <a:pt x="607" y="614"/>
                  </a:lnTo>
                  <a:lnTo>
                    <a:pt x="696" y="529"/>
                  </a:lnTo>
                  <a:lnTo>
                    <a:pt x="790" y="451"/>
                  </a:lnTo>
                  <a:lnTo>
                    <a:pt x="888" y="376"/>
                  </a:lnTo>
                  <a:lnTo>
                    <a:pt x="990" y="308"/>
                  </a:lnTo>
                  <a:lnTo>
                    <a:pt x="1098" y="246"/>
                  </a:lnTo>
                  <a:lnTo>
                    <a:pt x="1208" y="191"/>
                  </a:lnTo>
                  <a:lnTo>
                    <a:pt x="1323" y="141"/>
                  </a:lnTo>
                  <a:lnTo>
                    <a:pt x="1440" y="99"/>
                  </a:lnTo>
                  <a:lnTo>
                    <a:pt x="1561" y="64"/>
                  </a:lnTo>
                  <a:lnTo>
                    <a:pt x="1684" y="37"/>
                  </a:lnTo>
                  <a:lnTo>
                    <a:pt x="1810" y="17"/>
                  </a:lnTo>
                  <a:lnTo>
                    <a:pt x="1939" y="5"/>
                  </a:lnTo>
                  <a:lnTo>
                    <a:pt x="20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 name="Freeform 208">
              <a:extLst>
                <a:ext uri="{FF2B5EF4-FFF2-40B4-BE49-F238E27FC236}">
                  <a16:creationId xmlns:a16="http://schemas.microsoft.com/office/drawing/2014/main" id="{2EFEEC38-4C56-4066-9580-522D6049896E}"/>
                </a:ext>
              </a:extLst>
            </p:cNvPr>
            <p:cNvSpPr>
              <a:spLocks/>
            </p:cNvSpPr>
            <p:nvPr/>
          </p:nvSpPr>
          <p:spPr bwMode="auto">
            <a:xfrm>
              <a:off x="6288088" y="3913188"/>
              <a:ext cx="752475" cy="477837"/>
            </a:xfrm>
            <a:custGeom>
              <a:avLst/>
              <a:gdLst>
                <a:gd name="T0" fmla="*/ 0 w 1896"/>
                <a:gd name="T1" fmla="*/ 0 h 1204"/>
                <a:gd name="T2" fmla="*/ 351 w 1896"/>
                <a:gd name="T3" fmla="*/ 0 h 1204"/>
                <a:gd name="T4" fmla="*/ 332 w 1896"/>
                <a:gd name="T5" fmla="*/ 59 h 1204"/>
                <a:gd name="T6" fmla="*/ 316 w 1896"/>
                <a:gd name="T7" fmla="*/ 119 h 1204"/>
                <a:gd name="T8" fmla="*/ 307 w 1896"/>
                <a:gd name="T9" fmla="*/ 181 h 1204"/>
                <a:gd name="T10" fmla="*/ 305 w 1896"/>
                <a:gd name="T11" fmla="*/ 245 h 1204"/>
                <a:gd name="T12" fmla="*/ 308 w 1896"/>
                <a:gd name="T13" fmla="*/ 316 h 1204"/>
                <a:gd name="T14" fmla="*/ 319 w 1896"/>
                <a:gd name="T15" fmla="*/ 384 h 1204"/>
                <a:gd name="T16" fmla="*/ 337 w 1896"/>
                <a:gd name="T17" fmla="*/ 451 h 1204"/>
                <a:gd name="T18" fmla="*/ 362 w 1896"/>
                <a:gd name="T19" fmla="*/ 514 h 1204"/>
                <a:gd name="T20" fmla="*/ 393 w 1896"/>
                <a:gd name="T21" fmla="*/ 574 h 1204"/>
                <a:gd name="T22" fmla="*/ 429 w 1896"/>
                <a:gd name="T23" fmla="*/ 629 h 1204"/>
                <a:gd name="T24" fmla="*/ 470 w 1896"/>
                <a:gd name="T25" fmla="*/ 681 h 1204"/>
                <a:gd name="T26" fmla="*/ 517 w 1896"/>
                <a:gd name="T27" fmla="*/ 729 h 1204"/>
                <a:gd name="T28" fmla="*/ 567 w 1896"/>
                <a:gd name="T29" fmla="*/ 770 h 1204"/>
                <a:gd name="T30" fmla="*/ 623 w 1896"/>
                <a:gd name="T31" fmla="*/ 807 h 1204"/>
                <a:gd name="T32" fmla="*/ 683 w 1896"/>
                <a:gd name="T33" fmla="*/ 839 h 1204"/>
                <a:gd name="T34" fmla="*/ 745 w 1896"/>
                <a:gd name="T35" fmla="*/ 863 h 1204"/>
                <a:gd name="T36" fmla="*/ 810 w 1896"/>
                <a:gd name="T37" fmla="*/ 882 h 1204"/>
                <a:gd name="T38" fmla="*/ 878 w 1896"/>
                <a:gd name="T39" fmla="*/ 892 h 1204"/>
                <a:gd name="T40" fmla="*/ 948 w 1896"/>
                <a:gd name="T41" fmla="*/ 896 h 1204"/>
                <a:gd name="T42" fmla="*/ 1018 w 1896"/>
                <a:gd name="T43" fmla="*/ 892 h 1204"/>
                <a:gd name="T44" fmla="*/ 1085 w 1896"/>
                <a:gd name="T45" fmla="*/ 882 h 1204"/>
                <a:gd name="T46" fmla="*/ 1151 w 1896"/>
                <a:gd name="T47" fmla="*/ 863 h 1204"/>
                <a:gd name="T48" fmla="*/ 1214 w 1896"/>
                <a:gd name="T49" fmla="*/ 839 h 1204"/>
                <a:gd name="T50" fmla="*/ 1273 w 1896"/>
                <a:gd name="T51" fmla="*/ 807 h 1204"/>
                <a:gd name="T52" fmla="*/ 1327 w 1896"/>
                <a:gd name="T53" fmla="*/ 770 h 1204"/>
                <a:gd name="T54" fmla="*/ 1379 w 1896"/>
                <a:gd name="T55" fmla="*/ 729 h 1204"/>
                <a:gd name="T56" fmla="*/ 1426 w 1896"/>
                <a:gd name="T57" fmla="*/ 681 h 1204"/>
                <a:gd name="T58" fmla="*/ 1467 w 1896"/>
                <a:gd name="T59" fmla="*/ 629 h 1204"/>
                <a:gd name="T60" fmla="*/ 1504 w 1896"/>
                <a:gd name="T61" fmla="*/ 574 h 1204"/>
                <a:gd name="T62" fmla="*/ 1535 w 1896"/>
                <a:gd name="T63" fmla="*/ 514 h 1204"/>
                <a:gd name="T64" fmla="*/ 1559 w 1896"/>
                <a:gd name="T65" fmla="*/ 451 h 1204"/>
                <a:gd name="T66" fmla="*/ 1577 w 1896"/>
                <a:gd name="T67" fmla="*/ 384 h 1204"/>
                <a:gd name="T68" fmla="*/ 1588 w 1896"/>
                <a:gd name="T69" fmla="*/ 316 h 1204"/>
                <a:gd name="T70" fmla="*/ 1592 w 1896"/>
                <a:gd name="T71" fmla="*/ 245 h 1204"/>
                <a:gd name="T72" fmla="*/ 1589 w 1896"/>
                <a:gd name="T73" fmla="*/ 181 h 1204"/>
                <a:gd name="T74" fmla="*/ 1579 w 1896"/>
                <a:gd name="T75" fmla="*/ 119 h 1204"/>
                <a:gd name="T76" fmla="*/ 1564 w 1896"/>
                <a:gd name="T77" fmla="*/ 59 h 1204"/>
                <a:gd name="T78" fmla="*/ 1544 w 1896"/>
                <a:gd name="T79" fmla="*/ 0 h 1204"/>
                <a:gd name="T80" fmla="*/ 1896 w 1896"/>
                <a:gd name="T81" fmla="*/ 0 h 1204"/>
                <a:gd name="T82" fmla="*/ 1896 w 1896"/>
                <a:gd name="T83" fmla="*/ 976 h 1204"/>
                <a:gd name="T84" fmla="*/ 1892 w 1896"/>
                <a:gd name="T85" fmla="*/ 1017 h 1204"/>
                <a:gd name="T86" fmla="*/ 1882 w 1896"/>
                <a:gd name="T87" fmla="*/ 1056 h 1204"/>
                <a:gd name="T88" fmla="*/ 1865 w 1896"/>
                <a:gd name="T89" fmla="*/ 1091 h 1204"/>
                <a:gd name="T90" fmla="*/ 1843 w 1896"/>
                <a:gd name="T91" fmla="*/ 1123 h 1204"/>
                <a:gd name="T92" fmla="*/ 1816 w 1896"/>
                <a:gd name="T93" fmla="*/ 1150 h 1204"/>
                <a:gd name="T94" fmla="*/ 1783 w 1896"/>
                <a:gd name="T95" fmla="*/ 1173 h 1204"/>
                <a:gd name="T96" fmla="*/ 1748 w 1896"/>
                <a:gd name="T97" fmla="*/ 1190 h 1204"/>
                <a:gd name="T98" fmla="*/ 1711 w 1896"/>
                <a:gd name="T99" fmla="*/ 1200 h 1204"/>
                <a:gd name="T100" fmla="*/ 1669 w 1896"/>
                <a:gd name="T101" fmla="*/ 1204 h 1204"/>
                <a:gd name="T102" fmla="*/ 226 w 1896"/>
                <a:gd name="T103" fmla="*/ 1204 h 1204"/>
                <a:gd name="T104" fmla="*/ 185 w 1896"/>
                <a:gd name="T105" fmla="*/ 1200 h 1204"/>
                <a:gd name="T106" fmla="*/ 147 w 1896"/>
                <a:gd name="T107" fmla="*/ 1190 h 1204"/>
                <a:gd name="T108" fmla="*/ 112 w 1896"/>
                <a:gd name="T109" fmla="*/ 1173 h 1204"/>
                <a:gd name="T110" fmla="*/ 81 w 1896"/>
                <a:gd name="T111" fmla="*/ 1150 h 1204"/>
                <a:gd name="T112" fmla="*/ 53 w 1896"/>
                <a:gd name="T113" fmla="*/ 1123 h 1204"/>
                <a:gd name="T114" fmla="*/ 31 w 1896"/>
                <a:gd name="T115" fmla="*/ 1091 h 1204"/>
                <a:gd name="T116" fmla="*/ 15 w 1896"/>
                <a:gd name="T117" fmla="*/ 1056 h 1204"/>
                <a:gd name="T118" fmla="*/ 4 w 1896"/>
                <a:gd name="T119" fmla="*/ 1017 h 1204"/>
                <a:gd name="T120" fmla="*/ 0 w 1896"/>
                <a:gd name="T121" fmla="*/ 976 h 1204"/>
                <a:gd name="T122" fmla="*/ 0 w 1896"/>
                <a:gd name="T123" fmla="*/ 0 h 1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96" h="1204">
                  <a:moveTo>
                    <a:pt x="0" y="0"/>
                  </a:moveTo>
                  <a:lnTo>
                    <a:pt x="351" y="0"/>
                  </a:lnTo>
                  <a:lnTo>
                    <a:pt x="332" y="59"/>
                  </a:lnTo>
                  <a:lnTo>
                    <a:pt x="316" y="119"/>
                  </a:lnTo>
                  <a:lnTo>
                    <a:pt x="307" y="181"/>
                  </a:lnTo>
                  <a:lnTo>
                    <a:pt x="305" y="245"/>
                  </a:lnTo>
                  <a:lnTo>
                    <a:pt x="308" y="316"/>
                  </a:lnTo>
                  <a:lnTo>
                    <a:pt x="319" y="384"/>
                  </a:lnTo>
                  <a:lnTo>
                    <a:pt x="337" y="451"/>
                  </a:lnTo>
                  <a:lnTo>
                    <a:pt x="362" y="514"/>
                  </a:lnTo>
                  <a:lnTo>
                    <a:pt x="393" y="574"/>
                  </a:lnTo>
                  <a:lnTo>
                    <a:pt x="429" y="629"/>
                  </a:lnTo>
                  <a:lnTo>
                    <a:pt x="470" y="681"/>
                  </a:lnTo>
                  <a:lnTo>
                    <a:pt x="517" y="729"/>
                  </a:lnTo>
                  <a:lnTo>
                    <a:pt x="567" y="770"/>
                  </a:lnTo>
                  <a:lnTo>
                    <a:pt x="623" y="807"/>
                  </a:lnTo>
                  <a:lnTo>
                    <a:pt x="683" y="839"/>
                  </a:lnTo>
                  <a:lnTo>
                    <a:pt x="745" y="863"/>
                  </a:lnTo>
                  <a:lnTo>
                    <a:pt x="810" y="882"/>
                  </a:lnTo>
                  <a:lnTo>
                    <a:pt x="878" y="892"/>
                  </a:lnTo>
                  <a:lnTo>
                    <a:pt x="948" y="896"/>
                  </a:lnTo>
                  <a:lnTo>
                    <a:pt x="1018" y="892"/>
                  </a:lnTo>
                  <a:lnTo>
                    <a:pt x="1085" y="882"/>
                  </a:lnTo>
                  <a:lnTo>
                    <a:pt x="1151" y="863"/>
                  </a:lnTo>
                  <a:lnTo>
                    <a:pt x="1214" y="839"/>
                  </a:lnTo>
                  <a:lnTo>
                    <a:pt x="1273" y="807"/>
                  </a:lnTo>
                  <a:lnTo>
                    <a:pt x="1327" y="770"/>
                  </a:lnTo>
                  <a:lnTo>
                    <a:pt x="1379" y="729"/>
                  </a:lnTo>
                  <a:lnTo>
                    <a:pt x="1426" y="681"/>
                  </a:lnTo>
                  <a:lnTo>
                    <a:pt x="1467" y="629"/>
                  </a:lnTo>
                  <a:lnTo>
                    <a:pt x="1504" y="574"/>
                  </a:lnTo>
                  <a:lnTo>
                    <a:pt x="1535" y="514"/>
                  </a:lnTo>
                  <a:lnTo>
                    <a:pt x="1559" y="451"/>
                  </a:lnTo>
                  <a:lnTo>
                    <a:pt x="1577" y="384"/>
                  </a:lnTo>
                  <a:lnTo>
                    <a:pt x="1588" y="316"/>
                  </a:lnTo>
                  <a:lnTo>
                    <a:pt x="1592" y="245"/>
                  </a:lnTo>
                  <a:lnTo>
                    <a:pt x="1589" y="181"/>
                  </a:lnTo>
                  <a:lnTo>
                    <a:pt x="1579" y="119"/>
                  </a:lnTo>
                  <a:lnTo>
                    <a:pt x="1564" y="59"/>
                  </a:lnTo>
                  <a:lnTo>
                    <a:pt x="1544" y="0"/>
                  </a:lnTo>
                  <a:lnTo>
                    <a:pt x="1896" y="0"/>
                  </a:lnTo>
                  <a:lnTo>
                    <a:pt x="1896" y="976"/>
                  </a:lnTo>
                  <a:lnTo>
                    <a:pt x="1892" y="1017"/>
                  </a:lnTo>
                  <a:lnTo>
                    <a:pt x="1882" y="1056"/>
                  </a:lnTo>
                  <a:lnTo>
                    <a:pt x="1865" y="1091"/>
                  </a:lnTo>
                  <a:lnTo>
                    <a:pt x="1843" y="1123"/>
                  </a:lnTo>
                  <a:lnTo>
                    <a:pt x="1816" y="1150"/>
                  </a:lnTo>
                  <a:lnTo>
                    <a:pt x="1783" y="1173"/>
                  </a:lnTo>
                  <a:lnTo>
                    <a:pt x="1748" y="1190"/>
                  </a:lnTo>
                  <a:lnTo>
                    <a:pt x="1711" y="1200"/>
                  </a:lnTo>
                  <a:lnTo>
                    <a:pt x="1669" y="1204"/>
                  </a:lnTo>
                  <a:lnTo>
                    <a:pt x="226" y="1204"/>
                  </a:lnTo>
                  <a:lnTo>
                    <a:pt x="185" y="1200"/>
                  </a:lnTo>
                  <a:lnTo>
                    <a:pt x="147" y="1190"/>
                  </a:lnTo>
                  <a:lnTo>
                    <a:pt x="112" y="1173"/>
                  </a:lnTo>
                  <a:lnTo>
                    <a:pt x="81" y="1150"/>
                  </a:lnTo>
                  <a:lnTo>
                    <a:pt x="53" y="1123"/>
                  </a:lnTo>
                  <a:lnTo>
                    <a:pt x="31" y="1091"/>
                  </a:lnTo>
                  <a:lnTo>
                    <a:pt x="15" y="1056"/>
                  </a:lnTo>
                  <a:lnTo>
                    <a:pt x="4" y="1017"/>
                  </a:lnTo>
                  <a:lnTo>
                    <a:pt x="0" y="976"/>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9" name="TextBox 38">
            <a:extLst>
              <a:ext uri="{FF2B5EF4-FFF2-40B4-BE49-F238E27FC236}">
                <a16:creationId xmlns:a16="http://schemas.microsoft.com/office/drawing/2014/main" id="{6E3494E1-8168-4E5F-9393-A27FD6C14F2F}"/>
              </a:ext>
            </a:extLst>
          </p:cNvPr>
          <p:cNvSpPr txBox="1"/>
          <p:nvPr/>
        </p:nvSpPr>
        <p:spPr>
          <a:xfrm>
            <a:off x="6125226" y="3448726"/>
            <a:ext cx="650794" cy="769441"/>
          </a:xfrm>
          <a:prstGeom prst="rect">
            <a:avLst/>
          </a:prstGeom>
          <a:noFill/>
        </p:spPr>
        <p:txBody>
          <a:bodyPr wrap="square" rtlCol="0">
            <a:spAutoFit/>
          </a:bodyPr>
          <a:lstStyle/>
          <a:p>
            <a:pPr algn="ctr"/>
            <a:r>
              <a:rPr lang="en-US" sz="3000" dirty="0">
                <a:solidFill>
                  <a:schemeClr val="bg1"/>
                </a:solidFill>
                <a:latin typeface="Lato"/>
              </a:rPr>
              <a:t>01</a:t>
            </a:r>
          </a:p>
          <a:p>
            <a:pPr algn="ctr"/>
            <a:r>
              <a:rPr lang="en-US" sz="1400" dirty="0">
                <a:solidFill>
                  <a:schemeClr val="bg1"/>
                </a:solidFill>
                <a:latin typeface="Lato"/>
              </a:rPr>
              <a:t>STEP</a:t>
            </a:r>
          </a:p>
        </p:txBody>
      </p:sp>
      <p:sp>
        <p:nvSpPr>
          <p:cNvPr id="40" name="TextBox 39">
            <a:extLst>
              <a:ext uri="{FF2B5EF4-FFF2-40B4-BE49-F238E27FC236}">
                <a16:creationId xmlns:a16="http://schemas.microsoft.com/office/drawing/2014/main" id="{40945AD1-2E37-4E1D-B0AE-1119AB27787A}"/>
              </a:ext>
            </a:extLst>
          </p:cNvPr>
          <p:cNvSpPr txBox="1"/>
          <p:nvPr/>
        </p:nvSpPr>
        <p:spPr>
          <a:xfrm>
            <a:off x="7512538" y="2098371"/>
            <a:ext cx="650794" cy="769441"/>
          </a:xfrm>
          <a:prstGeom prst="rect">
            <a:avLst/>
          </a:prstGeom>
          <a:noFill/>
        </p:spPr>
        <p:txBody>
          <a:bodyPr wrap="square" rtlCol="0">
            <a:spAutoFit/>
          </a:bodyPr>
          <a:lstStyle/>
          <a:p>
            <a:pPr algn="ctr"/>
            <a:r>
              <a:rPr lang="en-US" sz="3000" dirty="0">
                <a:solidFill>
                  <a:schemeClr val="bg1"/>
                </a:solidFill>
                <a:latin typeface="Lato"/>
              </a:rPr>
              <a:t>02</a:t>
            </a:r>
          </a:p>
          <a:p>
            <a:pPr algn="ctr"/>
            <a:r>
              <a:rPr lang="en-US" sz="1400" dirty="0">
                <a:solidFill>
                  <a:schemeClr val="bg1"/>
                </a:solidFill>
                <a:latin typeface="Lato"/>
              </a:rPr>
              <a:t>STEP</a:t>
            </a:r>
          </a:p>
        </p:txBody>
      </p:sp>
      <p:sp>
        <p:nvSpPr>
          <p:cNvPr id="41" name="TextBox 40">
            <a:extLst>
              <a:ext uri="{FF2B5EF4-FFF2-40B4-BE49-F238E27FC236}">
                <a16:creationId xmlns:a16="http://schemas.microsoft.com/office/drawing/2014/main" id="{691E0645-D1A3-4F13-BD59-9D2FD85AAF8A}"/>
              </a:ext>
            </a:extLst>
          </p:cNvPr>
          <p:cNvSpPr txBox="1"/>
          <p:nvPr/>
        </p:nvSpPr>
        <p:spPr>
          <a:xfrm>
            <a:off x="8910434" y="3452419"/>
            <a:ext cx="650794" cy="769441"/>
          </a:xfrm>
          <a:prstGeom prst="rect">
            <a:avLst/>
          </a:prstGeom>
          <a:noFill/>
        </p:spPr>
        <p:txBody>
          <a:bodyPr wrap="square" rtlCol="0">
            <a:spAutoFit/>
          </a:bodyPr>
          <a:lstStyle/>
          <a:p>
            <a:pPr algn="ctr"/>
            <a:r>
              <a:rPr lang="en-US" sz="3000" dirty="0">
                <a:solidFill>
                  <a:schemeClr val="bg1"/>
                </a:solidFill>
                <a:latin typeface="Lato"/>
              </a:rPr>
              <a:t>03</a:t>
            </a:r>
          </a:p>
          <a:p>
            <a:pPr algn="ctr"/>
            <a:r>
              <a:rPr lang="en-US" sz="1400" dirty="0">
                <a:solidFill>
                  <a:schemeClr val="bg1"/>
                </a:solidFill>
                <a:latin typeface="Lato"/>
              </a:rPr>
              <a:t>STEP</a:t>
            </a:r>
          </a:p>
        </p:txBody>
      </p:sp>
      <p:cxnSp>
        <p:nvCxnSpPr>
          <p:cNvPr id="42" name="Straight Arrow Connector 41">
            <a:extLst>
              <a:ext uri="{FF2B5EF4-FFF2-40B4-BE49-F238E27FC236}">
                <a16:creationId xmlns:a16="http://schemas.microsoft.com/office/drawing/2014/main" id="{3D8DB1CE-DF95-42E5-9762-1A1EE992802C}"/>
              </a:ext>
            </a:extLst>
          </p:cNvPr>
          <p:cNvCxnSpPr>
            <a:cxnSpLocks/>
          </p:cNvCxnSpPr>
          <p:nvPr/>
        </p:nvCxnSpPr>
        <p:spPr>
          <a:xfrm flipV="1">
            <a:off x="8503013" y="1143000"/>
            <a:ext cx="760961" cy="116053"/>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BD34EF90-F7A1-4A18-90E9-E26EFAF14A84}"/>
              </a:ext>
            </a:extLst>
          </p:cNvPr>
          <p:cNvCxnSpPr>
            <a:cxnSpLocks/>
          </p:cNvCxnSpPr>
          <p:nvPr/>
        </p:nvCxnSpPr>
        <p:spPr>
          <a:xfrm>
            <a:off x="10105782" y="4982601"/>
            <a:ext cx="333618" cy="403147"/>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4B3BE6C-95B1-4D62-8616-0E6F780A7341}"/>
              </a:ext>
            </a:extLst>
          </p:cNvPr>
          <p:cNvCxnSpPr>
            <a:cxnSpLocks/>
          </p:cNvCxnSpPr>
          <p:nvPr/>
        </p:nvCxnSpPr>
        <p:spPr>
          <a:xfrm>
            <a:off x="7240841" y="5051191"/>
            <a:ext cx="333618" cy="403147"/>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pic>
        <p:nvPicPr>
          <p:cNvPr id="43" name="Picture 42">
            <a:hlinkClick r:id="rId2"/>
            <a:extLst>
              <a:ext uri="{FF2B5EF4-FFF2-40B4-BE49-F238E27FC236}">
                <a16:creationId xmlns:a16="http://schemas.microsoft.com/office/drawing/2014/main" id="{229A5785-2DE1-4BF6-8F31-402FA3B84F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8407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500" fill="hold"/>
                                        <p:tgtEl>
                                          <p:spTgt spid="20"/>
                                        </p:tgtEl>
                                        <p:attrNameLst>
                                          <p:attrName>ppt_w</p:attrName>
                                        </p:attrNameLst>
                                      </p:cBhvr>
                                      <p:tavLst>
                                        <p:tav tm="0">
                                          <p:val>
                                            <p:fltVal val="0"/>
                                          </p:val>
                                        </p:tav>
                                        <p:tav tm="100000">
                                          <p:val>
                                            <p:strVal val="#ppt_w"/>
                                          </p:val>
                                        </p:tav>
                                      </p:tavLst>
                                    </p:anim>
                                    <p:anim calcmode="lin" valueType="num">
                                      <p:cBhvr>
                                        <p:cTn id="12" dur="500" fill="hold"/>
                                        <p:tgtEl>
                                          <p:spTgt spid="20"/>
                                        </p:tgtEl>
                                        <p:attrNameLst>
                                          <p:attrName>ppt_h</p:attrName>
                                        </p:attrNameLst>
                                      </p:cBhvr>
                                      <p:tavLst>
                                        <p:tav tm="0">
                                          <p:val>
                                            <p:fltVal val="0"/>
                                          </p:val>
                                        </p:tav>
                                        <p:tav tm="100000">
                                          <p:val>
                                            <p:strVal val="#ppt_h"/>
                                          </p:val>
                                        </p:tav>
                                      </p:tavLst>
                                    </p:anim>
                                    <p:anim calcmode="lin" valueType="num">
                                      <p:cBhvr>
                                        <p:cTn id="13" dur="500" fill="hold"/>
                                        <p:tgtEl>
                                          <p:spTgt spid="20"/>
                                        </p:tgtEl>
                                        <p:attrNameLst>
                                          <p:attrName>style.rotation</p:attrName>
                                        </p:attrNameLst>
                                      </p:cBhvr>
                                      <p:tavLst>
                                        <p:tav tm="0">
                                          <p:val>
                                            <p:fltVal val="360"/>
                                          </p:val>
                                        </p:tav>
                                        <p:tav tm="100000">
                                          <p:val>
                                            <p:fltVal val="0"/>
                                          </p:val>
                                        </p:tav>
                                      </p:tavLst>
                                    </p:anim>
                                    <p:animEffect transition="in" filter="fade">
                                      <p:cBhvr>
                                        <p:cTn id="14" dur="500"/>
                                        <p:tgtEl>
                                          <p:spTgt spid="20"/>
                                        </p:tgtEl>
                                      </p:cBhvr>
                                    </p:animEffect>
                                  </p:childTnLst>
                                </p:cTn>
                              </p:par>
                              <p:par>
                                <p:cTn id="15" presetID="10" presetClass="entr" presetSubtype="0" fill="hold" nodeType="with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500"/>
                                        <p:tgtEl>
                                          <p:spTgt spid="34"/>
                                        </p:tgtEl>
                                      </p:cBhvr>
                                    </p:animEffect>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1500"/>
                            </p:stCondLst>
                            <p:childTnLst>
                              <p:par>
                                <p:cTn id="25" presetID="42" presetClass="entr" presetSubtype="0" fill="hold" nodeType="after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fade">
                                      <p:cBhvr>
                                        <p:cTn id="27" dur="1000"/>
                                        <p:tgtEl>
                                          <p:spTgt spid="48"/>
                                        </p:tgtEl>
                                      </p:cBhvr>
                                    </p:animEffect>
                                    <p:anim calcmode="lin" valueType="num">
                                      <p:cBhvr>
                                        <p:cTn id="28" dur="1000" fill="hold"/>
                                        <p:tgtEl>
                                          <p:spTgt spid="48"/>
                                        </p:tgtEl>
                                        <p:attrNameLst>
                                          <p:attrName>ppt_x</p:attrName>
                                        </p:attrNameLst>
                                      </p:cBhvr>
                                      <p:tavLst>
                                        <p:tav tm="0">
                                          <p:val>
                                            <p:strVal val="#ppt_x"/>
                                          </p:val>
                                        </p:tav>
                                        <p:tav tm="100000">
                                          <p:val>
                                            <p:strVal val="#ppt_x"/>
                                          </p:val>
                                        </p:tav>
                                      </p:tavLst>
                                    </p:anim>
                                    <p:anim calcmode="lin" valueType="num">
                                      <p:cBhvr>
                                        <p:cTn id="29" dur="1000" fill="hold"/>
                                        <p:tgtEl>
                                          <p:spTgt spid="4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1000"/>
                                        <p:tgtEl>
                                          <p:spTgt spid="24"/>
                                        </p:tgtEl>
                                      </p:cBhvr>
                                    </p:animEffect>
                                    <p:anim calcmode="lin" valueType="num">
                                      <p:cBhvr>
                                        <p:cTn id="33" dur="1000" fill="hold"/>
                                        <p:tgtEl>
                                          <p:spTgt spid="24"/>
                                        </p:tgtEl>
                                        <p:attrNameLst>
                                          <p:attrName>ppt_x</p:attrName>
                                        </p:attrNameLst>
                                      </p:cBhvr>
                                      <p:tavLst>
                                        <p:tav tm="0">
                                          <p:val>
                                            <p:strVal val="#ppt_x"/>
                                          </p:val>
                                        </p:tav>
                                        <p:tav tm="100000">
                                          <p:val>
                                            <p:strVal val="#ppt_x"/>
                                          </p:val>
                                        </p:tav>
                                      </p:tavLst>
                                    </p:anim>
                                    <p:anim calcmode="lin" valueType="num">
                                      <p:cBhvr>
                                        <p:cTn id="34" dur="1000" fill="hold"/>
                                        <p:tgtEl>
                                          <p:spTgt spid="24"/>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9" presetClass="entr" presetSubtype="0" decel="100000"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p:cTn id="38" dur="500" fill="hold"/>
                                        <p:tgtEl>
                                          <p:spTgt spid="19"/>
                                        </p:tgtEl>
                                        <p:attrNameLst>
                                          <p:attrName>ppt_w</p:attrName>
                                        </p:attrNameLst>
                                      </p:cBhvr>
                                      <p:tavLst>
                                        <p:tav tm="0">
                                          <p:val>
                                            <p:fltVal val="0"/>
                                          </p:val>
                                        </p:tav>
                                        <p:tav tm="100000">
                                          <p:val>
                                            <p:strVal val="#ppt_w"/>
                                          </p:val>
                                        </p:tav>
                                      </p:tavLst>
                                    </p:anim>
                                    <p:anim calcmode="lin" valueType="num">
                                      <p:cBhvr>
                                        <p:cTn id="39" dur="500" fill="hold"/>
                                        <p:tgtEl>
                                          <p:spTgt spid="19"/>
                                        </p:tgtEl>
                                        <p:attrNameLst>
                                          <p:attrName>ppt_h</p:attrName>
                                        </p:attrNameLst>
                                      </p:cBhvr>
                                      <p:tavLst>
                                        <p:tav tm="0">
                                          <p:val>
                                            <p:fltVal val="0"/>
                                          </p:val>
                                        </p:tav>
                                        <p:tav tm="100000">
                                          <p:val>
                                            <p:strVal val="#ppt_h"/>
                                          </p:val>
                                        </p:tav>
                                      </p:tavLst>
                                    </p:anim>
                                    <p:anim calcmode="lin" valueType="num">
                                      <p:cBhvr>
                                        <p:cTn id="40" dur="500" fill="hold"/>
                                        <p:tgtEl>
                                          <p:spTgt spid="19"/>
                                        </p:tgtEl>
                                        <p:attrNameLst>
                                          <p:attrName>style.rotation</p:attrName>
                                        </p:attrNameLst>
                                      </p:cBhvr>
                                      <p:tavLst>
                                        <p:tav tm="0">
                                          <p:val>
                                            <p:fltVal val="360"/>
                                          </p:val>
                                        </p:tav>
                                        <p:tav tm="100000">
                                          <p:val>
                                            <p:fltVal val="0"/>
                                          </p:val>
                                        </p:tav>
                                      </p:tavLst>
                                    </p:anim>
                                    <p:animEffect transition="in" filter="fade">
                                      <p:cBhvr>
                                        <p:cTn id="41" dur="500"/>
                                        <p:tgtEl>
                                          <p:spTgt spid="19"/>
                                        </p:tgtEl>
                                      </p:cBhvr>
                                    </p:animEffect>
                                  </p:childTnLst>
                                </p:cTn>
                              </p:par>
                              <p:par>
                                <p:cTn id="42" presetID="10" presetClass="entr" presetSubtype="0" fill="hold" nodeType="with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40"/>
                                        </p:tgtEl>
                                        <p:attrNameLst>
                                          <p:attrName>style.visibility</p:attrName>
                                        </p:attrNameLst>
                                      </p:cBhvr>
                                      <p:to>
                                        <p:strVal val="visible"/>
                                      </p:to>
                                    </p:set>
                                    <p:anim calcmode="lin" valueType="num">
                                      <p:cBhvr>
                                        <p:cTn id="48" dur="500" fill="hold"/>
                                        <p:tgtEl>
                                          <p:spTgt spid="40"/>
                                        </p:tgtEl>
                                        <p:attrNameLst>
                                          <p:attrName>ppt_w</p:attrName>
                                        </p:attrNameLst>
                                      </p:cBhvr>
                                      <p:tavLst>
                                        <p:tav tm="0">
                                          <p:val>
                                            <p:fltVal val="0"/>
                                          </p:val>
                                        </p:tav>
                                        <p:tav tm="100000">
                                          <p:val>
                                            <p:strVal val="#ppt_w"/>
                                          </p:val>
                                        </p:tav>
                                      </p:tavLst>
                                    </p:anim>
                                    <p:anim calcmode="lin" valueType="num">
                                      <p:cBhvr>
                                        <p:cTn id="49" dur="500" fill="hold"/>
                                        <p:tgtEl>
                                          <p:spTgt spid="40"/>
                                        </p:tgtEl>
                                        <p:attrNameLst>
                                          <p:attrName>ppt_h</p:attrName>
                                        </p:attrNameLst>
                                      </p:cBhvr>
                                      <p:tavLst>
                                        <p:tav tm="0">
                                          <p:val>
                                            <p:fltVal val="0"/>
                                          </p:val>
                                        </p:tav>
                                        <p:tav tm="100000">
                                          <p:val>
                                            <p:strVal val="#ppt_h"/>
                                          </p:val>
                                        </p:tav>
                                      </p:tavLst>
                                    </p:anim>
                                    <p:animEffect transition="in" filter="fade">
                                      <p:cBhvr>
                                        <p:cTn id="50" dur="500"/>
                                        <p:tgtEl>
                                          <p:spTgt spid="40"/>
                                        </p:tgtEl>
                                      </p:cBhvr>
                                    </p:animEffect>
                                  </p:childTnLst>
                                </p:cTn>
                              </p:par>
                            </p:childTnLst>
                          </p:cTn>
                        </p:par>
                        <p:par>
                          <p:cTn id="51" fill="hold">
                            <p:stCondLst>
                              <p:cond delay="3500"/>
                            </p:stCondLst>
                            <p:childTnLst>
                              <p:par>
                                <p:cTn id="52" presetID="47" presetClass="entr" presetSubtype="0" fill="hold" nodeType="afterEffect">
                                  <p:stCondLst>
                                    <p:cond delay="0"/>
                                  </p:stCondLst>
                                  <p:childTnLst>
                                    <p:set>
                                      <p:cBhvr>
                                        <p:cTn id="53" dur="1" fill="hold">
                                          <p:stCondLst>
                                            <p:cond delay="0"/>
                                          </p:stCondLst>
                                        </p:cTn>
                                        <p:tgtEl>
                                          <p:spTgt spid="42"/>
                                        </p:tgtEl>
                                        <p:attrNameLst>
                                          <p:attrName>style.visibility</p:attrName>
                                        </p:attrNameLst>
                                      </p:cBhvr>
                                      <p:to>
                                        <p:strVal val="visible"/>
                                      </p:to>
                                    </p:set>
                                    <p:animEffect transition="in" filter="fade">
                                      <p:cBhvr>
                                        <p:cTn id="54" dur="1000"/>
                                        <p:tgtEl>
                                          <p:spTgt spid="42"/>
                                        </p:tgtEl>
                                      </p:cBhvr>
                                    </p:animEffect>
                                    <p:anim calcmode="lin" valueType="num">
                                      <p:cBhvr>
                                        <p:cTn id="55" dur="1000" fill="hold"/>
                                        <p:tgtEl>
                                          <p:spTgt spid="42"/>
                                        </p:tgtEl>
                                        <p:attrNameLst>
                                          <p:attrName>ppt_x</p:attrName>
                                        </p:attrNameLst>
                                      </p:cBhvr>
                                      <p:tavLst>
                                        <p:tav tm="0">
                                          <p:val>
                                            <p:strVal val="#ppt_x"/>
                                          </p:val>
                                        </p:tav>
                                        <p:tav tm="100000">
                                          <p:val>
                                            <p:strVal val="#ppt_x"/>
                                          </p:val>
                                        </p:tav>
                                      </p:tavLst>
                                    </p:anim>
                                    <p:anim calcmode="lin" valueType="num">
                                      <p:cBhvr>
                                        <p:cTn id="56" dur="1000" fill="hold"/>
                                        <p:tgtEl>
                                          <p:spTgt spid="42"/>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fade">
                                      <p:cBhvr>
                                        <p:cTn id="59" dur="1000"/>
                                        <p:tgtEl>
                                          <p:spTgt spid="23"/>
                                        </p:tgtEl>
                                      </p:cBhvr>
                                    </p:animEffect>
                                    <p:anim calcmode="lin" valueType="num">
                                      <p:cBhvr>
                                        <p:cTn id="60" dur="1000" fill="hold"/>
                                        <p:tgtEl>
                                          <p:spTgt spid="23"/>
                                        </p:tgtEl>
                                        <p:attrNameLst>
                                          <p:attrName>ppt_x</p:attrName>
                                        </p:attrNameLst>
                                      </p:cBhvr>
                                      <p:tavLst>
                                        <p:tav tm="0">
                                          <p:val>
                                            <p:strVal val="#ppt_x"/>
                                          </p:val>
                                        </p:tav>
                                        <p:tav tm="100000">
                                          <p:val>
                                            <p:strVal val="#ppt_x"/>
                                          </p:val>
                                        </p:tav>
                                      </p:tavLst>
                                    </p:anim>
                                    <p:anim calcmode="lin" valueType="num">
                                      <p:cBhvr>
                                        <p:cTn id="61" dur="1000" fill="hold"/>
                                        <p:tgtEl>
                                          <p:spTgt spid="23"/>
                                        </p:tgtEl>
                                        <p:attrNameLst>
                                          <p:attrName>ppt_y</p:attrName>
                                        </p:attrNameLst>
                                      </p:cBhvr>
                                      <p:tavLst>
                                        <p:tav tm="0">
                                          <p:val>
                                            <p:strVal val="#ppt_y-.1"/>
                                          </p:val>
                                        </p:tav>
                                        <p:tav tm="100000">
                                          <p:val>
                                            <p:strVal val="#ppt_y"/>
                                          </p:val>
                                        </p:tav>
                                      </p:tavLst>
                                    </p:anim>
                                  </p:childTnLst>
                                </p:cTn>
                              </p:par>
                            </p:childTnLst>
                          </p:cTn>
                        </p:par>
                        <p:par>
                          <p:cTn id="62" fill="hold">
                            <p:stCondLst>
                              <p:cond delay="4500"/>
                            </p:stCondLst>
                            <p:childTnLst>
                              <p:par>
                                <p:cTn id="63" presetID="49" presetClass="entr" presetSubtype="0" decel="100000"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p:cTn id="65" dur="500" fill="hold"/>
                                        <p:tgtEl>
                                          <p:spTgt spid="21"/>
                                        </p:tgtEl>
                                        <p:attrNameLst>
                                          <p:attrName>ppt_w</p:attrName>
                                        </p:attrNameLst>
                                      </p:cBhvr>
                                      <p:tavLst>
                                        <p:tav tm="0">
                                          <p:val>
                                            <p:fltVal val="0"/>
                                          </p:val>
                                        </p:tav>
                                        <p:tav tm="100000">
                                          <p:val>
                                            <p:strVal val="#ppt_w"/>
                                          </p:val>
                                        </p:tav>
                                      </p:tavLst>
                                    </p:anim>
                                    <p:anim calcmode="lin" valueType="num">
                                      <p:cBhvr>
                                        <p:cTn id="66" dur="500" fill="hold"/>
                                        <p:tgtEl>
                                          <p:spTgt spid="21"/>
                                        </p:tgtEl>
                                        <p:attrNameLst>
                                          <p:attrName>ppt_h</p:attrName>
                                        </p:attrNameLst>
                                      </p:cBhvr>
                                      <p:tavLst>
                                        <p:tav tm="0">
                                          <p:val>
                                            <p:fltVal val="0"/>
                                          </p:val>
                                        </p:tav>
                                        <p:tav tm="100000">
                                          <p:val>
                                            <p:strVal val="#ppt_h"/>
                                          </p:val>
                                        </p:tav>
                                      </p:tavLst>
                                    </p:anim>
                                    <p:anim calcmode="lin" valueType="num">
                                      <p:cBhvr>
                                        <p:cTn id="67" dur="500" fill="hold"/>
                                        <p:tgtEl>
                                          <p:spTgt spid="21"/>
                                        </p:tgtEl>
                                        <p:attrNameLst>
                                          <p:attrName>style.rotation</p:attrName>
                                        </p:attrNameLst>
                                      </p:cBhvr>
                                      <p:tavLst>
                                        <p:tav tm="0">
                                          <p:val>
                                            <p:fltVal val="360"/>
                                          </p:val>
                                        </p:tav>
                                        <p:tav tm="100000">
                                          <p:val>
                                            <p:fltVal val="0"/>
                                          </p:val>
                                        </p:tav>
                                      </p:tavLst>
                                    </p:anim>
                                    <p:animEffect transition="in" filter="fade">
                                      <p:cBhvr>
                                        <p:cTn id="68" dur="500"/>
                                        <p:tgtEl>
                                          <p:spTgt spid="21"/>
                                        </p:tgtEl>
                                      </p:cBhvr>
                                    </p:animEffect>
                                  </p:childTnLst>
                                </p:cTn>
                              </p:par>
                              <p:par>
                                <p:cTn id="69" presetID="10" presetClass="entr" presetSubtype="0" fill="hold" nodeType="with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500"/>
                                        <p:tgtEl>
                                          <p:spTgt spid="26"/>
                                        </p:tgtEl>
                                      </p:cBhvr>
                                    </p:animEffect>
                                  </p:childTnLst>
                                </p:cTn>
                              </p:par>
                            </p:childTnLst>
                          </p:cTn>
                        </p:par>
                        <p:par>
                          <p:cTn id="72" fill="hold">
                            <p:stCondLst>
                              <p:cond delay="5000"/>
                            </p:stCondLst>
                            <p:childTnLst>
                              <p:par>
                                <p:cTn id="73" presetID="53" presetClass="entr" presetSubtype="16" fill="hold" grpId="0" nodeType="afterEffect">
                                  <p:stCondLst>
                                    <p:cond delay="0"/>
                                  </p:stCondLst>
                                  <p:childTnLst>
                                    <p:set>
                                      <p:cBhvr>
                                        <p:cTn id="74" dur="1" fill="hold">
                                          <p:stCondLst>
                                            <p:cond delay="0"/>
                                          </p:stCondLst>
                                        </p:cTn>
                                        <p:tgtEl>
                                          <p:spTgt spid="41"/>
                                        </p:tgtEl>
                                        <p:attrNameLst>
                                          <p:attrName>style.visibility</p:attrName>
                                        </p:attrNameLst>
                                      </p:cBhvr>
                                      <p:to>
                                        <p:strVal val="visible"/>
                                      </p:to>
                                    </p:set>
                                    <p:anim calcmode="lin" valueType="num">
                                      <p:cBhvr>
                                        <p:cTn id="75" dur="500" fill="hold"/>
                                        <p:tgtEl>
                                          <p:spTgt spid="41"/>
                                        </p:tgtEl>
                                        <p:attrNameLst>
                                          <p:attrName>ppt_w</p:attrName>
                                        </p:attrNameLst>
                                      </p:cBhvr>
                                      <p:tavLst>
                                        <p:tav tm="0">
                                          <p:val>
                                            <p:fltVal val="0"/>
                                          </p:val>
                                        </p:tav>
                                        <p:tav tm="100000">
                                          <p:val>
                                            <p:strVal val="#ppt_w"/>
                                          </p:val>
                                        </p:tav>
                                      </p:tavLst>
                                    </p:anim>
                                    <p:anim calcmode="lin" valueType="num">
                                      <p:cBhvr>
                                        <p:cTn id="76" dur="500" fill="hold"/>
                                        <p:tgtEl>
                                          <p:spTgt spid="41"/>
                                        </p:tgtEl>
                                        <p:attrNameLst>
                                          <p:attrName>ppt_h</p:attrName>
                                        </p:attrNameLst>
                                      </p:cBhvr>
                                      <p:tavLst>
                                        <p:tav tm="0">
                                          <p:val>
                                            <p:fltVal val="0"/>
                                          </p:val>
                                        </p:tav>
                                        <p:tav tm="100000">
                                          <p:val>
                                            <p:strVal val="#ppt_h"/>
                                          </p:val>
                                        </p:tav>
                                      </p:tavLst>
                                    </p:anim>
                                    <p:animEffect transition="in" filter="fade">
                                      <p:cBhvr>
                                        <p:cTn id="77" dur="500"/>
                                        <p:tgtEl>
                                          <p:spTgt spid="41"/>
                                        </p:tgtEl>
                                      </p:cBhvr>
                                    </p:animEffect>
                                  </p:childTnLst>
                                </p:cTn>
                              </p:par>
                            </p:childTnLst>
                          </p:cTn>
                        </p:par>
                        <p:par>
                          <p:cTn id="78" fill="hold">
                            <p:stCondLst>
                              <p:cond delay="5500"/>
                            </p:stCondLst>
                            <p:childTnLst>
                              <p:par>
                                <p:cTn id="79" presetID="42" presetClass="entr" presetSubtype="0" fill="hold" nodeType="afterEffect">
                                  <p:stCondLst>
                                    <p:cond delay="0"/>
                                  </p:stCondLst>
                                  <p:childTnLst>
                                    <p:set>
                                      <p:cBhvr>
                                        <p:cTn id="80" dur="1" fill="hold">
                                          <p:stCondLst>
                                            <p:cond delay="0"/>
                                          </p:stCondLst>
                                        </p:cTn>
                                        <p:tgtEl>
                                          <p:spTgt spid="44"/>
                                        </p:tgtEl>
                                        <p:attrNameLst>
                                          <p:attrName>style.visibility</p:attrName>
                                        </p:attrNameLst>
                                      </p:cBhvr>
                                      <p:to>
                                        <p:strVal val="visible"/>
                                      </p:to>
                                    </p:set>
                                    <p:animEffect transition="in" filter="fade">
                                      <p:cBhvr>
                                        <p:cTn id="81" dur="1000"/>
                                        <p:tgtEl>
                                          <p:spTgt spid="44"/>
                                        </p:tgtEl>
                                      </p:cBhvr>
                                    </p:animEffect>
                                    <p:anim calcmode="lin" valueType="num">
                                      <p:cBhvr>
                                        <p:cTn id="82" dur="1000" fill="hold"/>
                                        <p:tgtEl>
                                          <p:spTgt spid="44"/>
                                        </p:tgtEl>
                                        <p:attrNameLst>
                                          <p:attrName>ppt_x</p:attrName>
                                        </p:attrNameLst>
                                      </p:cBhvr>
                                      <p:tavLst>
                                        <p:tav tm="0">
                                          <p:val>
                                            <p:strVal val="#ppt_x"/>
                                          </p:val>
                                        </p:tav>
                                        <p:tav tm="100000">
                                          <p:val>
                                            <p:strVal val="#ppt_x"/>
                                          </p:val>
                                        </p:tav>
                                      </p:tavLst>
                                    </p:anim>
                                    <p:anim calcmode="lin" valueType="num">
                                      <p:cBhvr>
                                        <p:cTn id="83" dur="1000" fill="hold"/>
                                        <p:tgtEl>
                                          <p:spTgt spid="44"/>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25"/>
                                        </p:tgtEl>
                                        <p:attrNameLst>
                                          <p:attrName>style.visibility</p:attrName>
                                        </p:attrNameLst>
                                      </p:cBhvr>
                                      <p:to>
                                        <p:strVal val="visible"/>
                                      </p:to>
                                    </p:set>
                                    <p:animEffect transition="in" filter="fade">
                                      <p:cBhvr>
                                        <p:cTn id="86" dur="1000"/>
                                        <p:tgtEl>
                                          <p:spTgt spid="25"/>
                                        </p:tgtEl>
                                      </p:cBhvr>
                                    </p:animEffect>
                                    <p:anim calcmode="lin" valueType="num">
                                      <p:cBhvr>
                                        <p:cTn id="87" dur="1000" fill="hold"/>
                                        <p:tgtEl>
                                          <p:spTgt spid="25"/>
                                        </p:tgtEl>
                                        <p:attrNameLst>
                                          <p:attrName>ppt_x</p:attrName>
                                        </p:attrNameLst>
                                      </p:cBhvr>
                                      <p:tavLst>
                                        <p:tav tm="0">
                                          <p:val>
                                            <p:strVal val="#ppt_x"/>
                                          </p:val>
                                        </p:tav>
                                        <p:tav tm="100000">
                                          <p:val>
                                            <p:strVal val="#ppt_x"/>
                                          </p:val>
                                        </p:tav>
                                      </p:tavLst>
                                    </p:anim>
                                    <p:anim calcmode="lin" valueType="num">
                                      <p:cBhvr>
                                        <p:cTn id="88" dur="1000" fill="hold"/>
                                        <p:tgtEl>
                                          <p:spTgt spid="25"/>
                                        </p:tgtEl>
                                        <p:attrNameLst>
                                          <p:attrName>ppt_y</p:attrName>
                                        </p:attrNameLst>
                                      </p:cBhvr>
                                      <p:tavLst>
                                        <p:tav tm="0">
                                          <p:val>
                                            <p:strVal val="#ppt_y+.1"/>
                                          </p:val>
                                        </p:tav>
                                        <p:tav tm="100000">
                                          <p:val>
                                            <p:strVal val="#ppt_y"/>
                                          </p:val>
                                        </p:tav>
                                      </p:tavLst>
                                    </p:anim>
                                  </p:childTnLst>
                                </p:cTn>
                              </p:par>
                            </p:childTnLst>
                          </p:cTn>
                        </p:par>
                        <p:par>
                          <p:cTn id="89" fill="hold">
                            <p:stCondLst>
                              <p:cond delay="6500"/>
                            </p:stCondLst>
                            <p:childTnLst>
                              <p:par>
                                <p:cTn id="90" presetID="42" presetClass="entr" presetSubtype="0" fill="hold" grpId="0" nodeType="afterEffect">
                                  <p:stCondLst>
                                    <p:cond delay="0"/>
                                  </p:stCondLst>
                                  <p:childTnLst>
                                    <p:set>
                                      <p:cBhvr>
                                        <p:cTn id="91" dur="1" fill="hold">
                                          <p:stCondLst>
                                            <p:cond delay="0"/>
                                          </p:stCondLst>
                                        </p:cTn>
                                        <p:tgtEl>
                                          <p:spTgt spid="22">
                                            <p:txEl>
                                              <p:pRg st="0" end="0"/>
                                            </p:txEl>
                                          </p:spTgt>
                                        </p:tgtEl>
                                        <p:attrNameLst>
                                          <p:attrName>style.visibility</p:attrName>
                                        </p:attrNameLst>
                                      </p:cBhvr>
                                      <p:to>
                                        <p:strVal val="visible"/>
                                      </p:to>
                                    </p:set>
                                    <p:animEffect transition="in" filter="fade">
                                      <p:cBhvr>
                                        <p:cTn id="92" dur="500"/>
                                        <p:tgtEl>
                                          <p:spTgt spid="22">
                                            <p:txEl>
                                              <p:pRg st="0" end="0"/>
                                            </p:txEl>
                                          </p:spTgt>
                                        </p:tgtEl>
                                      </p:cBhvr>
                                    </p:animEffect>
                                    <p:anim calcmode="lin" valueType="num">
                                      <p:cBhvr>
                                        <p:cTn id="93"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94" dur="5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par>
                          <p:cTn id="95" fill="hold">
                            <p:stCondLst>
                              <p:cond delay="7000"/>
                            </p:stCondLst>
                            <p:childTnLst>
                              <p:par>
                                <p:cTn id="96" presetID="42" presetClass="entr" presetSubtype="0" fill="hold" grpId="0" nodeType="afterEffect">
                                  <p:stCondLst>
                                    <p:cond delay="0"/>
                                  </p:stCondLst>
                                  <p:childTnLst>
                                    <p:set>
                                      <p:cBhvr>
                                        <p:cTn id="97" dur="1" fill="hold">
                                          <p:stCondLst>
                                            <p:cond delay="0"/>
                                          </p:stCondLst>
                                        </p:cTn>
                                        <p:tgtEl>
                                          <p:spTgt spid="22">
                                            <p:txEl>
                                              <p:pRg st="1" end="1"/>
                                            </p:txEl>
                                          </p:spTgt>
                                        </p:tgtEl>
                                        <p:attrNameLst>
                                          <p:attrName>style.visibility</p:attrName>
                                        </p:attrNameLst>
                                      </p:cBhvr>
                                      <p:to>
                                        <p:strVal val="visible"/>
                                      </p:to>
                                    </p:set>
                                    <p:animEffect transition="in" filter="fade">
                                      <p:cBhvr>
                                        <p:cTn id="98" dur="500"/>
                                        <p:tgtEl>
                                          <p:spTgt spid="22">
                                            <p:txEl>
                                              <p:pRg st="1" end="1"/>
                                            </p:txEl>
                                          </p:spTgt>
                                        </p:tgtEl>
                                      </p:cBhvr>
                                    </p:animEffect>
                                    <p:anim calcmode="lin" valueType="num">
                                      <p:cBhvr>
                                        <p:cTn id="99"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100" dur="5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101" fill="hold">
                            <p:stCondLst>
                              <p:cond delay="7500"/>
                            </p:stCondLst>
                            <p:childTnLst>
                              <p:par>
                                <p:cTn id="102" presetID="42" presetClass="entr" presetSubtype="0" fill="hold" grpId="0" nodeType="afterEffect">
                                  <p:stCondLst>
                                    <p:cond delay="0"/>
                                  </p:stCondLst>
                                  <p:childTnLst>
                                    <p:set>
                                      <p:cBhvr>
                                        <p:cTn id="103" dur="1" fill="hold">
                                          <p:stCondLst>
                                            <p:cond delay="0"/>
                                          </p:stCondLst>
                                        </p:cTn>
                                        <p:tgtEl>
                                          <p:spTgt spid="22">
                                            <p:txEl>
                                              <p:pRg st="3" end="3"/>
                                            </p:txEl>
                                          </p:spTgt>
                                        </p:tgtEl>
                                        <p:attrNameLst>
                                          <p:attrName>style.visibility</p:attrName>
                                        </p:attrNameLst>
                                      </p:cBhvr>
                                      <p:to>
                                        <p:strVal val="visible"/>
                                      </p:to>
                                    </p:set>
                                    <p:animEffect transition="in" filter="fade">
                                      <p:cBhvr>
                                        <p:cTn id="104" dur="500"/>
                                        <p:tgtEl>
                                          <p:spTgt spid="22">
                                            <p:txEl>
                                              <p:pRg st="3" end="3"/>
                                            </p:txEl>
                                          </p:spTgt>
                                        </p:tgtEl>
                                      </p:cBhvr>
                                    </p:animEffect>
                                    <p:anim calcmode="lin" valueType="num">
                                      <p:cBhvr>
                                        <p:cTn id="105" dur="5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106" dur="5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par>
                          <p:cTn id="107" fill="hold">
                            <p:stCondLst>
                              <p:cond delay="8000"/>
                            </p:stCondLst>
                            <p:childTnLst>
                              <p:par>
                                <p:cTn id="108" presetID="42" presetClass="entr" presetSubtype="0" fill="hold" grpId="0" nodeType="afterEffect">
                                  <p:stCondLst>
                                    <p:cond delay="0"/>
                                  </p:stCondLst>
                                  <p:childTnLst>
                                    <p:set>
                                      <p:cBhvr>
                                        <p:cTn id="109" dur="1" fill="hold">
                                          <p:stCondLst>
                                            <p:cond delay="0"/>
                                          </p:stCondLst>
                                        </p:cTn>
                                        <p:tgtEl>
                                          <p:spTgt spid="22">
                                            <p:txEl>
                                              <p:pRg st="5" end="5"/>
                                            </p:txEl>
                                          </p:spTgt>
                                        </p:tgtEl>
                                        <p:attrNameLst>
                                          <p:attrName>style.visibility</p:attrName>
                                        </p:attrNameLst>
                                      </p:cBhvr>
                                      <p:to>
                                        <p:strVal val="visible"/>
                                      </p:to>
                                    </p:set>
                                    <p:animEffect transition="in" filter="fade">
                                      <p:cBhvr>
                                        <p:cTn id="110" dur="500"/>
                                        <p:tgtEl>
                                          <p:spTgt spid="22">
                                            <p:txEl>
                                              <p:pRg st="5" end="5"/>
                                            </p:txEl>
                                          </p:spTgt>
                                        </p:tgtEl>
                                      </p:cBhvr>
                                    </p:animEffect>
                                    <p:anim calcmode="lin" valueType="num">
                                      <p:cBhvr>
                                        <p:cTn id="111" dur="500" fill="hold"/>
                                        <p:tgtEl>
                                          <p:spTgt spid="22">
                                            <p:txEl>
                                              <p:pRg st="5" end="5"/>
                                            </p:txEl>
                                          </p:spTgt>
                                        </p:tgtEl>
                                        <p:attrNameLst>
                                          <p:attrName>ppt_x</p:attrName>
                                        </p:attrNameLst>
                                      </p:cBhvr>
                                      <p:tavLst>
                                        <p:tav tm="0">
                                          <p:val>
                                            <p:strVal val="#ppt_x"/>
                                          </p:val>
                                        </p:tav>
                                        <p:tav tm="100000">
                                          <p:val>
                                            <p:strVal val="#ppt_x"/>
                                          </p:val>
                                        </p:tav>
                                      </p:tavLst>
                                    </p:anim>
                                    <p:anim calcmode="lin" valueType="num">
                                      <p:cBhvr>
                                        <p:cTn id="112" dur="500" fill="hold"/>
                                        <p:tgtEl>
                                          <p:spTgt spid="22">
                                            <p:txEl>
                                              <p:pRg st="5" end="5"/>
                                            </p:txEl>
                                          </p:spTgt>
                                        </p:tgtEl>
                                        <p:attrNameLst>
                                          <p:attrName>ppt_y</p:attrName>
                                        </p:attrNameLst>
                                      </p:cBhvr>
                                      <p:tavLst>
                                        <p:tav tm="0">
                                          <p:val>
                                            <p:strVal val="#ppt_y+.1"/>
                                          </p:val>
                                        </p:tav>
                                        <p:tav tm="100000">
                                          <p:val>
                                            <p:strVal val="#ppt_y"/>
                                          </p:val>
                                        </p:tav>
                                      </p:tavLst>
                                    </p:anim>
                                  </p:childTnLst>
                                </p:cTn>
                              </p:par>
                            </p:childTnLst>
                          </p:cTn>
                        </p:par>
                        <p:par>
                          <p:cTn id="113" fill="hold">
                            <p:stCondLst>
                              <p:cond delay="8500"/>
                            </p:stCondLst>
                            <p:childTnLst>
                              <p:par>
                                <p:cTn id="114" presetID="42" presetClass="entr" presetSubtype="0" fill="hold" grpId="0" nodeType="afterEffect">
                                  <p:stCondLst>
                                    <p:cond delay="0"/>
                                  </p:stCondLst>
                                  <p:childTnLst>
                                    <p:set>
                                      <p:cBhvr>
                                        <p:cTn id="115" dur="1" fill="hold">
                                          <p:stCondLst>
                                            <p:cond delay="0"/>
                                          </p:stCondLst>
                                        </p:cTn>
                                        <p:tgtEl>
                                          <p:spTgt spid="22">
                                            <p:txEl>
                                              <p:pRg st="6" end="6"/>
                                            </p:txEl>
                                          </p:spTgt>
                                        </p:tgtEl>
                                        <p:attrNameLst>
                                          <p:attrName>style.visibility</p:attrName>
                                        </p:attrNameLst>
                                      </p:cBhvr>
                                      <p:to>
                                        <p:strVal val="visible"/>
                                      </p:to>
                                    </p:set>
                                    <p:animEffect transition="in" filter="fade">
                                      <p:cBhvr>
                                        <p:cTn id="116" dur="500"/>
                                        <p:tgtEl>
                                          <p:spTgt spid="22">
                                            <p:txEl>
                                              <p:pRg st="6" end="6"/>
                                            </p:txEl>
                                          </p:spTgt>
                                        </p:tgtEl>
                                      </p:cBhvr>
                                    </p:animEffect>
                                    <p:anim calcmode="lin" valueType="num">
                                      <p:cBhvr>
                                        <p:cTn id="117" dur="500" fill="hold"/>
                                        <p:tgtEl>
                                          <p:spTgt spid="22">
                                            <p:txEl>
                                              <p:pRg st="6" end="6"/>
                                            </p:txEl>
                                          </p:spTgt>
                                        </p:tgtEl>
                                        <p:attrNameLst>
                                          <p:attrName>ppt_x</p:attrName>
                                        </p:attrNameLst>
                                      </p:cBhvr>
                                      <p:tavLst>
                                        <p:tav tm="0">
                                          <p:val>
                                            <p:strVal val="#ppt_x"/>
                                          </p:val>
                                        </p:tav>
                                        <p:tav tm="100000">
                                          <p:val>
                                            <p:strVal val="#ppt_x"/>
                                          </p:val>
                                        </p:tav>
                                      </p:tavLst>
                                    </p:anim>
                                    <p:anim calcmode="lin" valueType="num">
                                      <p:cBhvr>
                                        <p:cTn id="118" dur="500" fill="hold"/>
                                        <p:tgtEl>
                                          <p:spTgt spid="22">
                                            <p:txEl>
                                              <p:pRg st="6" end="6"/>
                                            </p:txEl>
                                          </p:spTgt>
                                        </p:tgtEl>
                                        <p:attrNameLst>
                                          <p:attrName>ppt_y</p:attrName>
                                        </p:attrNameLst>
                                      </p:cBhvr>
                                      <p:tavLst>
                                        <p:tav tm="0">
                                          <p:val>
                                            <p:strVal val="#ppt_y+.1"/>
                                          </p:val>
                                        </p:tav>
                                        <p:tav tm="100000">
                                          <p:val>
                                            <p:strVal val="#ppt_y"/>
                                          </p:val>
                                        </p:tav>
                                      </p:tavLst>
                                    </p:anim>
                                  </p:childTnLst>
                                </p:cTn>
                              </p:par>
                            </p:childTnLst>
                          </p:cTn>
                        </p:par>
                        <p:par>
                          <p:cTn id="119" fill="hold">
                            <p:stCondLst>
                              <p:cond delay="9000"/>
                            </p:stCondLst>
                            <p:childTnLst>
                              <p:par>
                                <p:cTn id="120" presetID="42" presetClass="entr" presetSubtype="0" fill="hold" grpId="0" nodeType="afterEffect">
                                  <p:stCondLst>
                                    <p:cond delay="0"/>
                                  </p:stCondLst>
                                  <p:childTnLst>
                                    <p:set>
                                      <p:cBhvr>
                                        <p:cTn id="121" dur="1" fill="hold">
                                          <p:stCondLst>
                                            <p:cond delay="0"/>
                                          </p:stCondLst>
                                        </p:cTn>
                                        <p:tgtEl>
                                          <p:spTgt spid="22">
                                            <p:txEl>
                                              <p:pRg st="8" end="8"/>
                                            </p:txEl>
                                          </p:spTgt>
                                        </p:tgtEl>
                                        <p:attrNameLst>
                                          <p:attrName>style.visibility</p:attrName>
                                        </p:attrNameLst>
                                      </p:cBhvr>
                                      <p:to>
                                        <p:strVal val="visible"/>
                                      </p:to>
                                    </p:set>
                                    <p:animEffect transition="in" filter="fade">
                                      <p:cBhvr>
                                        <p:cTn id="122" dur="500"/>
                                        <p:tgtEl>
                                          <p:spTgt spid="22">
                                            <p:txEl>
                                              <p:pRg st="8" end="8"/>
                                            </p:txEl>
                                          </p:spTgt>
                                        </p:tgtEl>
                                      </p:cBhvr>
                                    </p:animEffect>
                                    <p:anim calcmode="lin" valueType="num">
                                      <p:cBhvr>
                                        <p:cTn id="123" dur="500" fill="hold"/>
                                        <p:tgtEl>
                                          <p:spTgt spid="22">
                                            <p:txEl>
                                              <p:pRg st="8" end="8"/>
                                            </p:txEl>
                                          </p:spTgt>
                                        </p:tgtEl>
                                        <p:attrNameLst>
                                          <p:attrName>ppt_x</p:attrName>
                                        </p:attrNameLst>
                                      </p:cBhvr>
                                      <p:tavLst>
                                        <p:tav tm="0">
                                          <p:val>
                                            <p:strVal val="#ppt_x"/>
                                          </p:val>
                                        </p:tav>
                                        <p:tav tm="100000">
                                          <p:val>
                                            <p:strVal val="#ppt_x"/>
                                          </p:val>
                                        </p:tav>
                                      </p:tavLst>
                                    </p:anim>
                                    <p:anim calcmode="lin" valueType="num">
                                      <p:cBhvr>
                                        <p:cTn id="124" dur="500" fill="hold"/>
                                        <p:tgtEl>
                                          <p:spTgt spid="22">
                                            <p:txEl>
                                              <p:pRg st="8" end="8"/>
                                            </p:txEl>
                                          </p:spTgt>
                                        </p:tgtEl>
                                        <p:attrNameLst>
                                          <p:attrName>ppt_y</p:attrName>
                                        </p:attrNameLst>
                                      </p:cBhvr>
                                      <p:tavLst>
                                        <p:tav tm="0">
                                          <p:val>
                                            <p:strVal val="#ppt_y+.1"/>
                                          </p:val>
                                        </p:tav>
                                        <p:tav tm="100000">
                                          <p:val>
                                            <p:strVal val="#ppt_y"/>
                                          </p:val>
                                        </p:tav>
                                      </p:tavLst>
                                    </p:anim>
                                  </p:childTnLst>
                                </p:cTn>
                              </p:par>
                            </p:childTnLst>
                          </p:cTn>
                        </p:par>
                        <p:par>
                          <p:cTn id="125" fill="hold">
                            <p:stCondLst>
                              <p:cond delay="9500"/>
                            </p:stCondLst>
                            <p:childTnLst>
                              <p:par>
                                <p:cTn id="126" presetID="42" presetClass="entr" presetSubtype="0" fill="hold" grpId="0" nodeType="afterEffect">
                                  <p:stCondLst>
                                    <p:cond delay="0"/>
                                  </p:stCondLst>
                                  <p:childTnLst>
                                    <p:set>
                                      <p:cBhvr>
                                        <p:cTn id="127" dur="1" fill="hold">
                                          <p:stCondLst>
                                            <p:cond delay="0"/>
                                          </p:stCondLst>
                                        </p:cTn>
                                        <p:tgtEl>
                                          <p:spTgt spid="22">
                                            <p:txEl>
                                              <p:pRg st="10" end="10"/>
                                            </p:txEl>
                                          </p:spTgt>
                                        </p:tgtEl>
                                        <p:attrNameLst>
                                          <p:attrName>style.visibility</p:attrName>
                                        </p:attrNameLst>
                                      </p:cBhvr>
                                      <p:to>
                                        <p:strVal val="visible"/>
                                      </p:to>
                                    </p:set>
                                    <p:animEffect transition="in" filter="fade">
                                      <p:cBhvr>
                                        <p:cTn id="128" dur="500"/>
                                        <p:tgtEl>
                                          <p:spTgt spid="22">
                                            <p:txEl>
                                              <p:pRg st="10" end="10"/>
                                            </p:txEl>
                                          </p:spTgt>
                                        </p:tgtEl>
                                      </p:cBhvr>
                                    </p:animEffect>
                                    <p:anim calcmode="lin" valueType="num">
                                      <p:cBhvr>
                                        <p:cTn id="129" dur="500" fill="hold"/>
                                        <p:tgtEl>
                                          <p:spTgt spid="22">
                                            <p:txEl>
                                              <p:pRg st="10" end="10"/>
                                            </p:txEl>
                                          </p:spTgt>
                                        </p:tgtEl>
                                        <p:attrNameLst>
                                          <p:attrName>ppt_x</p:attrName>
                                        </p:attrNameLst>
                                      </p:cBhvr>
                                      <p:tavLst>
                                        <p:tav tm="0">
                                          <p:val>
                                            <p:strVal val="#ppt_x"/>
                                          </p:val>
                                        </p:tav>
                                        <p:tav tm="100000">
                                          <p:val>
                                            <p:strVal val="#ppt_x"/>
                                          </p:val>
                                        </p:tav>
                                      </p:tavLst>
                                    </p:anim>
                                    <p:anim calcmode="lin" valueType="num">
                                      <p:cBhvr>
                                        <p:cTn id="130" dur="500" fill="hold"/>
                                        <p:tgtEl>
                                          <p:spTgt spid="22">
                                            <p:txEl>
                                              <p:pRg st="10" end="10"/>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0000"/>
                            </p:stCondLst>
                            <p:childTnLst>
                              <p:par>
                                <p:cTn id="132" presetID="42" presetClass="entr" presetSubtype="0" fill="hold" grpId="0" nodeType="afterEffect">
                                  <p:stCondLst>
                                    <p:cond delay="0"/>
                                  </p:stCondLst>
                                  <p:childTnLst>
                                    <p:set>
                                      <p:cBhvr>
                                        <p:cTn id="133" dur="1" fill="hold">
                                          <p:stCondLst>
                                            <p:cond delay="0"/>
                                          </p:stCondLst>
                                        </p:cTn>
                                        <p:tgtEl>
                                          <p:spTgt spid="22">
                                            <p:txEl>
                                              <p:pRg st="12" end="12"/>
                                            </p:txEl>
                                          </p:spTgt>
                                        </p:tgtEl>
                                        <p:attrNameLst>
                                          <p:attrName>style.visibility</p:attrName>
                                        </p:attrNameLst>
                                      </p:cBhvr>
                                      <p:to>
                                        <p:strVal val="visible"/>
                                      </p:to>
                                    </p:set>
                                    <p:animEffect transition="in" filter="fade">
                                      <p:cBhvr>
                                        <p:cTn id="134" dur="500"/>
                                        <p:tgtEl>
                                          <p:spTgt spid="22">
                                            <p:txEl>
                                              <p:pRg st="12" end="12"/>
                                            </p:txEl>
                                          </p:spTgt>
                                        </p:tgtEl>
                                      </p:cBhvr>
                                    </p:animEffect>
                                    <p:anim calcmode="lin" valueType="num">
                                      <p:cBhvr>
                                        <p:cTn id="135" dur="500" fill="hold"/>
                                        <p:tgtEl>
                                          <p:spTgt spid="22">
                                            <p:txEl>
                                              <p:pRg st="12" end="12"/>
                                            </p:txEl>
                                          </p:spTgt>
                                        </p:tgtEl>
                                        <p:attrNameLst>
                                          <p:attrName>ppt_x</p:attrName>
                                        </p:attrNameLst>
                                      </p:cBhvr>
                                      <p:tavLst>
                                        <p:tav tm="0">
                                          <p:val>
                                            <p:strVal val="#ppt_x"/>
                                          </p:val>
                                        </p:tav>
                                        <p:tav tm="100000">
                                          <p:val>
                                            <p:strVal val="#ppt_x"/>
                                          </p:val>
                                        </p:tav>
                                      </p:tavLst>
                                    </p:anim>
                                    <p:anim calcmode="lin" valueType="num">
                                      <p:cBhvr>
                                        <p:cTn id="136" dur="500" fill="hold"/>
                                        <p:tgtEl>
                                          <p:spTgt spid="22">
                                            <p:txEl>
                                              <p:pRg st="12" end="12"/>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0500"/>
                            </p:stCondLst>
                            <p:childTnLst>
                              <p:par>
                                <p:cTn id="138" presetID="42" presetClass="entr" presetSubtype="0" fill="hold" grpId="0" nodeType="afterEffect">
                                  <p:stCondLst>
                                    <p:cond delay="0"/>
                                  </p:stCondLst>
                                  <p:childTnLst>
                                    <p:set>
                                      <p:cBhvr>
                                        <p:cTn id="139" dur="1" fill="hold">
                                          <p:stCondLst>
                                            <p:cond delay="0"/>
                                          </p:stCondLst>
                                        </p:cTn>
                                        <p:tgtEl>
                                          <p:spTgt spid="22">
                                            <p:txEl>
                                              <p:pRg st="13" end="13"/>
                                            </p:txEl>
                                          </p:spTgt>
                                        </p:tgtEl>
                                        <p:attrNameLst>
                                          <p:attrName>style.visibility</p:attrName>
                                        </p:attrNameLst>
                                      </p:cBhvr>
                                      <p:to>
                                        <p:strVal val="visible"/>
                                      </p:to>
                                    </p:set>
                                    <p:animEffect transition="in" filter="fade">
                                      <p:cBhvr>
                                        <p:cTn id="140" dur="500"/>
                                        <p:tgtEl>
                                          <p:spTgt spid="22">
                                            <p:txEl>
                                              <p:pRg st="13" end="13"/>
                                            </p:txEl>
                                          </p:spTgt>
                                        </p:tgtEl>
                                      </p:cBhvr>
                                    </p:animEffect>
                                    <p:anim calcmode="lin" valueType="num">
                                      <p:cBhvr>
                                        <p:cTn id="141" dur="500" fill="hold"/>
                                        <p:tgtEl>
                                          <p:spTgt spid="22">
                                            <p:txEl>
                                              <p:pRg st="13" end="13"/>
                                            </p:txEl>
                                          </p:spTgt>
                                        </p:tgtEl>
                                        <p:attrNameLst>
                                          <p:attrName>ppt_x</p:attrName>
                                        </p:attrNameLst>
                                      </p:cBhvr>
                                      <p:tavLst>
                                        <p:tav tm="0">
                                          <p:val>
                                            <p:strVal val="#ppt_x"/>
                                          </p:val>
                                        </p:tav>
                                        <p:tav tm="100000">
                                          <p:val>
                                            <p:strVal val="#ppt_x"/>
                                          </p:val>
                                        </p:tav>
                                      </p:tavLst>
                                    </p:anim>
                                    <p:anim calcmode="lin" valueType="num">
                                      <p:cBhvr>
                                        <p:cTn id="142" dur="500" fill="hold"/>
                                        <p:tgtEl>
                                          <p:spTgt spid="22">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9" grpId="0" animBg="1"/>
      <p:bldP spid="20" grpId="0" animBg="1"/>
      <p:bldP spid="21" grpId="0" animBg="1"/>
      <p:bldP spid="22" grpId="0" build="p"/>
      <p:bldP spid="23" grpId="0"/>
      <p:bldP spid="24" grpId="0"/>
      <p:bldP spid="25"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1355</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2018-11-07T15:48:57Z</dcterms:modified>
</cp:coreProperties>
</file>