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8285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noChangeAspect="1" noEditPoints="1"/>
          </p:cNvSpPr>
          <p:nvPr/>
        </p:nvSpPr>
        <p:spPr bwMode="auto">
          <a:xfrm rot="2700000">
            <a:off x="6080769"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ounded Rectangle 105"/>
          <p:cNvSpPr/>
          <p:nvPr/>
        </p:nvSpPr>
        <p:spPr>
          <a:xfrm>
            <a:off x="6553200" y="4440240"/>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Rounded Rectangle 106"/>
          <p:cNvSpPr/>
          <p:nvPr/>
        </p:nvSpPr>
        <p:spPr>
          <a:xfrm>
            <a:off x="6553200" y="4046425"/>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8" name="Rounded Rectangle 107"/>
          <p:cNvSpPr/>
          <p:nvPr/>
        </p:nvSpPr>
        <p:spPr>
          <a:xfrm>
            <a:off x="6553200" y="3652609"/>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ounded Rectangle 108"/>
          <p:cNvSpPr/>
          <p:nvPr/>
        </p:nvSpPr>
        <p:spPr>
          <a:xfrm>
            <a:off x="6553200" y="3258794"/>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ounded Rectangle 109"/>
          <p:cNvSpPr/>
          <p:nvPr/>
        </p:nvSpPr>
        <p:spPr>
          <a:xfrm>
            <a:off x="6553200" y="2864979"/>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1" name="Rounded Rectangle 110"/>
          <p:cNvSpPr/>
          <p:nvPr/>
        </p:nvSpPr>
        <p:spPr>
          <a:xfrm>
            <a:off x="6553200" y="2471164"/>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2" name="Rounded Rectangle 111"/>
          <p:cNvSpPr/>
          <p:nvPr/>
        </p:nvSpPr>
        <p:spPr>
          <a:xfrm>
            <a:off x="6553200" y="2077348"/>
            <a:ext cx="855343" cy="315052"/>
          </a:xfrm>
          <a:prstGeom prst="round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3" name="Rounded Rectangle 112"/>
          <p:cNvSpPr/>
          <p:nvPr/>
        </p:nvSpPr>
        <p:spPr>
          <a:xfrm>
            <a:off x="6553200" y="1683533"/>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7" name="Rounded Rectangle 116"/>
          <p:cNvSpPr/>
          <p:nvPr/>
        </p:nvSpPr>
        <p:spPr>
          <a:xfrm>
            <a:off x="7929237" y="4440242"/>
            <a:ext cx="855343" cy="315052"/>
          </a:xfrm>
          <a:prstGeom prst="round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8" name="Rounded Rectangle 117"/>
          <p:cNvSpPr/>
          <p:nvPr/>
        </p:nvSpPr>
        <p:spPr>
          <a:xfrm>
            <a:off x="7929237" y="4046426"/>
            <a:ext cx="855343" cy="315052"/>
          </a:xfrm>
          <a:prstGeom prst="round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9" name="Rounded Rectangle 118"/>
          <p:cNvSpPr/>
          <p:nvPr/>
        </p:nvSpPr>
        <p:spPr>
          <a:xfrm>
            <a:off x="7929237" y="3652612"/>
            <a:ext cx="855343" cy="315052"/>
          </a:xfrm>
          <a:prstGeom prst="round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0" name="Rounded Rectangle 119"/>
          <p:cNvSpPr/>
          <p:nvPr/>
        </p:nvSpPr>
        <p:spPr>
          <a:xfrm>
            <a:off x="7929237" y="3258796"/>
            <a:ext cx="855343" cy="315052"/>
          </a:xfrm>
          <a:prstGeom prst="round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ounded Rectangle 120"/>
          <p:cNvSpPr/>
          <p:nvPr/>
        </p:nvSpPr>
        <p:spPr>
          <a:xfrm>
            <a:off x="7929237" y="2864980"/>
            <a:ext cx="855343" cy="315052"/>
          </a:xfrm>
          <a:prstGeom prst="round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ounded Rectangle 121"/>
          <p:cNvSpPr/>
          <p:nvPr/>
        </p:nvSpPr>
        <p:spPr>
          <a:xfrm>
            <a:off x="7929237" y="2471166"/>
            <a:ext cx="855343" cy="315052"/>
          </a:xfrm>
          <a:prstGeom prst="round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3" name="Rounded Rectangle 122"/>
          <p:cNvSpPr/>
          <p:nvPr/>
        </p:nvSpPr>
        <p:spPr>
          <a:xfrm>
            <a:off x="7929237" y="20773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Rounded Rectangle 123"/>
          <p:cNvSpPr/>
          <p:nvPr/>
        </p:nvSpPr>
        <p:spPr>
          <a:xfrm>
            <a:off x="7929237" y="1683534"/>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8" name="Rounded Rectangle 127"/>
          <p:cNvSpPr/>
          <p:nvPr/>
        </p:nvSpPr>
        <p:spPr>
          <a:xfrm>
            <a:off x="9305276" y="4440242"/>
            <a:ext cx="855343" cy="315052"/>
          </a:xfrm>
          <a:prstGeom prst="roundRect">
            <a:avLst/>
          </a:prstGeom>
          <a:solidFill>
            <a:srgbClr val="44546B"/>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9" name="Rounded Rectangle 128"/>
          <p:cNvSpPr/>
          <p:nvPr/>
        </p:nvSpPr>
        <p:spPr>
          <a:xfrm>
            <a:off x="9305276" y="4046426"/>
            <a:ext cx="855343" cy="315052"/>
          </a:xfrm>
          <a:prstGeom prst="roundRect">
            <a:avLst/>
          </a:prstGeom>
          <a:solidFill>
            <a:srgbClr val="44546B"/>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ounded Rectangle 129"/>
          <p:cNvSpPr/>
          <p:nvPr/>
        </p:nvSpPr>
        <p:spPr>
          <a:xfrm>
            <a:off x="9305276" y="3652612"/>
            <a:ext cx="855343" cy="315052"/>
          </a:xfrm>
          <a:prstGeom prst="roundRect">
            <a:avLst/>
          </a:prstGeom>
          <a:solidFill>
            <a:srgbClr val="44546B"/>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1" name="Rounded Rectangle 130"/>
          <p:cNvSpPr/>
          <p:nvPr/>
        </p:nvSpPr>
        <p:spPr>
          <a:xfrm>
            <a:off x="9305276" y="3258796"/>
            <a:ext cx="855343" cy="315052"/>
          </a:xfrm>
          <a:prstGeom prst="roundRect">
            <a:avLst/>
          </a:prstGeom>
          <a:solidFill>
            <a:srgbClr val="44546B"/>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2" name="Rounded Rectangle 131"/>
          <p:cNvSpPr/>
          <p:nvPr/>
        </p:nvSpPr>
        <p:spPr>
          <a:xfrm>
            <a:off x="9305276" y="2864980"/>
            <a:ext cx="855343" cy="315052"/>
          </a:xfrm>
          <a:prstGeom prst="roundRect">
            <a:avLst/>
          </a:prstGeom>
          <a:solidFill>
            <a:srgbClr val="44546B"/>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ounded Rectangle 132"/>
          <p:cNvSpPr/>
          <p:nvPr/>
        </p:nvSpPr>
        <p:spPr>
          <a:xfrm>
            <a:off x="9305276" y="2471166"/>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4" name="Rounded Rectangle 133"/>
          <p:cNvSpPr/>
          <p:nvPr/>
        </p:nvSpPr>
        <p:spPr>
          <a:xfrm>
            <a:off x="9305276" y="20773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ounded Rectangle 134"/>
          <p:cNvSpPr/>
          <p:nvPr/>
        </p:nvSpPr>
        <p:spPr>
          <a:xfrm>
            <a:off x="9305276" y="1683534"/>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ounded Rectangle 138"/>
          <p:cNvSpPr/>
          <p:nvPr/>
        </p:nvSpPr>
        <p:spPr>
          <a:xfrm>
            <a:off x="10681313" y="4440242"/>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Rounded Rectangle 139"/>
          <p:cNvSpPr/>
          <p:nvPr/>
        </p:nvSpPr>
        <p:spPr>
          <a:xfrm>
            <a:off x="10681313" y="4046426"/>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1" name="Rounded Rectangle 140"/>
          <p:cNvSpPr/>
          <p:nvPr/>
        </p:nvSpPr>
        <p:spPr>
          <a:xfrm>
            <a:off x="10681313" y="3652612"/>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2" name="Rounded Rectangle 141"/>
          <p:cNvSpPr/>
          <p:nvPr/>
        </p:nvSpPr>
        <p:spPr>
          <a:xfrm>
            <a:off x="10681313" y="3258796"/>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3" name="Rounded Rectangle 142"/>
          <p:cNvSpPr/>
          <p:nvPr/>
        </p:nvSpPr>
        <p:spPr>
          <a:xfrm>
            <a:off x="10681313" y="2864980"/>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ounded Rectangle 143"/>
          <p:cNvSpPr/>
          <p:nvPr/>
        </p:nvSpPr>
        <p:spPr>
          <a:xfrm>
            <a:off x="10681313" y="2471166"/>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5" name="Rounded Rectangle 144"/>
          <p:cNvSpPr/>
          <p:nvPr/>
        </p:nvSpPr>
        <p:spPr>
          <a:xfrm>
            <a:off x="10681313" y="2077350"/>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6" name="Rounded Rectangle 145"/>
          <p:cNvSpPr/>
          <p:nvPr/>
        </p:nvSpPr>
        <p:spPr>
          <a:xfrm>
            <a:off x="10681313" y="1683534"/>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4" name="Freeform 5"/>
          <p:cNvSpPr>
            <a:spLocks noChangeAspect="1" noEditPoints="1"/>
          </p:cNvSpPr>
          <p:nvPr/>
        </p:nvSpPr>
        <p:spPr bwMode="auto">
          <a:xfrm rot="2700000">
            <a:off x="7498961"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5"/>
          <p:cNvSpPr>
            <a:spLocks noChangeAspect="1" noEditPoints="1"/>
          </p:cNvSpPr>
          <p:nvPr/>
        </p:nvSpPr>
        <p:spPr bwMode="auto">
          <a:xfrm rot="2700000">
            <a:off x="8861740" y="4908419"/>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5"/>
          <p:cNvSpPr>
            <a:spLocks noChangeAspect="1" noEditPoints="1"/>
          </p:cNvSpPr>
          <p:nvPr/>
        </p:nvSpPr>
        <p:spPr bwMode="auto">
          <a:xfrm rot="2700000">
            <a:off x="10237425" y="4918302"/>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63" name="Text Placeholder 3"/>
          <p:cNvSpPr txBox="1">
            <a:spLocks/>
          </p:cNvSpPr>
          <p:nvPr/>
        </p:nvSpPr>
        <p:spPr>
          <a:xfrm>
            <a:off x="6690108"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EF3425"/>
                </a:solidFill>
              </a:rPr>
              <a:t>70%</a:t>
            </a:r>
          </a:p>
        </p:txBody>
      </p:sp>
      <p:sp>
        <p:nvSpPr>
          <p:cNvPr id="264" name="Text Placeholder 3"/>
          <p:cNvSpPr txBox="1">
            <a:spLocks/>
          </p:cNvSpPr>
          <p:nvPr/>
        </p:nvSpPr>
        <p:spPr>
          <a:xfrm>
            <a:off x="811658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8397B1"/>
                </a:solidFill>
              </a:rPr>
              <a:t>60%</a:t>
            </a:r>
          </a:p>
        </p:txBody>
      </p:sp>
      <p:sp>
        <p:nvSpPr>
          <p:cNvPr id="265" name="Text Placeholder 3"/>
          <p:cNvSpPr txBox="1">
            <a:spLocks/>
          </p:cNvSpPr>
          <p:nvPr/>
        </p:nvSpPr>
        <p:spPr>
          <a:xfrm>
            <a:off x="946164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44546B"/>
                </a:solidFill>
              </a:rPr>
              <a:t>50%</a:t>
            </a:r>
          </a:p>
        </p:txBody>
      </p:sp>
      <p:sp>
        <p:nvSpPr>
          <p:cNvPr id="266" name="Text Placeholder 3"/>
          <p:cNvSpPr txBox="1">
            <a:spLocks/>
          </p:cNvSpPr>
          <p:nvPr/>
        </p:nvSpPr>
        <p:spPr>
          <a:xfrm>
            <a:off x="1082040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2C3749"/>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36" name="Rounded Rectangle 111">
            <a:extLst>
              <a:ext uri="{FF2B5EF4-FFF2-40B4-BE49-F238E27FC236}">
                <a16:creationId xmlns:a16="http://schemas.microsoft.com/office/drawing/2014/main" id="{DB803EE5-A34A-4506-A5E9-5E170AD71E0D}"/>
              </a:ext>
            </a:extLst>
          </p:cNvPr>
          <p:cNvSpPr/>
          <p:nvPr/>
        </p:nvSpPr>
        <p:spPr>
          <a:xfrm>
            <a:off x="6553200" y="1293865"/>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7" name="Rounded Rectangle 112">
            <a:extLst>
              <a:ext uri="{FF2B5EF4-FFF2-40B4-BE49-F238E27FC236}">
                <a16:creationId xmlns:a16="http://schemas.microsoft.com/office/drawing/2014/main" id="{65B442C5-B623-40B9-B8DF-BD1997E9D04A}"/>
              </a:ext>
            </a:extLst>
          </p:cNvPr>
          <p:cNvSpPr/>
          <p:nvPr/>
        </p:nvSpPr>
        <p:spPr>
          <a:xfrm>
            <a:off x="6553200" y="9000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Rounded Rectangle 111">
            <a:extLst>
              <a:ext uri="{FF2B5EF4-FFF2-40B4-BE49-F238E27FC236}">
                <a16:creationId xmlns:a16="http://schemas.microsoft.com/office/drawing/2014/main" id="{E208159D-73AD-4FA4-9280-71483ED4BFCA}"/>
              </a:ext>
            </a:extLst>
          </p:cNvPr>
          <p:cNvSpPr/>
          <p:nvPr/>
        </p:nvSpPr>
        <p:spPr>
          <a:xfrm>
            <a:off x="7929237" y="1283983"/>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8" name="Rounded Rectangle 112">
            <a:extLst>
              <a:ext uri="{FF2B5EF4-FFF2-40B4-BE49-F238E27FC236}">
                <a16:creationId xmlns:a16="http://schemas.microsoft.com/office/drawing/2014/main" id="{DF72735B-147F-4007-8A1E-44809C46E341}"/>
              </a:ext>
            </a:extLst>
          </p:cNvPr>
          <p:cNvSpPr/>
          <p:nvPr/>
        </p:nvSpPr>
        <p:spPr>
          <a:xfrm>
            <a:off x="7929237" y="890168"/>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9" name="Rounded Rectangle 111">
            <a:extLst>
              <a:ext uri="{FF2B5EF4-FFF2-40B4-BE49-F238E27FC236}">
                <a16:creationId xmlns:a16="http://schemas.microsoft.com/office/drawing/2014/main" id="{643A7AF8-33CB-49F1-965A-8F146DE58D42}"/>
              </a:ext>
            </a:extLst>
          </p:cNvPr>
          <p:cNvSpPr/>
          <p:nvPr/>
        </p:nvSpPr>
        <p:spPr>
          <a:xfrm>
            <a:off x="9305276" y="1293865"/>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0" name="Rounded Rectangle 112">
            <a:extLst>
              <a:ext uri="{FF2B5EF4-FFF2-40B4-BE49-F238E27FC236}">
                <a16:creationId xmlns:a16="http://schemas.microsoft.com/office/drawing/2014/main" id="{3D13BE91-B55A-4C52-9CAD-7464D41A5521}"/>
              </a:ext>
            </a:extLst>
          </p:cNvPr>
          <p:cNvSpPr/>
          <p:nvPr/>
        </p:nvSpPr>
        <p:spPr>
          <a:xfrm>
            <a:off x="9305276" y="9000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1" name="Rounded Rectangle 111">
            <a:extLst>
              <a:ext uri="{FF2B5EF4-FFF2-40B4-BE49-F238E27FC236}">
                <a16:creationId xmlns:a16="http://schemas.microsoft.com/office/drawing/2014/main" id="{BA75CE22-60FC-4BCF-BD87-4276E2262C68}"/>
              </a:ext>
            </a:extLst>
          </p:cNvPr>
          <p:cNvSpPr/>
          <p:nvPr/>
        </p:nvSpPr>
        <p:spPr>
          <a:xfrm>
            <a:off x="10681313" y="1293865"/>
            <a:ext cx="855343" cy="315052"/>
          </a:xfrm>
          <a:prstGeom prst="roundRect">
            <a:avLst/>
          </a:prstGeom>
          <a:solidFill>
            <a:srgbClr val="2C374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2" name="Rounded Rectangle 112">
            <a:extLst>
              <a:ext uri="{FF2B5EF4-FFF2-40B4-BE49-F238E27FC236}">
                <a16:creationId xmlns:a16="http://schemas.microsoft.com/office/drawing/2014/main" id="{4FC94133-9331-47E9-9821-754BC8FEC9DA}"/>
              </a:ext>
            </a:extLst>
          </p:cNvPr>
          <p:cNvSpPr/>
          <p:nvPr/>
        </p:nvSpPr>
        <p:spPr>
          <a:xfrm>
            <a:off x="10681313" y="9000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pic>
        <p:nvPicPr>
          <p:cNvPr id="64" name="Picture 63">
            <a:hlinkClick r:id="rId2"/>
            <a:extLst>
              <a:ext uri="{FF2B5EF4-FFF2-40B4-BE49-F238E27FC236}">
                <a16:creationId xmlns:a16="http://schemas.microsoft.com/office/drawing/2014/main" id="{B587918C-1848-46A4-AD9E-27B85BF06A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076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dissolve">
                                      <p:cBhvr>
                                        <p:cTn id="11" dur="1000"/>
                                        <p:tgtEl>
                                          <p:spTgt spid="98"/>
                                        </p:tgtEl>
                                      </p:cBhvr>
                                    </p:animEffect>
                                  </p:childTnLst>
                                </p:cTn>
                              </p:par>
                            </p:childTnLst>
                          </p:cTn>
                        </p:par>
                        <p:par>
                          <p:cTn id="12" fill="hold">
                            <p:stCondLst>
                              <p:cond delay="1500"/>
                            </p:stCondLst>
                            <p:childTnLst>
                              <p:par>
                                <p:cTn id="13" presetID="53" presetClass="entr" presetSubtype="16"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left)">
                                      <p:cBhvr>
                                        <p:cTn id="21" dur="500"/>
                                        <p:tgtEl>
                                          <p:spTgt spid="11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wipe(left)">
                                      <p:cBhvr>
                                        <p:cTn id="24" dur="500"/>
                                        <p:tgtEl>
                                          <p:spTgt spid="125"/>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02"/>
                                        </p:tgtEl>
                                        <p:attrNameLst>
                                          <p:attrName>style.visibility</p:attrName>
                                        </p:attrNameLst>
                                      </p:cBhvr>
                                      <p:to>
                                        <p:strVal val="visible"/>
                                      </p:to>
                                    </p:set>
                                    <p:anim calcmode="lin" valueType="num">
                                      <p:cBhvr>
                                        <p:cTn id="28" dur="500" fill="hold"/>
                                        <p:tgtEl>
                                          <p:spTgt spid="102"/>
                                        </p:tgtEl>
                                        <p:attrNameLst>
                                          <p:attrName>ppt_w</p:attrName>
                                        </p:attrNameLst>
                                      </p:cBhvr>
                                      <p:tavLst>
                                        <p:tav tm="0">
                                          <p:val>
                                            <p:fltVal val="0"/>
                                          </p:val>
                                        </p:tav>
                                        <p:tav tm="100000">
                                          <p:val>
                                            <p:strVal val="#ppt_w"/>
                                          </p:val>
                                        </p:tav>
                                      </p:tavLst>
                                    </p:anim>
                                    <p:anim calcmode="lin" valueType="num">
                                      <p:cBhvr>
                                        <p:cTn id="29" dur="500" fill="hold"/>
                                        <p:tgtEl>
                                          <p:spTgt spid="102"/>
                                        </p:tgtEl>
                                        <p:attrNameLst>
                                          <p:attrName>ppt_h</p:attrName>
                                        </p:attrNameLst>
                                      </p:cBhvr>
                                      <p:tavLst>
                                        <p:tav tm="0">
                                          <p:val>
                                            <p:fltVal val="0"/>
                                          </p:val>
                                        </p:tav>
                                        <p:tav tm="100000">
                                          <p:val>
                                            <p:strVal val="#ppt_h"/>
                                          </p:val>
                                        </p:tav>
                                      </p:tavLst>
                                    </p:anim>
                                    <p:animEffect transition="in" filter="fade">
                                      <p:cBhvr>
                                        <p:cTn id="30" dur="500"/>
                                        <p:tgtEl>
                                          <p:spTgt spid="102"/>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115"/>
                                        </p:tgtEl>
                                        <p:attrNameLst>
                                          <p:attrName>style.visibility</p:attrName>
                                        </p:attrNameLst>
                                      </p:cBhvr>
                                      <p:to>
                                        <p:strVal val="visible"/>
                                      </p:to>
                                    </p:set>
                                    <p:animEffect transition="in" filter="wipe(left)">
                                      <p:cBhvr>
                                        <p:cTn id="34" dur="500"/>
                                        <p:tgtEl>
                                          <p:spTgt spid="11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left)">
                                      <p:cBhvr>
                                        <p:cTn id="37" dur="500"/>
                                        <p:tgtEl>
                                          <p:spTgt spid="126"/>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200"/>
                                        <p:tgtEl>
                                          <p:spTgt spid="106"/>
                                        </p:tgtEl>
                                      </p:cBhvr>
                                    </p:animEffect>
                                    <p:anim calcmode="lin" valueType="num">
                                      <p:cBhvr>
                                        <p:cTn id="48" dur="200" fill="hold"/>
                                        <p:tgtEl>
                                          <p:spTgt spid="106"/>
                                        </p:tgtEl>
                                        <p:attrNameLst>
                                          <p:attrName>ppt_x</p:attrName>
                                        </p:attrNameLst>
                                      </p:cBhvr>
                                      <p:tavLst>
                                        <p:tav tm="0">
                                          <p:val>
                                            <p:strVal val="#ppt_x"/>
                                          </p:val>
                                        </p:tav>
                                        <p:tav tm="100000">
                                          <p:val>
                                            <p:strVal val="#ppt_x"/>
                                          </p:val>
                                        </p:tav>
                                      </p:tavLst>
                                    </p:anim>
                                    <p:anim calcmode="lin" valueType="num">
                                      <p:cBhvr>
                                        <p:cTn id="49" dur="200" fill="hold"/>
                                        <p:tgtEl>
                                          <p:spTgt spid="106"/>
                                        </p:tgtEl>
                                        <p:attrNameLst>
                                          <p:attrName>ppt_y</p:attrName>
                                        </p:attrNameLst>
                                      </p:cBhvr>
                                      <p:tavLst>
                                        <p:tav tm="0">
                                          <p:val>
                                            <p:strVal val="#ppt_y+.1"/>
                                          </p:val>
                                        </p:tav>
                                        <p:tav tm="100000">
                                          <p:val>
                                            <p:strVal val="#ppt_y"/>
                                          </p:val>
                                        </p:tav>
                                      </p:tavLst>
                                    </p:anim>
                                  </p:childTnLst>
                                </p:cTn>
                              </p:par>
                            </p:childTnLst>
                          </p:cTn>
                        </p:par>
                        <p:par>
                          <p:cTn id="50" fill="hold">
                            <p:stCondLst>
                              <p:cond delay="4700"/>
                            </p:stCondLst>
                            <p:childTnLst>
                              <p:par>
                                <p:cTn id="51" presetID="42" presetClass="entr" presetSubtype="0" fill="hold" grpId="0" nodeType="after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200"/>
                                        <p:tgtEl>
                                          <p:spTgt spid="107"/>
                                        </p:tgtEl>
                                      </p:cBhvr>
                                    </p:animEffect>
                                    <p:anim calcmode="lin" valueType="num">
                                      <p:cBhvr>
                                        <p:cTn id="54" dur="200" fill="hold"/>
                                        <p:tgtEl>
                                          <p:spTgt spid="107"/>
                                        </p:tgtEl>
                                        <p:attrNameLst>
                                          <p:attrName>ppt_x</p:attrName>
                                        </p:attrNameLst>
                                      </p:cBhvr>
                                      <p:tavLst>
                                        <p:tav tm="0">
                                          <p:val>
                                            <p:strVal val="#ppt_x"/>
                                          </p:val>
                                        </p:tav>
                                        <p:tav tm="100000">
                                          <p:val>
                                            <p:strVal val="#ppt_x"/>
                                          </p:val>
                                        </p:tav>
                                      </p:tavLst>
                                    </p:anim>
                                    <p:anim calcmode="lin" valueType="num">
                                      <p:cBhvr>
                                        <p:cTn id="55" dur="200" fill="hold"/>
                                        <p:tgtEl>
                                          <p:spTgt spid="107"/>
                                        </p:tgtEl>
                                        <p:attrNameLst>
                                          <p:attrName>ppt_y</p:attrName>
                                        </p:attrNameLst>
                                      </p:cBhvr>
                                      <p:tavLst>
                                        <p:tav tm="0">
                                          <p:val>
                                            <p:strVal val="#ppt_y+.1"/>
                                          </p:val>
                                        </p:tav>
                                        <p:tav tm="100000">
                                          <p:val>
                                            <p:strVal val="#ppt_y"/>
                                          </p:val>
                                        </p:tav>
                                      </p:tavLst>
                                    </p:anim>
                                  </p:childTnLst>
                                </p:cTn>
                              </p:par>
                            </p:childTnLst>
                          </p:cTn>
                        </p:par>
                        <p:par>
                          <p:cTn id="56" fill="hold">
                            <p:stCondLst>
                              <p:cond delay="4900"/>
                            </p:stCondLst>
                            <p:childTnLst>
                              <p:par>
                                <p:cTn id="57" presetID="42" presetClass="entr" presetSubtype="0" fill="hold" grpId="0"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200"/>
                                        <p:tgtEl>
                                          <p:spTgt spid="108"/>
                                        </p:tgtEl>
                                      </p:cBhvr>
                                    </p:animEffect>
                                    <p:anim calcmode="lin" valueType="num">
                                      <p:cBhvr>
                                        <p:cTn id="60" dur="200" fill="hold"/>
                                        <p:tgtEl>
                                          <p:spTgt spid="108"/>
                                        </p:tgtEl>
                                        <p:attrNameLst>
                                          <p:attrName>ppt_x</p:attrName>
                                        </p:attrNameLst>
                                      </p:cBhvr>
                                      <p:tavLst>
                                        <p:tav tm="0">
                                          <p:val>
                                            <p:strVal val="#ppt_x"/>
                                          </p:val>
                                        </p:tav>
                                        <p:tav tm="100000">
                                          <p:val>
                                            <p:strVal val="#ppt_x"/>
                                          </p:val>
                                        </p:tav>
                                      </p:tavLst>
                                    </p:anim>
                                    <p:anim calcmode="lin" valueType="num">
                                      <p:cBhvr>
                                        <p:cTn id="61" dur="200" fill="hold"/>
                                        <p:tgtEl>
                                          <p:spTgt spid="108"/>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42" presetClass="entr" presetSubtype="0" fill="hold" grpId="0" nodeType="afterEffect">
                                  <p:stCondLst>
                                    <p:cond delay="0"/>
                                  </p:stCondLst>
                                  <p:childTnLst>
                                    <p:set>
                                      <p:cBhvr>
                                        <p:cTn id="64" dur="1" fill="hold">
                                          <p:stCondLst>
                                            <p:cond delay="0"/>
                                          </p:stCondLst>
                                        </p:cTn>
                                        <p:tgtEl>
                                          <p:spTgt spid="109"/>
                                        </p:tgtEl>
                                        <p:attrNameLst>
                                          <p:attrName>style.visibility</p:attrName>
                                        </p:attrNameLst>
                                      </p:cBhvr>
                                      <p:to>
                                        <p:strVal val="visible"/>
                                      </p:to>
                                    </p:set>
                                    <p:animEffect transition="in" filter="fade">
                                      <p:cBhvr>
                                        <p:cTn id="65" dur="200"/>
                                        <p:tgtEl>
                                          <p:spTgt spid="109"/>
                                        </p:tgtEl>
                                      </p:cBhvr>
                                    </p:animEffect>
                                    <p:anim calcmode="lin" valueType="num">
                                      <p:cBhvr>
                                        <p:cTn id="66" dur="200" fill="hold"/>
                                        <p:tgtEl>
                                          <p:spTgt spid="109"/>
                                        </p:tgtEl>
                                        <p:attrNameLst>
                                          <p:attrName>ppt_x</p:attrName>
                                        </p:attrNameLst>
                                      </p:cBhvr>
                                      <p:tavLst>
                                        <p:tav tm="0">
                                          <p:val>
                                            <p:strVal val="#ppt_x"/>
                                          </p:val>
                                        </p:tav>
                                        <p:tav tm="100000">
                                          <p:val>
                                            <p:strVal val="#ppt_x"/>
                                          </p:val>
                                        </p:tav>
                                      </p:tavLst>
                                    </p:anim>
                                    <p:anim calcmode="lin" valueType="num">
                                      <p:cBhvr>
                                        <p:cTn id="67" dur="200" fill="hold"/>
                                        <p:tgtEl>
                                          <p:spTgt spid="109"/>
                                        </p:tgtEl>
                                        <p:attrNameLst>
                                          <p:attrName>ppt_y</p:attrName>
                                        </p:attrNameLst>
                                      </p:cBhvr>
                                      <p:tavLst>
                                        <p:tav tm="0">
                                          <p:val>
                                            <p:strVal val="#ppt_y+.1"/>
                                          </p:val>
                                        </p:tav>
                                        <p:tav tm="100000">
                                          <p:val>
                                            <p:strVal val="#ppt_y"/>
                                          </p:val>
                                        </p:tav>
                                      </p:tavLst>
                                    </p:anim>
                                  </p:childTnLst>
                                </p:cTn>
                              </p:par>
                            </p:childTnLst>
                          </p:cTn>
                        </p:par>
                        <p:par>
                          <p:cTn id="68" fill="hold">
                            <p:stCondLst>
                              <p:cond delay="5300"/>
                            </p:stCondLst>
                            <p:childTnLst>
                              <p:par>
                                <p:cTn id="69" presetID="42"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200"/>
                                        <p:tgtEl>
                                          <p:spTgt spid="110"/>
                                        </p:tgtEl>
                                      </p:cBhvr>
                                    </p:animEffect>
                                    <p:anim calcmode="lin" valueType="num">
                                      <p:cBhvr>
                                        <p:cTn id="72" dur="200" fill="hold"/>
                                        <p:tgtEl>
                                          <p:spTgt spid="110"/>
                                        </p:tgtEl>
                                        <p:attrNameLst>
                                          <p:attrName>ppt_x</p:attrName>
                                        </p:attrNameLst>
                                      </p:cBhvr>
                                      <p:tavLst>
                                        <p:tav tm="0">
                                          <p:val>
                                            <p:strVal val="#ppt_x"/>
                                          </p:val>
                                        </p:tav>
                                        <p:tav tm="100000">
                                          <p:val>
                                            <p:strVal val="#ppt_x"/>
                                          </p:val>
                                        </p:tav>
                                      </p:tavLst>
                                    </p:anim>
                                    <p:anim calcmode="lin" valueType="num">
                                      <p:cBhvr>
                                        <p:cTn id="73" dur="200" fill="hold"/>
                                        <p:tgtEl>
                                          <p:spTgt spid="110"/>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fade">
                                      <p:cBhvr>
                                        <p:cTn id="77" dur="200"/>
                                        <p:tgtEl>
                                          <p:spTgt spid="111"/>
                                        </p:tgtEl>
                                      </p:cBhvr>
                                    </p:animEffect>
                                    <p:anim calcmode="lin" valueType="num">
                                      <p:cBhvr>
                                        <p:cTn id="78" dur="200" fill="hold"/>
                                        <p:tgtEl>
                                          <p:spTgt spid="111"/>
                                        </p:tgtEl>
                                        <p:attrNameLst>
                                          <p:attrName>ppt_x</p:attrName>
                                        </p:attrNameLst>
                                      </p:cBhvr>
                                      <p:tavLst>
                                        <p:tav tm="0">
                                          <p:val>
                                            <p:strVal val="#ppt_x"/>
                                          </p:val>
                                        </p:tav>
                                        <p:tav tm="100000">
                                          <p:val>
                                            <p:strVal val="#ppt_x"/>
                                          </p:val>
                                        </p:tav>
                                      </p:tavLst>
                                    </p:anim>
                                    <p:anim calcmode="lin" valueType="num">
                                      <p:cBhvr>
                                        <p:cTn id="79" dur="200" fill="hold"/>
                                        <p:tgtEl>
                                          <p:spTgt spid="111"/>
                                        </p:tgtEl>
                                        <p:attrNameLst>
                                          <p:attrName>ppt_y</p:attrName>
                                        </p:attrNameLst>
                                      </p:cBhvr>
                                      <p:tavLst>
                                        <p:tav tm="0">
                                          <p:val>
                                            <p:strVal val="#ppt_y+.1"/>
                                          </p:val>
                                        </p:tav>
                                        <p:tav tm="100000">
                                          <p:val>
                                            <p:strVal val="#ppt_y"/>
                                          </p:val>
                                        </p:tav>
                                      </p:tavLst>
                                    </p:anim>
                                  </p:childTnLst>
                                </p:cTn>
                              </p:par>
                            </p:childTnLst>
                          </p:cTn>
                        </p:par>
                        <p:par>
                          <p:cTn id="80" fill="hold">
                            <p:stCondLst>
                              <p:cond delay="5700"/>
                            </p:stCondLst>
                            <p:childTnLst>
                              <p:par>
                                <p:cTn id="81" presetID="42" presetClass="entr" presetSubtype="0" fill="hold" grpId="0" nodeType="afterEffect">
                                  <p:stCondLst>
                                    <p:cond delay="0"/>
                                  </p:stCondLst>
                                  <p:childTnLst>
                                    <p:set>
                                      <p:cBhvr>
                                        <p:cTn id="82" dur="1" fill="hold">
                                          <p:stCondLst>
                                            <p:cond delay="0"/>
                                          </p:stCondLst>
                                        </p:cTn>
                                        <p:tgtEl>
                                          <p:spTgt spid="112"/>
                                        </p:tgtEl>
                                        <p:attrNameLst>
                                          <p:attrName>style.visibility</p:attrName>
                                        </p:attrNameLst>
                                      </p:cBhvr>
                                      <p:to>
                                        <p:strVal val="visible"/>
                                      </p:to>
                                    </p:set>
                                    <p:animEffect transition="in" filter="fade">
                                      <p:cBhvr>
                                        <p:cTn id="83" dur="200"/>
                                        <p:tgtEl>
                                          <p:spTgt spid="112"/>
                                        </p:tgtEl>
                                      </p:cBhvr>
                                    </p:animEffect>
                                    <p:anim calcmode="lin" valueType="num">
                                      <p:cBhvr>
                                        <p:cTn id="84" dur="200" fill="hold"/>
                                        <p:tgtEl>
                                          <p:spTgt spid="112"/>
                                        </p:tgtEl>
                                        <p:attrNameLst>
                                          <p:attrName>ppt_x</p:attrName>
                                        </p:attrNameLst>
                                      </p:cBhvr>
                                      <p:tavLst>
                                        <p:tav tm="0">
                                          <p:val>
                                            <p:strVal val="#ppt_x"/>
                                          </p:val>
                                        </p:tav>
                                        <p:tav tm="100000">
                                          <p:val>
                                            <p:strVal val="#ppt_x"/>
                                          </p:val>
                                        </p:tav>
                                      </p:tavLst>
                                    </p:anim>
                                    <p:anim calcmode="lin" valueType="num">
                                      <p:cBhvr>
                                        <p:cTn id="85" dur="200" fill="hold"/>
                                        <p:tgtEl>
                                          <p:spTgt spid="112"/>
                                        </p:tgtEl>
                                        <p:attrNameLst>
                                          <p:attrName>ppt_y</p:attrName>
                                        </p:attrNameLst>
                                      </p:cBhvr>
                                      <p:tavLst>
                                        <p:tav tm="0">
                                          <p:val>
                                            <p:strVal val="#ppt_y+.1"/>
                                          </p:val>
                                        </p:tav>
                                        <p:tav tm="100000">
                                          <p:val>
                                            <p:strVal val="#ppt_y"/>
                                          </p:val>
                                        </p:tav>
                                      </p:tavLst>
                                    </p:anim>
                                  </p:childTnLst>
                                </p:cTn>
                              </p:par>
                            </p:childTnLst>
                          </p:cTn>
                        </p:par>
                        <p:par>
                          <p:cTn id="86" fill="hold">
                            <p:stCondLst>
                              <p:cond delay="5900"/>
                            </p:stCondLst>
                            <p:childTnLst>
                              <p:par>
                                <p:cTn id="87" presetID="42" presetClass="entr" presetSubtype="0" fill="hold" grpId="0" nodeType="afterEffect">
                                  <p:stCondLst>
                                    <p:cond delay="0"/>
                                  </p:stCondLst>
                                  <p:childTnLst>
                                    <p:set>
                                      <p:cBhvr>
                                        <p:cTn id="88" dur="1" fill="hold">
                                          <p:stCondLst>
                                            <p:cond delay="0"/>
                                          </p:stCondLst>
                                        </p:cTn>
                                        <p:tgtEl>
                                          <p:spTgt spid="113"/>
                                        </p:tgtEl>
                                        <p:attrNameLst>
                                          <p:attrName>style.visibility</p:attrName>
                                        </p:attrNameLst>
                                      </p:cBhvr>
                                      <p:to>
                                        <p:strVal val="visible"/>
                                      </p:to>
                                    </p:set>
                                    <p:animEffect transition="in" filter="fade">
                                      <p:cBhvr>
                                        <p:cTn id="89" dur="200"/>
                                        <p:tgtEl>
                                          <p:spTgt spid="113"/>
                                        </p:tgtEl>
                                      </p:cBhvr>
                                    </p:animEffect>
                                    <p:anim calcmode="lin" valueType="num">
                                      <p:cBhvr>
                                        <p:cTn id="90" dur="200" fill="hold"/>
                                        <p:tgtEl>
                                          <p:spTgt spid="113"/>
                                        </p:tgtEl>
                                        <p:attrNameLst>
                                          <p:attrName>ppt_x</p:attrName>
                                        </p:attrNameLst>
                                      </p:cBhvr>
                                      <p:tavLst>
                                        <p:tav tm="0">
                                          <p:val>
                                            <p:strVal val="#ppt_x"/>
                                          </p:val>
                                        </p:tav>
                                        <p:tav tm="100000">
                                          <p:val>
                                            <p:strVal val="#ppt_x"/>
                                          </p:val>
                                        </p:tav>
                                      </p:tavLst>
                                    </p:anim>
                                    <p:anim calcmode="lin" valueType="num">
                                      <p:cBhvr>
                                        <p:cTn id="91" dur="200" fill="hold"/>
                                        <p:tgtEl>
                                          <p:spTgt spid="113"/>
                                        </p:tgtEl>
                                        <p:attrNameLst>
                                          <p:attrName>ppt_y</p:attrName>
                                        </p:attrNameLst>
                                      </p:cBhvr>
                                      <p:tavLst>
                                        <p:tav tm="0">
                                          <p:val>
                                            <p:strVal val="#ppt_y+.1"/>
                                          </p:val>
                                        </p:tav>
                                        <p:tav tm="100000">
                                          <p:val>
                                            <p:strVal val="#ppt_y"/>
                                          </p:val>
                                        </p:tav>
                                      </p:tavLst>
                                    </p:anim>
                                  </p:childTnLst>
                                </p:cTn>
                              </p:par>
                            </p:childTnLst>
                          </p:cTn>
                        </p:par>
                        <p:par>
                          <p:cTn id="92" fill="hold">
                            <p:stCondLst>
                              <p:cond delay="6100"/>
                            </p:stCondLst>
                            <p:childTnLst>
                              <p:par>
                                <p:cTn id="93" presetID="42" presetClass="entr" presetSubtype="0" fill="hold" grpId="0" nodeType="afterEffect">
                                  <p:stCondLst>
                                    <p:cond delay="0"/>
                                  </p:stCondLst>
                                  <p:childTnLst>
                                    <p:set>
                                      <p:cBhvr>
                                        <p:cTn id="94" dur="1" fill="hold">
                                          <p:stCondLst>
                                            <p:cond delay="0"/>
                                          </p:stCondLst>
                                        </p:cTn>
                                        <p:tgtEl>
                                          <p:spTgt spid="136"/>
                                        </p:tgtEl>
                                        <p:attrNameLst>
                                          <p:attrName>style.visibility</p:attrName>
                                        </p:attrNameLst>
                                      </p:cBhvr>
                                      <p:to>
                                        <p:strVal val="visible"/>
                                      </p:to>
                                    </p:set>
                                    <p:animEffect transition="in" filter="fade">
                                      <p:cBhvr>
                                        <p:cTn id="95" dur="200"/>
                                        <p:tgtEl>
                                          <p:spTgt spid="136"/>
                                        </p:tgtEl>
                                      </p:cBhvr>
                                    </p:animEffect>
                                    <p:anim calcmode="lin" valueType="num">
                                      <p:cBhvr>
                                        <p:cTn id="96" dur="200" fill="hold"/>
                                        <p:tgtEl>
                                          <p:spTgt spid="136"/>
                                        </p:tgtEl>
                                        <p:attrNameLst>
                                          <p:attrName>ppt_x</p:attrName>
                                        </p:attrNameLst>
                                      </p:cBhvr>
                                      <p:tavLst>
                                        <p:tav tm="0">
                                          <p:val>
                                            <p:strVal val="#ppt_x"/>
                                          </p:val>
                                        </p:tav>
                                        <p:tav tm="100000">
                                          <p:val>
                                            <p:strVal val="#ppt_x"/>
                                          </p:val>
                                        </p:tav>
                                      </p:tavLst>
                                    </p:anim>
                                    <p:anim calcmode="lin" valueType="num">
                                      <p:cBhvr>
                                        <p:cTn id="97" dur="200" fill="hold"/>
                                        <p:tgtEl>
                                          <p:spTgt spid="136"/>
                                        </p:tgtEl>
                                        <p:attrNameLst>
                                          <p:attrName>ppt_y</p:attrName>
                                        </p:attrNameLst>
                                      </p:cBhvr>
                                      <p:tavLst>
                                        <p:tav tm="0">
                                          <p:val>
                                            <p:strVal val="#ppt_y+.1"/>
                                          </p:val>
                                        </p:tav>
                                        <p:tav tm="100000">
                                          <p:val>
                                            <p:strVal val="#ppt_y"/>
                                          </p:val>
                                        </p:tav>
                                      </p:tavLst>
                                    </p:anim>
                                  </p:childTnLst>
                                </p:cTn>
                              </p:par>
                            </p:childTnLst>
                          </p:cTn>
                        </p:par>
                        <p:par>
                          <p:cTn id="98" fill="hold">
                            <p:stCondLst>
                              <p:cond delay="6300"/>
                            </p:stCondLst>
                            <p:childTnLst>
                              <p:par>
                                <p:cTn id="99" presetID="42" presetClass="entr" presetSubtype="0" fill="hold" grpId="0" nodeType="afterEffect">
                                  <p:stCondLst>
                                    <p:cond delay="0"/>
                                  </p:stCondLst>
                                  <p:childTnLst>
                                    <p:set>
                                      <p:cBhvr>
                                        <p:cTn id="100" dur="1" fill="hold">
                                          <p:stCondLst>
                                            <p:cond delay="0"/>
                                          </p:stCondLst>
                                        </p:cTn>
                                        <p:tgtEl>
                                          <p:spTgt spid="137"/>
                                        </p:tgtEl>
                                        <p:attrNameLst>
                                          <p:attrName>style.visibility</p:attrName>
                                        </p:attrNameLst>
                                      </p:cBhvr>
                                      <p:to>
                                        <p:strVal val="visible"/>
                                      </p:to>
                                    </p:set>
                                    <p:animEffect transition="in" filter="fade">
                                      <p:cBhvr>
                                        <p:cTn id="101" dur="200"/>
                                        <p:tgtEl>
                                          <p:spTgt spid="137"/>
                                        </p:tgtEl>
                                      </p:cBhvr>
                                    </p:animEffect>
                                    <p:anim calcmode="lin" valueType="num">
                                      <p:cBhvr>
                                        <p:cTn id="102" dur="200" fill="hold"/>
                                        <p:tgtEl>
                                          <p:spTgt spid="137"/>
                                        </p:tgtEl>
                                        <p:attrNameLst>
                                          <p:attrName>ppt_x</p:attrName>
                                        </p:attrNameLst>
                                      </p:cBhvr>
                                      <p:tavLst>
                                        <p:tav tm="0">
                                          <p:val>
                                            <p:strVal val="#ppt_x"/>
                                          </p:val>
                                        </p:tav>
                                        <p:tav tm="100000">
                                          <p:val>
                                            <p:strVal val="#ppt_x"/>
                                          </p:val>
                                        </p:tav>
                                      </p:tavLst>
                                    </p:anim>
                                    <p:anim calcmode="lin" valueType="num">
                                      <p:cBhvr>
                                        <p:cTn id="103" dur="200" fill="hold"/>
                                        <p:tgtEl>
                                          <p:spTgt spid="137"/>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53" presetClass="entr" presetSubtype="16" fill="hold" grpId="0" nodeType="afterEffect">
                                  <p:stCondLst>
                                    <p:cond delay="0"/>
                                  </p:stCondLst>
                                  <p:childTnLst>
                                    <p:set>
                                      <p:cBhvr>
                                        <p:cTn id="106" dur="1" fill="hold">
                                          <p:stCondLst>
                                            <p:cond delay="0"/>
                                          </p:stCondLst>
                                        </p:cTn>
                                        <p:tgtEl>
                                          <p:spTgt spid="263"/>
                                        </p:tgtEl>
                                        <p:attrNameLst>
                                          <p:attrName>style.visibility</p:attrName>
                                        </p:attrNameLst>
                                      </p:cBhvr>
                                      <p:to>
                                        <p:strVal val="visible"/>
                                      </p:to>
                                    </p:set>
                                    <p:anim calcmode="lin" valueType="num">
                                      <p:cBhvr>
                                        <p:cTn id="107" dur="500" fill="hold"/>
                                        <p:tgtEl>
                                          <p:spTgt spid="263"/>
                                        </p:tgtEl>
                                        <p:attrNameLst>
                                          <p:attrName>ppt_w</p:attrName>
                                        </p:attrNameLst>
                                      </p:cBhvr>
                                      <p:tavLst>
                                        <p:tav tm="0">
                                          <p:val>
                                            <p:fltVal val="0"/>
                                          </p:val>
                                        </p:tav>
                                        <p:tav tm="100000">
                                          <p:val>
                                            <p:strVal val="#ppt_w"/>
                                          </p:val>
                                        </p:tav>
                                      </p:tavLst>
                                    </p:anim>
                                    <p:anim calcmode="lin" valueType="num">
                                      <p:cBhvr>
                                        <p:cTn id="108" dur="500" fill="hold"/>
                                        <p:tgtEl>
                                          <p:spTgt spid="263"/>
                                        </p:tgtEl>
                                        <p:attrNameLst>
                                          <p:attrName>ppt_h</p:attrName>
                                        </p:attrNameLst>
                                      </p:cBhvr>
                                      <p:tavLst>
                                        <p:tav tm="0">
                                          <p:val>
                                            <p:fltVal val="0"/>
                                          </p:val>
                                        </p:tav>
                                        <p:tav tm="100000">
                                          <p:val>
                                            <p:strVal val="#ppt_h"/>
                                          </p:val>
                                        </p:tav>
                                      </p:tavLst>
                                    </p:anim>
                                    <p:animEffect transition="in" filter="fade">
                                      <p:cBhvr>
                                        <p:cTn id="109" dur="500"/>
                                        <p:tgtEl>
                                          <p:spTgt spid="263"/>
                                        </p:tgtEl>
                                      </p:cBhvr>
                                    </p:animEffect>
                                  </p:childTnLst>
                                </p:cTn>
                              </p:par>
                            </p:childTnLst>
                          </p:cTn>
                        </p:par>
                        <p:par>
                          <p:cTn id="110" fill="hold">
                            <p:stCondLst>
                              <p:cond delay="7000"/>
                            </p:stCondLst>
                            <p:childTnLst>
                              <p:par>
                                <p:cTn id="111" presetID="42" presetClass="entr" presetSubtype="0" fill="hold" grpId="0" nodeType="afterEffect">
                                  <p:stCondLst>
                                    <p:cond delay="0"/>
                                  </p:stCondLst>
                                  <p:childTnLst>
                                    <p:set>
                                      <p:cBhvr>
                                        <p:cTn id="112" dur="1" fill="hold">
                                          <p:stCondLst>
                                            <p:cond delay="0"/>
                                          </p:stCondLst>
                                        </p:cTn>
                                        <p:tgtEl>
                                          <p:spTgt spid="214"/>
                                        </p:tgtEl>
                                        <p:attrNameLst>
                                          <p:attrName>style.visibility</p:attrName>
                                        </p:attrNameLst>
                                      </p:cBhvr>
                                      <p:to>
                                        <p:strVal val="visible"/>
                                      </p:to>
                                    </p:set>
                                    <p:animEffect transition="in" filter="fade">
                                      <p:cBhvr>
                                        <p:cTn id="113" dur="1000"/>
                                        <p:tgtEl>
                                          <p:spTgt spid="214"/>
                                        </p:tgtEl>
                                      </p:cBhvr>
                                    </p:animEffect>
                                    <p:anim calcmode="lin" valueType="num">
                                      <p:cBhvr>
                                        <p:cTn id="114" dur="1000" fill="hold"/>
                                        <p:tgtEl>
                                          <p:spTgt spid="214"/>
                                        </p:tgtEl>
                                        <p:attrNameLst>
                                          <p:attrName>ppt_x</p:attrName>
                                        </p:attrNameLst>
                                      </p:cBhvr>
                                      <p:tavLst>
                                        <p:tav tm="0">
                                          <p:val>
                                            <p:strVal val="#ppt_x"/>
                                          </p:val>
                                        </p:tav>
                                        <p:tav tm="100000">
                                          <p:val>
                                            <p:strVal val="#ppt_x"/>
                                          </p:val>
                                        </p:tav>
                                      </p:tavLst>
                                    </p:anim>
                                    <p:anim calcmode="lin" valueType="num">
                                      <p:cBhvr>
                                        <p:cTn id="115" dur="1000" fill="hold"/>
                                        <p:tgtEl>
                                          <p:spTgt spid="214"/>
                                        </p:tgtEl>
                                        <p:attrNameLst>
                                          <p:attrName>ppt_y</p:attrName>
                                        </p:attrNameLst>
                                      </p:cBhvr>
                                      <p:tavLst>
                                        <p:tav tm="0">
                                          <p:val>
                                            <p:strVal val="#ppt_y+.1"/>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117"/>
                                        </p:tgtEl>
                                        <p:attrNameLst>
                                          <p:attrName>style.visibility</p:attrName>
                                        </p:attrNameLst>
                                      </p:cBhvr>
                                      <p:to>
                                        <p:strVal val="visible"/>
                                      </p:to>
                                    </p:set>
                                    <p:animEffect transition="in" filter="fade">
                                      <p:cBhvr>
                                        <p:cTn id="119" dur="200"/>
                                        <p:tgtEl>
                                          <p:spTgt spid="117"/>
                                        </p:tgtEl>
                                      </p:cBhvr>
                                    </p:animEffect>
                                    <p:anim calcmode="lin" valueType="num">
                                      <p:cBhvr>
                                        <p:cTn id="120" dur="200" fill="hold"/>
                                        <p:tgtEl>
                                          <p:spTgt spid="117"/>
                                        </p:tgtEl>
                                        <p:attrNameLst>
                                          <p:attrName>ppt_x</p:attrName>
                                        </p:attrNameLst>
                                      </p:cBhvr>
                                      <p:tavLst>
                                        <p:tav tm="0">
                                          <p:val>
                                            <p:strVal val="#ppt_x"/>
                                          </p:val>
                                        </p:tav>
                                        <p:tav tm="100000">
                                          <p:val>
                                            <p:strVal val="#ppt_x"/>
                                          </p:val>
                                        </p:tav>
                                      </p:tavLst>
                                    </p:anim>
                                    <p:anim calcmode="lin" valueType="num">
                                      <p:cBhvr>
                                        <p:cTn id="121" dur="200" fill="hold"/>
                                        <p:tgtEl>
                                          <p:spTgt spid="117"/>
                                        </p:tgtEl>
                                        <p:attrNameLst>
                                          <p:attrName>ppt_y</p:attrName>
                                        </p:attrNameLst>
                                      </p:cBhvr>
                                      <p:tavLst>
                                        <p:tav tm="0">
                                          <p:val>
                                            <p:strVal val="#ppt_y+.1"/>
                                          </p:val>
                                        </p:tav>
                                        <p:tav tm="100000">
                                          <p:val>
                                            <p:strVal val="#ppt_y"/>
                                          </p:val>
                                        </p:tav>
                                      </p:tavLst>
                                    </p:anim>
                                  </p:childTnLst>
                                </p:cTn>
                              </p:par>
                            </p:childTnLst>
                          </p:cTn>
                        </p:par>
                        <p:par>
                          <p:cTn id="122" fill="hold">
                            <p:stCondLst>
                              <p:cond delay="8200"/>
                            </p:stCondLst>
                            <p:childTnLst>
                              <p:par>
                                <p:cTn id="123" presetID="42" presetClass="entr" presetSubtype="0" fill="hold" grpId="0" nodeType="afterEffect">
                                  <p:stCondLst>
                                    <p:cond delay="0"/>
                                  </p:stCondLst>
                                  <p:childTnLst>
                                    <p:set>
                                      <p:cBhvr>
                                        <p:cTn id="124" dur="1" fill="hold">
                                          <p:stCondLst>
                                            <p:cond delay="0"/>
                                          </p:stCondLst>
                                        </p:cTn>
                                        <p:tgtEl>
                                          <p:spTgt spid="118"/>
                                        </p:tgtEl>
                                        <p:attrNameLst>
                                          <p:attrName>style.visibility</p:attrName>
                                        </p:attrNameLst>
                                      </p:cBhvr>
                                      <p:to>
                                        <p:strVal val="visible"/>
                                      </p:to>
                                    </p:set>
                                    <p:animEffect transition="in" filter="fade">
                                      <p:cBhvr>
                                        <p:cTn id="125" dur="200"/>
                                        <p:tgtEl>
                                          <p:spTgt spid="118"/>
                                        </p:tgtEl>
                                      </p:cBhvr>
                                    </p:animEffect>
                                    <p:anim calcmode="lin" valueType="num">
                                      <p:cBhvr>
                                        <p:cTn id="126" dur="200" fill="hold"/>
                                        <p:tgtEl>
                                          <p:spTgt spid="118"/>
                                        </p:tgtEl>
                                        <p:attrNameLst>
                                          <p:attrName>ppt_x</p:attrName>
                                        </p:attrNameLst>
                                      </p:cBhvr>
                                      <p:tavLst>
                                        <p:tav tm="0">
                                          <p:val>
                                            <p:strVal val="#ppt_x"/>
                                          </p:val>
                                        </p:tav>
                                        <p:tav tm="100000">
                                          <p:val>
                                            <p:strVal val="#ppt_x"/>
                                          </p:val>
                                        </p:tav>
                                      </p:tavLst>
                                    </p:anim>
                                    <p:anim calcmode="lin" valueType="num">
                                      <p:cBhvr>
                                        <p:cTn id="127" dur="200" fill="hold"/>
                                        <p:tgtEl>
                                          <p:spTgt spid="118"/>
                                        </p:tgtEl>
                                        <p:attrNameLst>
                                          <p:attrName>ppt_y</p:attrName>
                                        </p:attrNameLst>
                                      </p:cBhvr>
                                      <p:tavLst>
                                        <p:tav tm="0">
                                          <p:val>
                                            <p:strVal val="#ppt_y+.1"/>
                                          </p:val>
                                        </p:tav>
                                        <p:tav tm="100000">
                                          <p:val>
                                            <p:strVal val="#ppt_y"/>
                                          </p:val>
                                        </p:tav>
                                      </p:tavLst>
                                    </p:anim>
                                  </p:childTnLst>
                                </p:cTn>
                              </p:par>
                            </p:childTnLst>
                          </p:cTn>
                        </p:par>
                        <p:par>
                          <p:cTn id="128" fill="hold">
                            <p:stCondLst>
                              <p:cond delay="8400"/>
                            </p:stCondLst>
                            <p:childTnLst>
                              <p:par>
                                <p:cTn id="129" presetID="42" presetClass="entr" presetSubtype="0" fill="hold" grpId="0" nodeType="afterEffect">
                                  <p:stCondLst>
                                    <p:cond delay="0"/>
                                  </p:stCondLst>
                                  <p:childTnLst>
                                    <p:set>
                                      <p:cBhvr>
                                        <p:cTn id="130" dur="1" fill="hold">
                                          <p:stCondLst>
                                            <p:cond delay="0"/>
                                          </p:stCondLst>
                                        </p:cTn>
                                        <p:tgtEl>
                                          <p:spTgt spid="119"/>
                                        </p:tgtEl>
                                        <p:attrNameLst>
                                          <p:attrName>style.visibility</p:attrName>
                                        </p:attrNameLst>
                                      </p:cBhvr>
                                      <p:to>
                                        <p:strVal val="visible"/>
                                      </p:to>
                                    </p:set>
                                    <p:animEffect transition="in" filter="fade">
                                      <p:cBhvr>
                                        <p:cTn id="131" dur="200"/>
                                        <p:tgtEl>
                                          <p:spTgt spid="119"/>
                                        </p:tgtEl>
                                      </p:cBhvr>
                                    </p:animEffect>
                                    <p:anim calcmode="lin" valueType="num">
                                      <p:cBhvr>
                                        <p:cTn id="132" dur="200" fill="hold"/>
                                        <p:tgtEl>
                                          <p:spTgt spid="119"/>
                                        </p:tgtEl>
                                        <p:attrNameLst>
                                          <p:attrName>ppt_x</p:attrName>
                                        </p:attrNameLst>
                                      </p:cBhvr>
                                      <p:tavLst>
                                        <p:tav tm="0">
                                          <p:val>
                                            <p:strVal val="#ppt_x"/>
                                          </p:val>
                                        </p:tav>
                                        <p:tav tm="100000">
                                          <p:val>
                                            <p:strVal val="#ppt_x"/>
                                          </p:val>
                                        </p:tav>
                                      </p:tavLst>
                                    </p:anim>
                                    <p:anim calcmode="lin" valueType="num">
                                      <p:cBhvr>
                                        <p:cTn id="133" dur="200" fill="hold"/>
                                        <p:tgtEl>
                                          <p:spTgt spid="119"/>
                                        </p:tgtEl>
                                        <p:attrNameLst>
                                          <p:attrName>ppt_y</p:attrName>
                                        </p:attrNameLst>
                                      </p:cBhvr>
                                      <p:tavLst>
                                        <p:tav tm="0">
                                          <p:val>
                                            <p:strVal val="#ppt_y+.1"/>
                                          </p:val>
                                        </p:tav>
                                        <p:tav tm="100000">
                                          <p:val>
                                            <p:strVal val="#ppt_y"/>
                                          </p:val>
                                        </p:tav>
                                      </p:tavLst>
                                    </p:anim>
                                  </p:childTnLst>
                                </p:cTn>
                              </p:par>
                            </p:childTnLst>
                          </p:cTn>
                        </p:par>
                        <p:par>
                          <p:cTn id="134" fill="hold">
                            <p:stCondLst>
                              <p:cond delay="8600"/>
                            </p:stCondLst>
                            <p:childTnLst>
                              <p:par>
                                <p:cTn id="135" presetID="42" presetClass="entr" presetSubtype="0" fill="hold" grpId="0" nodeType="afterEffect">
                                  <p:stCondLst>
                                    <p:cond delay="0"/>
                                  </p:stCondLst>
                                  <p:childTnLst>
                                    <p:set>
                                      <p:cBhvr>
                                        <p:cTn id="136" dur="1" fill="hold">
                                          <p:stCondLst>
                                            <p:cond delay="0"/>
                                          </p:stCondLst>
                                        </p:cTn>
                                        <p:tgtEl>
                                          <p:spTgt spid="120"/>
                                        </p:tgtEl>
                                        <p:attrNameLst>
                                          <p:attrName>style.visibility</p:attrName>
                                        </p:attrNameLst>
                                      </p:cBhvr>
                                      <p:to>
                                        <p:strVal val="visible"/>
                                      </p:to>
                                    </p:set>
                                    <p:animEffect transition="in" filter="fade">
                                      <p:cBhvr>
                                        <p:cTn id="137" dur="200"/>
                                        <p:tgtEl>
                                          <p:spTgt spid="120"/>
                                        </p:tgtEl>
                                      </p:cBhvr>
                                    </p:animEffect>
                                    <p:anim calcmode="lin" valueType="num">
                                      <p:cBhvr>
                                        <p:cTn id="138" dur="200" fill="hold"/>
                                        <p:tgtEl>
                                          <p:spTgt spid="120"/>
                                        </p:tgtEl>
                                        <p:attrNameLst>
                                          <p:attrName>ppt_x</p:attrName>
                                        </p:attrNameLst>
                                      </p:cBhvr>
                                      <p:tavLst>
                                        <p:tav tm="0">
                                          <p:val>
                                            <p:strVal val="#ppt_x"/>
                                          </p:val>
                                        </p:tav>
                                        <p:tav tm="100000">
                                          <p:val>
                                            <p:strVal val="#ppt_x"/>
                                          </p:val>
                                        </p:tav>
                                      </p:tavLst>
                                    </p:anim>
                                    <p:anim calcmode="lin" valueType="num">
                                      <p:cBhvr>
                                        <p:cTn id="139" dur="200" fill="hold"/>
                                        <p:tgtEl>
                                          <p:spTgt spid="120"/>
                                        </p:tgtEl>
                                        <p:attrNameLst>
                                          <p:attrName>ppt_y</p:attrName>
                                        </p:attrNameLst>
                                      </p:cBhvr>
                                      <p:tavLst>
                                        <p:tav tm="0">
                                          <p:val>
                                            <p:strVal val="#ppt_y+.1"/>
                                          </p:val>
                                        </p:tav>
                                        <p:tav tm="100000">
                                          <p:val>
                                            <p:strVal val="#ppt_y"/>
                                          </p:val>
                                        </p:tav>
                                      </p:tavLst>
                                    </p:anim>
                                  </p:childTnLst>
                                </p:cTn>
                              </p:par>
                            </p:childTnLst>
                          </p:cTn>
                        </p:par>
                        <p:par>
                          <p:cTn id="140" fill="hold">
                            <p:stCondLst>
                              <p:cond delay="8800"/>
                            </p:stCondLst>
                            <p:childTnLst>
                              <p:par>
                                <p:cTn id="141" presetID="42" presetClass="entr" presetSubtype="0" fill="hold" grpId="0" nodeType="after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200"/>
                                        <p:tgtEl>
                                          <p:spTgt spid="121"/>
                                        </p:tgtEl>
                                      </p:cBhvr>
                                    </p:animEffect>
                                    <p:anim calcmode="lin" valueType="num">
                                      <p:cBhvr>
                                        <p:cTn id="144" dur="200" fill="hold"/>
                                        <p:tgtEl>
                                          <p:spTgt spid="121"/>
                                        </p:tgtEl>
                                        <p:attrNameLst>
                                          <p:attrName>ppt_x</p:attrName>
                                        </p:attrNameLst>
                                      </p:cBhvr>
                                      <p:tavLst>
                                        <p:tav tm="0">
                                          <p:val>
                                            <p:strVal val="#ppt_x"/>
                                          </p:val>
                                        </p:tav>
                                        <p:tav tm="100000">
                                          <p:val>
                                            <p:strVal val="#ppt_x"/>
                                          </p:val>
                                        </p:tav>
                                      </p:tavLst>
                                    </p:anim>
                                    <p:anim calcmode="lin" valueType="num">
                                      <p:cBhvr>
                                        <p:cTn id="145" dur="200" fill="hold"/>
                                        <p:tgtEl>
                                          <p:spTgt spid="121"/>
                                        </p:tgtEl>
                                        <p:attrNameLst>
                                          <p:attrName>ppt_y</p:attrName>
                                        </p:attrNameLst>
                                      </p:cBhvr>
                                      <p:tavLst>
                                        <p:tav tm="0">
                                          <p:val>
                                            <p:strVal val="#ppt_y+.1"/>
                                          </p:val>
                                        </p:tav>
                                        <p:tav tm="100000">
                                          <p:val>
                                            <p:strVal val="#ppt_y"/>
                                          </p:val>
                                        </p:tav>
                                      </p:tavLst>
                                    </p:anim>
                                  </p:childTnLst>
                                </p:cTn>
                              </p:par>
                            </p:childTnLst>
                          </p:cTn>
                        </p:par>
                        <p:par>
                          <p:cTn id="146" fill="hold">
                            <p:stCondLst>
                              <p:cond delay="9000"/>
                            </p:stCondLst>
                            <p:childTnLst>
                              <p:par>
                                <p:cTn id="147" presetID="42" presetClass="entr" presetSubtype="0" fill="hold" grpId="0" nodeType="afterEffect">
                                  <p:stCondLst>
                                    <p:cond delay="0"/>
                                  </p:stCondLst>
                                  <p:childTnLst>
                                    <p:set>
                                      <p:cBhvr>
                                        <p:cTn id="148" dur="1" fill="hold">
                                          <p:stCondLst>
                                            <p:cond delay="0"/>
                                          </p:stCondLst>
                                        </p:cTn>
                                        <p:tgtEl>
                                          <p:spTgt spid="122"/>
                                        </p:tgtEl>
                                        <p:attrNameLst>
                                          <p:attrName>style.visibility</p:attrName>
                                        </p:attrNameLst>
                                      </p:cBhvr>
                                      <p:to>
                                        <p:strVal val="visible"/>
                                      </p:to>
                                    </p:set>
                                    <p:animEffect transition="in" filter="fade">
                                      <p:cBhvr>
                                        <p:cTn id="149" dur="200"/>
                                        <p:tgtEl>
                                          <p:spTgt spid="122"/>
                                        </p:tgtEl>
                                      </p:cBhvr>
                                    </p:animEffect>
                                    <p:anim calcmode="lin" valueType="num">
                                      <p:cBhvr>
                                        <p:cTn id="150" dur="200" fill="hold"/>
                                        <p:tgtEl>
                                          <p:spTgt spid="122"/>
                                        </p:tgtEl>
                                        <p:attrNameLst>
                                          <p:attrName>ppt_x</p:attrName>
                                        </p:attrNameLst>
                                      </p:cBhvr>
                                      <p:tavLst>
                                        <p:tav tm="0">
                                          <p:val>
                                            <p:strVal val="#ppt_x"/>
                                          </p:val>
                                        </p:tav>
                                        <p:tav tm="100000">
                                          <p:val>
                                            <p:strVal val="#ppt_x"/>
                                          </p:val>
                                        </p:tav>
                                      </p:tavLst>
                                    </p:anim>
                                    <p:anim calcmode="lin" valueType="num">
                                      <p:cBhvr>
                                        <p:cTn id="151" dur="200" fill="hold"/>
                                        <p:tgtEl>
                                          <p:spTgt spid="122"/>
                                        </p:tgtEl>
                                        <p:attrNameLst>
                                          <p:attrName>ppt_y</p:attrName>
                                        </p:attrNameLst>
                                      </p:cBhvr>
                                      <p:tavLst>
                                        <p:tav tm="0">
                                          <p:val>
                                            <p:strVal val="#ppt_y+.1"/>
                                          </p:val>
                                        </p:tav>
                                        <p:tav tm="100000">
                                          <p:val>
                                            <p:strVal val="#ppt_y"/>
                                          </p:val>
                                        </p:tav>
                                      </p:tavLst>
                                    </p:anim>
                                  </p:childTnLst>
                                </p:cTn>
                              </p:par>
                            </p:childTnLst>
                          </p:cTn>
                        </p:par>
                        <p:par>
                          <p:cTn id="152" fill="hold">
                            <p:stCondLst>
                              <p:cond delay="9200"/>
                            </p:stCondLst>
                            <p:childTnLst>
                              <p:par>
                                <p:cTn id="153" presetID="42" presetClass="entr" presetSubtype="0" fill="hold" grpId="0" nodeType="afterEffect">
                                  <p:stCondLst>
                                    <p:cond delay="0"/>
                                  </p:stCondLst>
                                  <p:childTnLst>
                                    <p:set>
                                      <p:cBhvr>
                                        <p:cTn id="154" dur="1" fill="hold">
                                          <p:stCondLst>
                                            <p:cond delay="0"/>
                                          </p:stCondLst>
                                        </p:cTn>
                                        <p:tgtEl>
                                          <p:spTgt spid="123"/>
                                        </p:tgtEl>
                                        <p:attrNameLst>
                                          <p:attrName>style.visibility</p:attrName>
                                        </p:attrNameLst>
                                      </p:cBhvr>
                                      <p:to>
                                        <p:strVal val="visible"/>
                                      </p:to>
                                    </p:set>
                                    <p:animEffect transition="in" filter="fade">
                                      <p:cBhvr>
                                        <p:cTn id="155" dur="200"/>
                                        <p:tgtEl>
                                          <p:spTgt spid="123"/>
                                        </p:tgtEl>
                                      </p:cBhvr>
                                    </p:animEffect>
                                    <p:anim calcmode="lin" valueType="num">
                                      <p:cBhvr>
                                        <p:cTn id="156" dur="200" fill="hold"/>
                                        <p:tgtEl>
                                          <p:spTgt spid="123"/>
                                        </p:tgtEl>
                                        <p:attrNameLst>
                                          <p:attrName>ppt_x</p:attrName>
                                        </p:attrNameLst>
                                      </p:cBhvr>
                                      <p:tavLst>
                                        <p:tav tm="0">
                                          <p:val>
                                            <p:strVal val="#ppt_x"/>
                                          </p:val>
                                        </p:tav>
                                        <p:tav tm="100000">
                                          <p:val>
                                            <p:strVal val="#ppt_x"/>
                                          </p:val>
                                        </p:tav>
                                      </p:tavLst>
                                    </p:anim>
                                    <p:anim calcmode="lin" valueType="num">
                                      <p:cBhvr>
                                        <p:cTn id="157" dur="200" fill="hold"/>
                                        <p:tgtEl>
                                          <p:spTgt spid="123"/>
                                        </p:tgtEl>
                                        <p:attrNameLst>
                                          <p:attrName>ppt_y</p:attrName>
                                        </p:attrNameLst>
                                      </p:cBhvr>
                                      <p:tavLst>
                                        <p:tav tm="0">
                                          <p:val>
                                            <p:strVal val="#ppt_y+.1"/>
                                          </p:val>
                                        </p:tav>
                                        <p:tav tm="100000">
                                          <p:val>
                                            <p:strVal val="#ppt_y"/>
                                          </p:val>
                                        </p:tav>
                                      </p:tavLst>
                                    </p:anim>
                                  </p:childTnLst>
                                </p:cTn>
                              </p:par>
                            </p:childTnLst>
                          </p:cTn>
                        </p:par>
                        <p:par>
                          <p:cTn id="158" fill="hold">
                            <p:stCondLst>
                              <p:cond delay="9400"/>
                            </p:stCondLst>
                            <p:childTnLst>
                              <p:par>
                                <p:cTn id="159" presetID="42" presetClass="entr" presetSubtype="0" fill="hold" grpId="0" nodeType="afterEffect">
                                  <p:stCondLst>
                                    <p:cond delay="0"/>
                                  </p:stCondLst>
                                  <p:childTnLst>
                                    <p:set>
                                      <p:cBhvr>
                                        <p:cTn id="160" dur="1" fill="hold">
                                          <p:stCondLst>
                                            <p:cond delay="0"/>
                                          </p:stCondLst>
                                        </p:cTn>
                                        <p:tgtEl>
                                          <p:spTgt spid="124"/>
                                        </p:tgtEl>
                                        <p:attrNameLst>
                                          <p:attrName>style.visibility</p:attrName>
                                        </p:attrNameLst>
                                      </p:cBhvr>
                                      <p:to>
                                        <p:strVal val="visible"/>
                                      </p:to>
                                    </p:set>
                                    <p:animEffect transition="in" filter="fade">
                                      <p:cBhvr>
                                        <p:cTn id="161" dur="200"/>
                                        <p:tgtEl>
                                          <p:spTgt spid="124"/>
                                        </p:tgtEl>
                                      </p:cBhvr>
                                    </p:animEffect>
                                    <p:anim calcmode="lin" valueType="num">
                                      <p:cBhvr>
                                        <p:cTn id="162" dur="200" fill="hold"/>
                                        <p:tgtEl>
                                          <p:spTgt spid="124"/>
                                        </p:tgtEl>
                                        <p:attrNameLst>
                                          <p:attrName>ppt_x</p:attrName>
                                        </p:attrNameLst>
                                      </p:cBhvr>
                                      <p:tavLst>
                                        <p:tav tm="0">
                                          <p:val>
                                            <p:strVal val="#ppt_x"/>
                                          </p:val>
                                        </p:tav>
                                        <p:tav tm="100000">
                                          <p:val>
                                            <p:strVal val="#ppt_x"/>
                                          </p:val>
                                        </p:tav>
                                      </p:tavLst>
                                    </p:anim>
                                    <p:anim calcmode="lin" valueType="num">
                                      <p:cBhvr>
                                        <p:cTn id="163" dur="200" fill="hold"/>
                                        <p:tgtEl>
                                          <p:spTgt spid="124"/>
                                        </p:tgtEl>
                                        <p:attrNameLst>
                                          <p:attrName>ppt_y</p:attrName>
                                        </p:attrNameLst>
                                      </p:cBhvr>
                                      <p:tavLst>
                                        <p:tav tm="0">
                                          <p:val>
                                            <p:strVal val="#ppt_y+.1"/>
                                          </p:val>
                                        </p:tav>
                                        <p:tav tm="100000">
                                          <p:val>
                                            <p:strVal val="#ppt_y"/>
                                          </p:val>
                                        </p:tav>
                                      </p:tavLst>
                                    </p:anim>
                                  </p:childTnLst>
                                </p:cTn>
                              </p:par>
                            </p:childTnLst>
                          </p:cTn>
                        </p:par>
                        <p:par>
                          <p:cTn id="164" fill="hold">
                            <p:stCondLst>
                              <p:cond delay="9600"/>
                            </p:stCondLst>
                            <p:childTnLst>
                              <p:par>
                                <p:cTn id="165" presetID="42" presetClass="entr" presetSubtype="0" fill="hold" grpId="0" nodeType="afterEffect">
                                  <p:stCondLst>
                                    <p:cond delay="0"/>
                                  </p:stCondLst>
                                  <p:childTnLst>
                                    <p:set>
                                      <p:cBhvr>
                                        <p:cTn id="166" dur="1" fill="hold">
                                          <p:stCondLst>
                                            <p:cond delay="0"/>
                                          </p:stCondLst>
                                        </p:cTn>
                                        <p:tgtEl>
                                          <p:spTgt spid="147"/>
                                        </p:tgtEl>
                                        <p:attrNameLst>
                                          <p:attrName>style.visibility</p:attrName>
                                        </p:attrNameLst>
                                      </p:cBhvr>
                                      <p:to>
                                        <p:strVal val="visible"/>
                                      </p:to>
                                    </p:set>
                                    <p:animEffect transition="in" filter="fade">
                                      <p:cBhvr>
                                        <p:cTn id="167" dur="200"/>
                                        <p:tgtEl>
                                          <p:spTgt spid="147"/>
                                        </p:tgtEl>
                                      </p:cBhvr>
                                    </p:animEffect>
                                    <p:anim calcmode="lin" valueType="num">
                                      <p:cBhvr>
                                        <p:cTn id="168" dur="200" fill="hold"/>
                                        <p:tgtEl>
                                          <p:spTgt spid="147"/>
                                        </p:tgtEl>
                                        <p:attrNameLst>
                                          <p:attrName>ppt_x</p:attrName>
                                        </p:attrNameLst>
                                      </p:cBhvr>
                                      <p:tavLst>
                                        <p:tav tm="0">
                                          <p:val>
                                            <p:strVal val="#ppt_x"/>
                                          </p:val>
                                        </p:tav>
                                        <p:tav tm="100000">
                                          <p:val>
                                            <p:strVal val="#ppt_x"/>
                                          </p:val>
                                        </p:tav>
                                      </p:tavLst>
                                    </p:anim>
                                    <p:anim calcmode="lin" valueType="num">
                                      <p:cBhvr>
                                        <p:cTn id="169" dur="200" fill="hold"/>
                                        <p:tgtEl>
                                          <p:spTgt spid="147"/>
                                        </p:tgtEl>
                                        <p:attrNameLst>
                                          <p:attrName>ppt_y</p:attrName>
                                        </p:attrNameLst>
                                      </p:cBhvr>
                                      <p:tavLst>
                                        <p:tav tm="0">
                                          <p:val>
                                            <p:strVal val="#ppt_y+.1"/>
                                          </p:val>
                                        </p:tav>
                                        <p:tav tm="100000">
                                          <p:val>
                                            <p:strVal val="#ppt_y"/>
                                          </p:val>
                                        </p:tav>
                                      </p:tavLst>
                                    </p:anim>
                                  </p:childTnLst>
                                </p:cTn>
                              </p:par>
                            </p:childTnLst>
                          </p:cTn>
                        </p:par>
                        <p:par>
                          <p:cTn id="170" fill="hold">
                            <p:stCondLst>
                              <p:cond delay="9800"/>
                            </p:stCondLst>
                            <p:childTnLst>
                              <p:par>
                                <p:cTn id="171" presetID="42" presetClass="entr" presetSubtype="0" fill="hold" grpId="0" nodeType="afterEffect">
                                  <p:stCondLst>
                                    <p:cond delay="0"/>
                                  </p:stCondLst>
                                  <p:childTnLst>
                                    <p:set>
                                      <p:cBhvr>
                                        <p:cTn id="172" dur="1" fill="hold">
                                          <p:stCondLst>
                                            <p:cond delay="0"/>
                                          </p:stCondLst>
                                        </p:cTn>
                                        <p:tgtEl>
                                          <p:spTgt spid="148"/>
                                        </p:tgtEl>
                                        <p:attrNameLst>
                                          <p:attrName>style.visibility</p:attrName>
                                        </p:attrNameLst>
                                      </p:cBhvr>
                                      <p:to>
                                        <p:strVal val="visible"/>
                                      </p:to>
                                    </p:set>
                                    <p:animEffect transition="in" filter="fade">
                                      <p:cBhvr>
                                        <p:cTn id="173" dur="200"/>
                                        <p:tgtEl>
                                          <p:spTgt spid="148"/>
                                        </p:tgtEl>
                                      </p:cBhvr>
                                    </p:animEffect>
                                    <p:anim calcmode="lin" valueType="num">
                                      <p:cBhvr>
                                        <p:cTn id="174" dur="200" fill="hold"/>
                                        <p:tgtEl>
                                          <p:spTgt spid="148"/>
                                        </p:tgtEl>
                                        <p:attrNameLst>
                                          <p:attrName>ppt_x</p:attrName>
                                        </p:attrNameLst>
                                      </p:cBhvr>
                                      <p:tavLst>
                                        <p:tav tm="0">
                                          <p:val>
                                            <p:strVal val="#ppt_x"/>
                                          </p:val>
                                        </p:tav>
                                        <p:tav tm="100000">
                                          <p:val>
                                            <p:strVal val="#ppt_x"/>
                                          </p:val>
                                        </p:tav>
                                      </p:tavLst>
                                    </p:anim>
                                    <p:anim calcmode="lin" valueType="num">
                                      <p:cBhvr>
                                        <p:cTn id="175" dur="200" fill="hold"/>
                                        <p:tgtEl>
                                          <p:spTgt spid="148"/>
                                        </p:tgtEl>
                                        <p:attrNameLst>
                                          <p:attrName>ppt_y</p:attrName>
                                        </p:attrNameLst>
                                      </p:cBhvr>
                                      <p:tavLst>
                                        <p:tav tm="0">
                                          <p:val>
                                            <p:strVal val="#ppt_y+.1"/>
                                          </p:val>
                                        </p:tav>
                                        <p:tav tm="100000">
                                          <p:val>
                                            <p:strVal val="#ppt_y"/>
                                          </p:val>
                                        </p:tav>
                                      </p:tavLst>
                                    </p:anim>
                                  </p:childTnLst>
                                </p:cTn>
                              </p:par>
                            </p:childTnLst>
                          </p:cTn>
                        </p:par>
                        <p:par>
                          <p:cTn id="176" fill="hold">
                            <p:stCondLst>
                              <p:cond delay="10000"/>
                            </p:stCondLst>
                            <p:childTnLst>
                              <p:par>
                                <p:cTn id="177" presetID="53" presetClass="entr" presetSubtype="16" fill="hold" grpId="0" nodeType="afterEffect">
                                  <p:stCondLst>
                                    <p:cond delay="0"/>
                                  </p:stCondLst>
                                  <p:childTnLst>
                                    <p:set>
                                      <p:cBhvr>
                                        <p:cTn id="178" dur="1" fill="hold">
                                          <p:stCondLst>
                                            <p:cond delay="0"/>
                                          </p:stCondLst>
                                        </p:cTn>
                                        <p:tgtEl>
                                          <p:spTgt spid="264"/>
                                        </p:tgtEl>
                                        <p:attrNameLst>
                                          <p:attrName>style.visibility</p:attrName>
                                        </p:attrNameLst>
                                      </p:cBhvr>
                                      <p:to>
                                        <p:strVal val="visible"/>
                                      </p:to>
                                    </p:set>
                                    <p:anim calcmode="lin" valueType="num">
                                      <p:cBhvr>
                                        <p:cTn id="179" dur="500" fill="hold"/>
                                        <p:tgtEl>
                                          <p:spTgt spid="264"/>
                                        </p:tgtEl>
                                        <p:attrNameLst>
                                          <p:attrName>ppt_w</p:attrName>
                                        </p:attrNameLst>
                                      </p:cBhvr>
                                      <p:tavLst>
                                        <p:tav tm="0">
                                          <p:val>
                                            <p:fltVal val="0"/>
                                          </p:val>
                                        </p:tav>
                                        <p:tav tm="100000">
                                          <p:val>
                                            <p:strVal val="#ppt_w"/>
                                          </p:val>
                                        </p:tav>
                                      </p:tavLst>
                                    </p:anim>
                                    <p:anim calcmode="lin" valueType="num">
                                      <p:cBhvr>
                                        <p:cTn id="180" dur="500" fill="hold"/>
                                        <p:tgtEl>
                                          <p:spTgt spid="264"/>
                                        </p:tgtEl>
                                        <p:attrNameLst>
                                          <p:attrName>ppt_h</p:attrName>
                                        </p:attrNameLst>
                                      </p:cBhvr>
                                      <p:tavLst>
                                        <p:tav tm="0">
                                          <p:val>
                                            <p:fltVal val="0"/>
                                          </p:val>
                                        </p:tav>
                                        <p:tav tm="100000">
                                          <p:val>
                                            <p:strVal val="#ppt_h"/>
                                          </p:val>
                                        </p:tav>
                                      </p:tavLst>
                                    </p:anim>
                                    <p:animEffect transition="in" filter="fade">
                                      <p:cBhvr>
                                        <p:cTn id="181" dur="500"/>
                                        <p:tgtEl>
                                          <p:spTgt spid="264"/>
                                        </p:tgtEl>
                                      </p:cBhvr>
                                    </p:animEffect>
                                  </p:childTnLst>
                                </p:cTn>
                              </p:par>
                            </p:childTnLst>
                          </p:cTn>
                        </p:par>
                        <p:par>
                          <p:cTn id="182" fill="hold">
                            <p:stCondLst>
                              <p:cond delay="10500"/>
                            </p:stCondLst>
                            <p:childTnLst>
                              <p:par>
                                <p:cTn id="183" presetID="42" presetClass="entr" presetSubtype="0" fill="hold" grpId="0" nodeType="afterEffect">
                                  <p:stCondLst>
                                    <p:cond delay="0"/>
                                  </p:stCondLst>
                                  <p:childTnLst>
                                    <p:set>
                                      <p:cBhvr>
                                        <p:cTn id="184" dur="1" fill="hold">
                                          <p:stCondLst>
                                            <p:cond delay="0"/>
                                          </p:stCondLst>
                                        </p:cTn>
                                        <p:tgtEl>
                                          <p:spTgt spid="215"/>
                                        </p:tgtEl>
                                        <p:attrNameLst>
                                          <p:attrName>style.visibility</p:attrName>
                                        </p:attrNameLst>
                                      </p:cBhvr>
                                      <p:to>
                                        <p:strVal val="visible"/>
                                      </p:to>
                                    </p:set>
                                    <p:animEffect transition="in" filter="fade">
                                      <p:cBhvr>
                                        <p:cTn id="185" dur="1000"/>
                                        <p:tgtEl>
                                          <p:spTgt spid="215"/>
                                        </p:tgtEl>
                                      </p:cBhvr>
                                    </p:animEffect>
                                    <p:anim calcmode="lin" valueType="num">
                                      <p:cBhvr>
                                        <p:cTn id="186" dur="1000" fill="hold"/>
                                        <p:tgtEl>
                                          <p:spTgt spid="215"/>
                                        </p:tgtEl>
                                        <p:attrNameLst>
                                          <p:attrName>ppt_x</p:attrName>
                                        </p:attrNameLst>
                                      </p:cBhvr>
                                      <p:tavLst>
                                        <p:tav tm="0">
                                          <p:val>
                                            <p:strVal val="#ppt_x"/>
                                          </p:val>
                                        </p:tav>
                                        <p:tav tm="100000">
                                          <p:val>
                                            <p:strVal val="#ppt_x"/>
                                          </p:val>
                                        </p:tav>
                                      </p:tavLst>
                                    </p:anim>
                                    <p:anim calcmode="lin" valueType="num">
                                      <p:cBhvr>
                                        <p:cTn id="187" dur="1000" fill="hold"/>
                                        <p:tgtEl>
                                          <p:spTgt spid="215"/>
                                        </p:tgtEl>
                                        <p:attrNameLst>
                                          <p:attrName>ppt_y</p:attrName>
                                        </p:attrNameLst>
                                      </p:cBhvr>
                                      <p:tavLst>
                                        <p:tav tm="0">
                                          <p:val>
                                            <p:strVal val="#ppt_y+.1"/>
                                          </p:val>
                                        </p:tav>
                                        <p:tav tm="100000">
                                          <p:val>
                                            <p:strVal val="#ppt_y"/>
                                          </p:val>
                                        </p:tav>
                                      </p:tavLst>
                                    </p:anim>
                                  </p:childTnLst>
                                </p:cTn>
                              </p:par>
                            </p:childTnLst>
                          </p:cTn>
                        </p:par>
                        <p:par>
                          <p:cTn id="188" fill="hold">
                            <p:stCondLst>
                              <p:cond delay="11500"/>
                            </p:stCondLst>
                            <p:childTnLst>
                              <p:par>
                                <p:cTn id="189" presetID="42" presetClass="entr" presetSubtype="0" fill="hold" grpId="0" nodeType="after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200"/>
                                        <p:tgtEl>
                                          <p:spTgt spid="128"/>
                                        </p:tgtEl>
                                      </p:cBhvr>
                                    </p:animEffect>
                                    <p:anim calcmode="lin" valueType="num">
                                      <p:cBhvr>
                                        <p:cTn id="192" dur="200" fill="hold"/>
                                        <p:tgtEl>
                                          <p:spTgt spid="128"/>
                                        </p:tgtEl>
                                        <p:attrNameLst>
                                          <p:attrName>ppt_x</p:attrName>
                                        </p:attrNameLst>
                                      </p:cBhvr>
                                      <p:tavLst>
                                        <p:tav tm="0">
                                          <p:val>
                                            <p:strVal val="#ppt_x"/>
                                          </p:val>
                                        </p:tav>
                                        <p:tav tm="100000">
                                          <p:val>
                                            <p:strVal val="#ppt_x"/>
                                          </p:val>
                                        </p:tav>
                                      </p:tavLst>
                                    </p:anim>
                                    <p:anim calcmode="lin" valueType="num">
                                      <p:cBhvr>
                                        <p:cTn id="193" dur="200" fill="hold"/>
                                        <p:tgtEl>
                                          <p:spTgt spid="128"/>
                                        </p:tgtEl>
                                        <p:attrNameLst>
                                          <p:attrName>ppt_y</p:attrName>
                                        </p:attrNameLst>
                                      </p:cBhvr>
                                      <p:tavLst>
                                        <p:tav tm="0">
                                          <p:val>
                                            <p:strVal val="#ppt_y+.1"/>
                                          </p:val>
                                        </p:tav>
                                        <p:tav tm="100000">
                                          <p:val>
                                            <p:strVal val="#ppt_y"/>
                                          </p:val>
                                        </p:tav>
                                      </p:tavLst>
                                    </p:anim>
                                  </p:childTnLst>
                                </p:cTn>
                              </p:par>
                            </p:childTnLst>
                          </p:cTn>
                        </p:par>
                        <p:par>
                          <p:cTn id="194" fill="hold">
                            <p:stCondLst>
                              <p:cond delay="11700"/>
                            </p:stCondLst>
                            <p:childTnLst>
                              <p:par>
                                <p:cTn id="195" presetID="42" presetClass="entr" presetSubtype="0" fill="hold" grpId="0" nodeType="afterEffect">
                                  <p:stCondLst>
                                    <p:cond delay="0"/>
                                  </p:stCondLst>
                                  <p:childTnLst>
                                    <p:set>
                                      <p:cBhvr>
                                        <p:cTn id="196" dur="1" fill="hold">
                                          <p:stCondLst>
                                            <p:cond delay="0"/>
                                          </p:stCondLst>
                                        </p:cTn>
                                        <p:tgtEl>
                                          <p:spTgt spid="129"/>
                                        </p:tgtEl>
                                        <p:attrNameLst>
                                          <p:attrName>style.visibility</p:attrName>
                                        </p:attrNameLst>
                                      </p:cBhvr>
                                      <p:to>
                                        <p:strVal val="visible"/>
                                      </p:to>
                                    </p:set>
                                    <p:animEffect transition="in" filter="fade">
                                      <p:cBhvr>
                                        <p:cTn id="197" dur="200"/>
                                        <p:tgtEl>
                                          <p:spTgt spid="129"/>
                                        </p:tgtEl>
                                      </p:cBhvr>
                                    </p:animEffect>
                                    <p:anim calcmode="lin" valueType="num">
                                      <p:cBhvr>
                                        <p:cTn id="198" dur="200" fill="hold"/>
                                        <p:tgtEl>
                                          <p:spTgt spid="129"/>
                                        </p:tgtEl>
                                        <p:attrNameLst>
                                          <p:attrName>ppt_x</p:attrName>
                                        </p:attrNameLst>
                                      </p:cBhvr>
                                      <p:tavLst>
                                        <p:tav tm="0">
                                          <p:val>
                                            <p:strVal val="#ppt_x"/>
                                          </p:val>
                                        </p:tav>
                                        <p:tav tm="100000">
                                          <p:val>
                                            <p:strVal val="#ppt_x"/>
                                          </p:val>
                                        </p:tav>
                                      </p:tavLst>
                                    </p:anim>
                                    <p:anim calcmode="lin" valueType="num">
                                      <p:cBhvr>
                                        <p:cTn id="199" dur="200" fill="hold"/>
                                        <p:tgtEl>
                                          <p:spTgt spid="129"/>
                                        </p:tgtEl>
                                        <p:attrNameLst>
                                          <p:attrName>ppt_y</p:attrName>
                                        </p:attrNameLst>
                                      </p:cBhvr>
                                      <p:tavLst>
                                        <p:tav tm="0">
                                          <p:val>
                                            <p:strVal val="#ppt_y+.1"/>
                                          </p:val>
                                        </p:tav>
                                        <p:tav tm="100000">
                                          <p:val>
                                            <p:strVal val="#ppt_y"/>
                                          </p:val>
                                        </p:tav>
                                      </p:tavLst>
                                    </p:anim>
                                  </p:childTnLst>
                                </p:cTn>
                              </p:par>
                            </p:childTnLst>
                          </p:cTn>
                        </p:par>
                        <p:par>
                          <p:cTn id="200" fill="hold">
                            <p:stCondLst>
                              <p:cond delay="11900"/>
                            </p:stCondLst>
                            <p:childTnLst>
                              <p:par>
                                <p:cTn id="201" presetID="42" presetClass="entr" presetSubtype="0" fill="hold" grpId="0" nodeType="afterEffect">
                                  <p:stCondLst>
                                    <p:cond delay="0"/>
                                  </p:stCondLst>
                                  <p:childTnLst>
                                    <p:set>
                                      <p:cBhvr>
                                        <p:cTn id="202" dur="1" fill="hold">
                                          <p:stCondLst>
                                            <p:cond delay="0"/>
                                          </p:stCondLst>
                                        </p:cTn>
                                        <p:tgtEl>
                                          <p:spTgt spid="130"/>
                                        </p:tgtEl>
                                        <p:attrNameLst>
                                          <p:attrName>style.visibility</p:attrName>
                                        </p:attrNameLst>
                                      </p:cBhvr>
                                      <p:to>
                                        <p:strVal val="visible"/>
                                      </p:to>
                                    </p:set>
                                    <p:animEffect transition="in" filter="fade">
                                      <p:cBhvr>
                                        <p:cTn id="203" dur="200"/>
                                        <p:tgtEl>
                                          <p:spTgt spid="130"/>
                                        </p:tgtEl>
                                      </p:cBhvr>
                                    </p:animEffect>
                                    <p:anim calcmode="lin" valueType="num">
                                      <p:cBhvr>
                                        <p:cTn id="204" dur="200" fill="hold"/>
                                        <p:tgtEl>
                                          <p:spTgt spid="130"/>
                                        </p:tgtEl>
                                        <p:attrNameLst>
                                          <p:attrName>ppt_x</p:attrName>
                                        </p:attrNameLst>
                                      </p:cBhvr>
                                      <p:tavLst>
                                        <p:tav tm="0">
                                          <p:val>
                                            <p:strVal val="#ppt_x"/>
                                          </p:val>
                                        </p:tav>
                                        <p:tav tm="100000">
                                          <p:val>
                                            <p:strVal val="#ppt_x"/>
                                          </p:val>
                                        </p:tav>
                                      </p:tavLst>
                                    </p:anim>
                                    <p:anim calcmode="lin" valueType="num">
                                      <p:cBhvr>
                                        <p:cTn id="205" dur="200" fill="hold"/>
                                        <p:tgtEl>
                                          <p:spTgt spid="130"/>
                                        </p:tgtEl>
                                        <p:attrNameLst>
                                          <p:attrName>ppt_y</p:attrName>
                                        </p:attrNameLst>
                                      </p:cBhvr>
                                      <p:tavLst>
                                        <p:tav tm="0">
                                          <p:val>
                                            <p:strVal val="#ppt_y+.1"/>
                                          </p:val>
                                        </p:tav>
                                        <p:tav tm="100000">
                                          <p:val>
                                            <p:strVal val="#ppt_y"/>
                                          </p:val>
                                        </p:tav>
                                      </p:tavLst>
                                    </p:anim>
                                  </p:childTnLst>
                                </p:cTn>
                              </p:par>
                            </p:childTnLst>
                          </p:cTn>
                        </p:par>
                        <p:par>
                          <p:cTn id="206" fill="hold">
                            <p:stCondLst>
                              <p:cond delay="12100"/>
                            </p:stCondLst>
                            <p:childTnLst>
                              <p:par>
                                <p:cTn id="207" presetID="42" presetClass="entr" presetSubtype="0" fill="hold" grpId="0" nodeType="after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200"/>
                                        <p:tgtEl>
                                          <p:spTgt spid="131"/>
                                        </p:tgtEl>
                                      </p:cBhvr>
                                    </p:animEffect>
                                    <p:anim calcmode="lin" valueType="num">
                                      <p:cBhvr>
                                        <p:cTn id="210" dur="200" fill="hold"/>
                                        <p:tgtEl>
                                          <p:spTgt spid="131"/>
                                        </p:tgtEl>
                                        <p:attrNameLst>
                                          <p:attrName>ppt_x</p:attrName>
                                        </p:attrNameLst>
                                      </p:cBhvr>
                                      <p:tavLst>
                                        <p:tav tm="0">
                                          <p:val>
                                            <p:strVal val="#ppt_x"/>
                                          </p:val>
                                        </p:tav>
                                        <p:tav tm="100000">
                                          <p:val>
                                            <p:strVal val="#ppt_x"/>
                                          </p:val>
                                        </p:tav>
                                      </p:tavLst>
                                    </p:anim>
                                    <p:anim calcmode="lin" valueType="num">
                                      <p:cBhvr>
                                        <p:cTn id="211" dur="200" fill="hold"/>
                                        <p:tgtEl>
                                          <p:spTgt spid="131"/>
                                        </p:tgtEl>
                                        <p:attrNameLst>
                                          <p:attrName>ppt_y</p:attrName>
                                        </p:attrNameLst>
                                      </p:cBhvr>
                                      <p:tavLst>
                                        <p:tav tm="0">
                                          <p:val>
                                            <p:strVal val="#ppt_y+.1"/>
                                          </p:val>
                                        </p:tav>
                                        <p:tav tm="100000">
                                          <p:val>
                                            <p:strVal val="#ppt_y"/>
                                          </p:val>
                                        </p:tav>
                                      </p:tavLst>
                                    </p:anim>
                                  </p:childTnLst>
                                </p:cTn>
                              </p:par>
                            </p:childTnLst>
                          </p:cTn>
                        </p:par>
                        <p:par>
                          <p:cTn id="212" fill="hold">
                            <p:stCondLst>
                              <p:cond delay="12300"/>
                            </p:stCondLst>
                            <p:childTnLst>
                              <p:par>
                                <p:cTn id="213" presetID="42" presetClass="entr" presetSubtype="0" fill="hold" grpId="0" nodeType="afterEffect">
                                  <p:stCondLst>
                                    <p:cond delay="0"/>
                                  </p:stCondLst>
                                  <p:childTnLst>
                                    <p:set>
                                      <p:cBhvr>
                                        <p:cTn id="214" dur="1" fill="hold">
                                          <p:stCondLst>
                                            <p:cond delay="0"/>
                                          </p:stCondLst>
                                        </p:cTn>
                                        <p:tgtEl>
                                          <p:spTgt spid="132"/>
                                        </p:tgtEl>
                                        <p:attrNameLst>
                                          <p:attrName>style.visibility</p:attrName>
                                        </p:attrNameLst>
                                      </p:cBhvr>
                                      <p:to>
                                        <p:strVal val="visible"/>
                                      </p:to>
                                    </p:set>
                                    <p:animEffect transition="in" filter="fade">
                                      <p:cBhvr>
                                        <p:cTn id="215" dur="200"/>
                                        <p:tgtEl>
                                          <p:spTgt spid="132"/>
                                        </p:tgtEl>
                                      </p:cBhvr>
                                    </p:animEffect>
                                    <p:anim calcmode="lin" valueType="num">
                                      <p:cBhvr>
                                        <p:cTn id="216" dur="200" fill="hold"/>
                                        <p:tgtEl>
                                          <p:spTgt spid="132"/>
                                        </p:tgtEl>
                                        <p:attrNameLst>
                                          <p:attrName>ppt_x</p:attrName>
                                        </p:attrNameLst>
                                      </p:cBhvr>
                                      <p:tavLst>
                                        <p:tav tm="0">
                                          <p:val>
                                            <p:strVal val="#ppt_x"/>
                                          </p:val>
                                        </p:tav>
                                        <p:tav tm="100000">
                                          <p:val>
                                            <p:strVal val="#ppt_x"/>
                                          </p:val>
                                        </p:tav>
                                      </p:tavLst>
                                    </p:anim>
                                    <p:anim calcmode="lin" valueType="num">
                                      <p:cBhvr>
                                        <p:cTn id="217" dur="200" fill="hold"/>
                                        <p:tgtEl>
                                          <p:spTgt spid="132"/>
                                        </p:tgtEl>
                                        <p:attrNameLst>
                                          <p:attrName>ppt_y</p:attrName>
                                        </p:attrNameLst>
                                      </p:cBhvr>
                                      <p:tavLst>
                                        <p:tav tm="0">
                                          <p:val>
                                            <p:strVal val="#ppt_y+.1"/>
                                          </p:val>
                                        </p:tav>
                                        <p:tav tm="100000">
                                          <p:val>
                                            <p:strVal val="#ppt_y"/>
                                          </p:val>
                                        </p:tav>
                                      </p:tavLst>
                                    </p:anim>
                                  </p:childTnLst>
                                </p:cTn>
                              </p:par>
                            </p:childTnLst>
                          </p:cTn>
                        </p:par>
                        <p:par>
                          <p:cTn id="218" fill="hold">
                            <p:stCondLst>
                              <p:cond delay="12500"/>
                            </p:stCondLst>
                            <p:childTnLst>
                              <p:par>
                                <p:cTn id="219" presetID="42" presetClass="entr" presetSubtype="0" fill="hold" grpId="0" nodeType="afterEffect">
                                  <p:stCondLst>
                                    <p:cond delay="0"/>
                                  </p:stCondLst>
                                  <p:childTnLst>
                                    <p:set>
                                      <p:cBhvr>
                                        <p:cTn id="220" dur="1" fill="hold">
                                          <p:stCondLst>
                                            <p:cond delay="0"/>
                                          </p:stCondLst>
                                        </p:cTn>
                                        <p:tgtEl>
                                          <p:spTgt spid="133"/>
                                        </p:tgtEl>
                                        <p:attrNameLst>
                                          <p:attrName>style.visibility</p:attrName>
                                        </p:attrNameLst>
                                      </p:cBhvr>
                                      <p:to>
                                        <p:strVal val="visible"/>
                                      </p:to>
                                    </p:set>
                                    <p:animEffect transition="in" filter="fade">
                                      <p:cBhvr>
                                        <p:cTn id="221" dur="200"/>
                                        <p:tgtEl>
                                          <p:spTgt spid="133"/>
                                        </p:tgtEl>
                                      </p:cBhvr>
                                    </p:animEffect>
                                    <p:anim calcmode="lin" valueType="num">
                                      <p:cBhvr>
                                        <p:cTn id="222" dur="200" fill="hold"/>
                                        <p:tgtEl>
                                          <p:spTgt spid="133"/>
                                        </p:tgtEl>
                                        <p:attrNameLst>
                                          <p:attrName>ppt_x</p:attrName>
                                        </p:attrNameLst>
                                      </p:cBhvr>
                                      <p:tavLst>
                                        <p:tav tm="0">
                                          <p:val>
                                            <p:strVal val="#ppt_x"/>
                                          </p:val>
                                        </p:tav>
                                        <p:tav tm="100000">
                                          <p:val>
                                            <p:strVal val="#ppt_x"/>
                                          </p:val>
                                        </p:tav>
                                      </p:tavLst>
                                    </p:anim>
                                    <p:anim calcmode="lin" valueType="num">
                                      <p:cBhvr>
                                        <p:cTn id="223" dur="200" fill="hold"/>
                                        <p:tgtEl>
                                          <p:spTgt spid="133"/>
                                        </p:tgtEl>
                                        <p:attrNameLst>
                                          <p:attrName>ppt_y</p:attrName>
                                        </p:attrNameLst>
                                      </p:cBhvr>
                                      <p:tavLst>
                                        <p:tav tm="0">
                                          <p:val>
                                            <p:strVal val="#ppt_y+.1"/>
                                          </p:val>
                                        </p:tav>
                                        <p:tav tm="100000">
                                          <p:val>
                                            <p:strVal val="#ppt_y"/>
                                          </p:val>
                                        </p:tav>
                                      </p:tavLst>
                                    </p:anim>
                                  </p:childTnLst>
                                </p:cTn>
                              </p:par>
                            </p:childTnLst>
                          </p:cTn>
                        </p:par>
                        <p:par>
                          <p:cTn id="224" fill="hold">
                            <p:stCondLst>
                              <p:cond delay="12700"/>
                            </p:stCondLst>
                            <p:childTnLst>
                              <p:par>
                                <p:cTn id="225" presetID="42" presetClass="entr" presetSubtype="0" fill="hold" grpId="0" nodeType="afterEffect">
                                  <p:stCondLst>
                                    <p:cond delay="0"/>
                                  </p:stCondLst>
                                  <p:childTnLst>
                                    <p:set>
                                      <p:cBhvr>
                                        <p:cTn id="226" dur="1" fill="hold">
                                          <p:stCondLst>
                                            <p:cond delay="0"/>
                                          </p:stCondLst>
                                        </p:cTn>
                                        <p:tgtEl>
                                          <p:spTgt spid="134"/>
                                        </p:tgtEl>
                                        <p:attrNameLst>
                                          <p:attrName>style.visibility</p:attrName>
                                        </p:attrNameLst>
                                      </p:cBhvr>
                                      <p:to>
                                        <p:strVal val="visible"/>
                                      </p:to>
                                    </p:set>
                                    <p:animEffect transition="in" filter="fade">
                                      <p:cBhvr>
                                        <p:cTn id="227" dur="200"/>
                                        <p:tgtEl>
                                          <p:spTgt spid="134"/>
                                        </p:tgtEl>
                                      </p:cBhvr>
                                    </p:animEffect>
                                    <p:anim calcmode="lin" valueType="num">
                                      <p:cBhvr>
                                        <p:cTn id="228" dur="200" fill="hold"/>
                                        <p:tgtEl>
                                          <p:spTgt spid="134"/>
                                        </p:tgtEl>
                                        <p:attrNameLst>
                                          <p:attrName>ppt_x</p:attrName>
                                        </p:attrNameLst>
                                      </p:cBhvr>
                                      <p:tavLst>
                                        <p:tav tm="0">
                                          <p:val>
                                            <p:strVal val="#ppt_x"/>
                                          </p:val>
                                        </p:tav>
                                        <p:tav tm="100000">
                                          <p:val>
                                            <p:strVal val="#ppt_x"/>
                                          </p:val>
                                        </p:tav>
                                      </p:tavLst>
                                    </p:anim>
                                    <p:anim calcmode="lin" valueType="num">
                                      <p:cBhvr>
                                        <p:cTn id="229" dur="200" fill="hold"/>
                                        <p:tgtEl>
                                          <p:spTgt spid="134"/>
                                        </p:tgtEl>
                                        <p:attrNameLst>
                                          <p:attrName>ppt_y</p:attrName>
                                        </p:attrNameLst>
                                      </p:cBhvr>
                                      <p:tavLst>
                                        <p:tav tm="0">
                                          <p:val>
                                            <p:strVal val="#ppt_y+.1"/>
                                          </p:val>
                                        </p:tav>
                                        <p:tav tm="100000">
                                          <p:val>
                                            <p:strVal val="#ppt_y"/>
                                          </p:val>
                                        </p:tav>
                                      </p:tavLst>
                                    </p:anim>
                                  </p:childTnLst>
                                </p:cTn>
                              </p:par>
                            </p:childTnLst>
                          </p:cTn>
                        </p:par>
                        <p:par>
                          <p:cTn id="230" fill="hold">
                            <p:stCondLst>
                              <p:cond delay="12900"/>
                            </p:stCondLst>
                            <p:childTnLst>
                              <p:par>
                                <p:cTn id="231" presetID="42" presetClass="entr" presetSubtype="0" fill="hold" grpId="0" nodeType="afterEffect">
                                  <p:stCondLst>
                                    <p:cond delay="0"/>
                                  </p:stCondLst>
                                  <p:childTnLst>
                                    <p:set>
                                      <p:cBhvr>
                                        <p:cTn id="232" dur="1" fill="hold">
                                          <p:stCondLst>
                                            <p:cond delay="0"/>
                                          </p:stCondLst>
                                        </p:cTn>
                                        <p:tgtEl>
                                          <p:spTgt spid="135"/>
                                        </p:tgtEl>
                                        <p:attrNameLst>
                                          <p:attrName>style.visibility</p:attrName>
                                        </p:attrNameLst>
                                      </p:cBhvr>
                                      <p:to>
                                        <p:strVal val="visible"/>
                                      </p:to>
                                    </p:set>
                                    <p:animEffect transition="in" filter="fade">
                                      <p:cBhvr>
                                        <p:cTn id="233" dur="200"/>
                                        <p:tgtEl>
                                          <p:spTgt spid="135"/>
                                        </p:tgtEl>
                                      </p:cBhvr>
                                    </p:animEffect>
                                    <p:anim calcmode="lin" valueType="num">
                                      <p:cBhvr>
                                        <p:cTn id="234" dur="200" fill="hold"/>
                                        <p:tgtEl>
                                          <p:spTgt spid="135"/>
                                        </p:tgtEl>
                                        <p:attrNameLst>
                                          <p:attrName>ppt_x</p:attrName>
                                        </p:attrNameLst>
                                      </p:cBhvr>
                                      <p:tavLst>
                                        <p:tav tm="0">
                                          <p:val>
                                            <p:strVal val="#ppt_x"/>
                                          </p:val>
                                        </p:tav>
                                        <p:tav tm="100000">
                                          <p:val>
                                            <p:strVal val="#ppt_x"/>
                                          </p:val>
                                        </p:tav>
                                      </p:tavLst>
                                    </p:anim>
                                    <p:anim calcmode="lin" valueType="num">
                                      <p:cBhvr>
                                        <p:cTn id="235" dur="200" fill="hold"/>
                                        <p:tgtEl>
                                          <p:spTgt spid="135"/>
                                        </p:tgtEl>
                                        <p:attrNameLst>
                                          <p:attrName>ppt_y</p:attrName>
                                        </p:attrNameLst>
                                      </p:cBhvr>
                                      <p:tavLst>
                                        <p:tav tm="0">
                                          <p:val>
                                            <p:strVal val="#ppt_y+.1"/>
                                          </p:val>
                                        </p:tav>
                                        <p:tav tm="100000">
                                          <p:val>
                                            <p:strVal val="#ppt_y"/>
                                          </p:val>
                                        </p:tav>
                                      </p:tavLst>
                                    </p:anim>
                                  </p:childTnLst>
                                </p:cTn>
                              </p:par>
                            </p:childTnLst>
                          </p:cTn>
                        </p:par>
                        <p:par>
                          <p:cTn id="236" fill="hold">
                            <p:stCondLst>
                              <p:cond delay="13100"/>
                            </p:stCondLst>
                            <p:childTnLst>
                              <p:par>
                                <p:cTn id="237" presetID="42" presetClass="entr" presetSubtype="0" fill="hold" grpId="0" nodeType="afterEffect">
                                  <p:stCondLst>
                                    <p:cond delay="0"/>
                                  </p:stCondLst>
                                  <p:childTnLst>
                                    <p:set>
                                      <p:cBhvr>
                                        <p:cTn id="238" dur="1" fill="hold">
                                          <p:stCondLst>
                                            <p:cond delay="0"/>
                                          </p:stCondLst>
                                        </p:cTn>
                                        <p:tgtEl>
                                          <p:spTgt spid="149"/>
                                        </p:tgtEl>
                                        <p:attrNameLst>
                                          <p:attrName>style.visibility</p:attrName>
                                        </p:attrNameLst>
                                      </p:cBhvr>
                                      <p:to>
                                        <p:strVal val="visible"/>
                                      </p:to>
                                    </p:set>
                                    <p:animEffect transition="in" filter="fade">
                                      <p:cBhvr>
                                        <p:cTn id="239" dur="200"/>
                                        <p:tgtEl>
                                          <p:spTgt spid="149"/>
                                        </p:tgtEl>
                                      </p:cBhvr>
                                    </p:animEffect>
                                    <p:anim calcmode="lin" valueType="num">
                                      <p:cBhvr>
                                        <p:cTn id="240" dur="200" fill="hold"/>
                                        <p:tgtEl>
                                          <p:spTgt spid="149"/>
                                        </p:tgtEl>
                                        <p:attrNameLst>
                                          <p:attrName>ppt_x</p:attrName>
                                        </p:attrNameLst>
                                      </p:cBhvr>
                                      <p:tavLst>
                                        <p:tav tm="0">
                                          <p:val>
                                            <p:strVal val="#ppt_x"/>
                                          </p:val>
                                        </p:tav>
                                        <p:tav tm="100000">
                                          <p:val>
                                            <p:strVal val="#ppt_x"/>
                                          </p:val>
                                        </p:tav>
                                      </p:tavLst>
                                    </p:anim>
                                    <p:anim calcmode="lin" valueType="num">
                                      <p:cBhvr>
                                        <p:cTn id="241" dur="200" fill="hold"/>
                                        <p:tgtEl>
                                          <p:spTgt spid="149"/>
                                        </p:tgtEl>
                                        <p:attrNameLst>
                                          <p:attrName>ppt_y</p:attrName>
                                        </p:attrNameLst>
                                      </p:cBhvr>
                                      <p:tavLst>
                                        <p:tav tm="0">
                                          <p:val>
                                            <p:strVal val="#ppt_y+.1"/>
                                          </p:val>
                                        </p:tav>
                                        <p:tav tm="100000">
                                          <p:val>
                                            <p:strVal val="#ppt_y"/>
                                          </p:val>
                                        </p:tav>
                                      </p:tavLst>
                                    </p:anim>
                                  </p:childTnLst>
                                </p:cTn>
                              </p:par>
                            </p:childTnLst>
                          </p:cTn>
                        </p:par>
                        <p:par>
                          <p:cTn id="242" fill="hold">
                            <p:stCondLst>
                              <p:cond delay="13300"/>
                            </p:stCondLst>
                            <p:childTnLst>
                              <p:par>
                                <p:cTn id="243" presetID="42" presetClass="entr" presetSubtype="0" fill="hold" grpId="0" nodeType="afterEffect">
                                  <p:stCondLst>
                                    <p:cond delay="0"/>
                                  </p:stCondLst>
                                  <p:childTnLst>
                                    <p:set>
                                      <p:cBhvr>
                                        <p:cTn id="244" dur="1" fill="hold">
                                          <p:stCondLst>
                                            <p:cond delay="0"/>
                                          </p:stCondLst>
                                        </p:cTn>
                                        <p:tgtEl>
                                          <p:spTgt spid="150"/>
                                        </p:tgtEl>
                                        <p:attrNameLst>
                                          <p:attrName>style.visibility</p:attrName>
                                        </p:attrNameLst>
                                      </p:cBhvr>
                                      <p:to>
                                        <p:strVal val="visible"/>
                                      </p:to>
                                    </p:set>
                                    <p:animEffect transition="in" filter="fade">
                                      <p:cBhvr>
                                        <p:cTn id="245" dur="200"/>
                                        <p:tgtEl>
                                          <p:spTgt spid="150"/>
                                        </p:tgtEl>
                                      </p:cBhvr>
                                    </p:animEffect>
                                    <p:anim calcmode="lin" valueType="num">
                                      <p:cBhvr>
                                        <p:cTn id="246" dur="200" fill="hold"/>
                                        <p:tgtEl>
                                          <p:spTgt spid="150"/>
                                        </p:tgtEl>
                                        <p:attrNameLst>
                                          <p:attrName>ppt_x</p:attrName>
                                        </p:attrNameLst>
                                      </p:cBhvr>
                                      <p:tavLst>
                                        <p:tav tm="0">
                                          <p:val>
                                            <p:strVal val="#ppt_x"/>
                                          </p:val>
                                        </p:tav>
                                        <p:tav tm="100000">
                                          <p:val>
                                            <p:strVal val="#ppt_x"/>
                                          </p:val>
                                        </p:tav>
                                      </p:tavLst>
                                    </p:anim>
                                    <p:anim calcmode="lin" valueType="num">
                                      <p:cBhvr>
                                        <p:cTn id="247" dur="200" fill="hold"/>
                                        <p:tgtEl>
                                          <p:spTgt spid="150"/>
                                        </p:tgtEl>
                                        <p:attrNameLst>
                                          <p:attrName>ppt_y</p:attrName>
                                        </p:attrNameLst>
                                      </p:cBhvr>
                                      <p:tavLst>
                                        <p:tav tm="0">
                                          <p:val>
                                            <p:strVal val="#ppt_y+.1"/>
                                          </p:val>
                                        </p:tav>
                                        <p:tav tm="100000">
                                          <p:val>
                                            <p:strVal val="#ppt_y"/>
                                          </p:val>
                                        </p:tav>
                                      </p:tavLst>
                                    </p:anim>
                                  </p:childTnLst>
                                </p:cTn>
                              </p:par>
                            </p:childTnLst>
                          </p:cTn>
                        </p:par>
                        <p:par>
                          <p:cTn id="248" fill="hold">
                            <p:stCondLst>
                              <p:cond delay="13500"/>
                            </p:stCondLst>
                            <p:childTnLst>
                              <p:par>
                                <p:cTn id="249" presetID="53" presetClass="entr" presetSubtype="16" fill="hold" grpId="0" nodeType="afterEffect">
                                  <p:stCondLst>
                                    <p:cond delay="0"/>
                                  </p:stCondLst>
                                  <p:childTnLst>
                                    <p:set>
                                      <p:cBhvr>
                                        <p:cTn id="250" dur="1" fill="hold">
                                          <p:stCondLst>
                                            <p:cond delay="0"/>
                                          </p:stCondLst>
                                        </p:cTn>
                                        <p:tgtEl>
                                          <p:spTgt spid="265"/>
                                        </p:tgtEl>
                                        <p:attrNameLst>
                                          <p:attrName>style.visibility</p:attrName>
                                        </p:attrNameLst>
                                      </p:cBhvr>
                                      <p:to>
                                        <p:strVal val="visible"/>
                                      </p:to>
                                    </p:set>
                                    <p:anim calcmode="lin" valueType="num">
                                      <p:cBhvr>
                                        <p:cTn id="251" dur="500" fill="hold"/>
                                        <p:tgtEl>
                                          <p:spTgt spid="265"/>
                                        </p:tgtEl>
                                        <p:attrNameLst>
                                          <p:attrName>ppt_w</p:attrName>
                                        </p:attrNameLst>
                                      </p:cBhvr>
                                      <p:tavLst>
                                        <p:tav tm="0">
                                          <p:val>
                                            <p:fltVal val="0"/>
                                          </p:val>
                                        </p:tav>
                                        <p:tav tm="100000">
                                          <p:val>
                                            <p:strVal val="#ppt_w"/>
                                          </p:val>
                                        </p:tav>
                                      </p:tavLst>
                                    </p:anim>
                                    <p:anim calcmode="lin" valueType="num">
                                      <p:cBhvr>
                                        <p:cTn id="252" dur="500" fill="hold"/>
                                        <p:tgtEl>
                                          <p:spTgt spid="265"/>
                                        </p:tgtEl>
                                        <p:attrNameLst>
                                          <p:attrName>ppt_h</p:attrName>
                                        </p:attrNameLst>
                                      </p:cBhvr>
                                      <p:tavLst>
                                        <p:tav tm="0">
                                          <p:val>
                                            <p:fltVal val="0"/>
                                          </p:val>
                                        </p:tav>
                                        <p:tav tm="100000">
                                          <p:val>
                                            <p:strVal val="#ppt_h"/>
                                          </p:val>
                                        </p:tav>
                                      </p:tavLst>
                                    </p:anim>
                                    <p:animEffect transition="in" filter="fade">
                                      <p:cBhvr>
                                        <p:cTn id="253" dur="500"/>
                                        <p:tgtEl>
                                          <p:spTgt spid="265"/>
                                        </p:tgtEl>
                                      </p:cBhvr>
                                    </p:animEffect>
                                  </p:childTnLst>
                                </p:cTn>
                              </p:par>
                            </p:childTnLst>
                          </p:cTn>
                        </p:par>
                        <p:par>
                          <p:cTn id="254" fill="hold">
                            <p:stCondLst>
                              <p:cond delay="14000"/>
                            </p:stCondLst>
                            <p:childTnLst>
                              <p:par>
                                <p:cTn id="255" presetID="42" presetClass="entr" presetSubtype="0" fill="hold" grpId="0" nodeType="afterEffect">
                                  <p:stCondLst>
                                    <p:cond delay="0"/>
                                  </p:stCondLst>
                                  <p:childTnLst>
                                    <p:set>
                                      <p:cBhvr>
                                        <p:cTn id="256" dur="1" fill="hold">
                                          <p:stCondLst>
                                            <p:cond delay="0"/>
                                          </p:stCondLst>
                                        </p:cTn>
                                        <p:tgtEl>
                                          <p:spTgt spid="216"/>
                                        </p:tgtEl>
                                        <p:attrNameLst>
                                          <p:attrName>style.visibility</p:attrName>
                                        </p:attrNameLst>
                                      </p:cBhvr>
                                      <p:to>
                                        <p:strVal val="visible"/>
                                      </p:to>
                                    </p:set>
                                    <p:animEffect transition="in" filter="fade">
                                      <p:cBhvr>
                                        <p:cTn id="257" dur="1000"/>
                                        <p:tgtEl>
                                          <p:spTgt spid="216"/>
                                        </p:tgtEl>
                                      </p:cBhvr>
                                    </p:animEffect>
                                    <p:anim calcmode="lin" valueType="num">
                                      <p:cBhvr>
                                        <p:cTn id="258" dur="1000" fill="hold"/>
                                        <p:tgtEl>
                                          <p:spTgt spid="216"/>
                                        </p:tgtEl>
                                        <p:attrNameLst>
                                          <p:attrName>ppt_x</p:attrName>
                                        </p:attrNameLst>
                                      </p:cBhvr>
                                      <p:tavLst>
                                        <p:tav tm="0">
                                          <p:val>
                                            <p:strVal val="#ppt_x"/>
                                          </p:val>
                                        </p:tav>
                                        <p:tav tm="100000">
                                          <p:val>
                                            <p:strVal val="#ppt_x"/>
                                          </p:val>
                                        </p:tav>
                                      </p:tavLst>
                                    </p:anim>
                                    <p:anim calcmode="lin" valueType="num">
                                      <p:cBhvr>
                                        <p:cTn id="259" dur="1000" fill="hold"/>
                                        <p:tgtEl>
                                          <p:spTgt spid="216"/>
                                        </p:tgtEl>
                                        <p:attrNameLst>
                                          <p:attrName>ppt_y</p:attrName>
                                        </p:attrNameLst>
                                      </p:cBhvr>
                                      <p:tavLst>
                                        <p:tav tm="0">
                                          <p:val>
                                            <p:strVal val="#ppt_y+.1"/>
                                          </p:val>
                                        </p:tav>
                                        <p:tav tm="100000">
                                          <p:val>
                                            <p:strVal val="#ppt_y"/>
                                          </p:val>
                                        </p:tav>
                                      </p:tavLst>
                                    </p:anim>
                                  </p:childTnLst>
                                </p:cTn>
                              </p:par>
                            </p:childTnLst>
                          </p:cTn>
                        </p:par>
                        <p:par>
                          <p:cTn id="260" fill="hold">
                            <p:stCondLst>
                              <p:cond delay="15000"/>
                            </p:stCondLst>
                            <p:childTnLst>
                              <p:par>
                                <p:cTn id="261" presetID="42" presetClass="entr" presetSubtype="0" fill="hold" grpId="0" nodeType="afterEffect">
                                  <p:stCondLst>
                                    <p:cond delay="0"/>
                                  </p:stCondLst>
                                  <p:childTnLst>
                                    <p:set>
                                      <p:cBhvr>
                                        <p:cTn id="262" dur="1" fill="hold">
                                          <p:stCondLst>
                                            <p:cond delay="0"/>
                                          </p:stCondLst>
                                        </p:cTn>
                                        <p:tgtEl>
                                          <p:spTgt spid="139"/>
                                        </p:tgtEl>
                                        <p:attrNameLst>
                                          <p:attrName>style.visibility</p:attrName>
                                        </p:attrNameLst>
                                      </p:cBhvr>
                                      <p:to>
                                        <p:strVal val="visible"/>
                                      </p:to>
                                    </p:set>
                                    <p:animEffect transition="in" filter="fade">
                                      <p:cBhvr>
                                        <p:cTn id="263" dur="200"/>
                                        <p:tgtEl>
                                          <p:spTgt spid="139"/>
                                        </p:tgtEl>
                                      </p:cBhvr>
                                    </p:animEffect>
                                    <p:anim calcmode="lin" valueType="num">
                                      <p:cBhvr>
                                        <p:cTn id="264" dur="200" fill="hold"/>
                                        <p:tgtEl>
                                          <p:spTgt spid="139"/>
                                        </p:tgtEl>
                                        <p:attrNameLst>
                                          <p:attrName>ppt_x</p:attrName>
                                        </p:attrNameLst>
                                      </p:cBhvr>
                                      <p:tavLst>
                                        <p:tav tm="0">
                                          <p:val>
                                            <p:strVal val="#ppt_x"/>
                                          </p:val>
                                        </p:tav>
                                        <p:tav tm="100000">
                                          <p:val>
                                            <p:strVal val="#ppt_x"/>
                                          </p:val>
                                        </p:tav>
                                      </p:tavLst>
                                    </p:anim>
                                    <p:anim calcmode="lin" valueType="num">
                                      <p:cBhvr>
                                        <p:cTn id="265" dur="200" fill="hold"/>
                                        <p:tgtEl>
                                          <p:spTgt spid="139"/>
                                        </p:tgtEl>
                                        <p:attrNameLst>
                                          <p:attrName>ppt_y</p:attrName>
                                        </p:attrNameLst>
                                      </p:cBhvr>
                                      <p:tavLst>
                                        <p:tav tm="0">
                                          <p:val>
                                            <p:strVal val="#ppt_y+.1"/>
                                          </p:val>
                                        </p:tav>
                                        <p:tav tm="100000">
                                          <p:val>
                                            <p:strVal val="#ppt_y"/>
                                          </p:val>
                                        </p:tav>
                                      </p:tavLst>
                                    </p:anim>
                                  </p:childTnLst>
                                </p:cTn>
                              </p:par>
                            </p:childTnLst>
                          </p:cTn>
                        </p:par>
                        <p:par>
                          <p:cTn id="266" fill="hold">
                            <p:stCondLst>
                              <p:cond delay="15200"/>
                            </p:stCondLst>
                            <p:childTnLst>
                              <p:par>
                                <p:cTn id="267" presetID="42" presetClass="entr" presetSubtype="0" fill="hold" grpId="0" nodeType="afterEffect">
                                  <p:stCondLst>
                                    <p:cond delay="0"/>
                                  </p:stCondLst>
                                  <p:childTnLst>
                                    <p:set>
                                      <p:cBhvr>
                                        <p:cTn id="268" dur="1" fill="hold">
                                          <p:stCondLst>
                                            <p:cond delay="0"/>
                                          </p:stCondLst>
                                        </p:cTn>
                                        <p:tgtEl>
                                          <p:spTgt spid="140"/>
                                        </p:tgtEl>
                                        <p:attrNameLst>
                                          <p:attrName>style.visibility</p:attrName>
                                        </p:attrNameLst>
                                      </p:cBhvr>
                                      <p:to>
                                        <p:strVal val="visible"/>
                                      </p:to>
                                    </p:set>
                                    <p:animEffect transition="in" filter="fade">
                                      <p:cBhvr>
                                        <p:cTn id="269" dur="200"/>
                                        <p:tgtEl>
                                          <p:spTgt spid="140"/>
                                        </p:tgtEl>
                                      </p:cBhvr>
                                    </p:animEffect>
                                    <p:anim calcmode="lin" valueType="num">
                                      <p:cBhvr>
                                        <p:cTn id="270" dur="200" fill="hold"/>
                                        <p:tgtEl>
                                          <p:spTgt spid="140"/>
                                        </p:tgtEl>
                                        <p:attrNameLst>
                                          <p:attrName>ppt_x</p:attrName>
                                        </p:attrNameLst>
                                      </p:cBhvr>
                                      <p:tavLst>
                                        <p:tav tm="0">
                                          <p:val>
                                            <p:strVal val="#ppt_x"/>
                                          </p:val>
                                        </p:tav>
                                        <p:tav tm="100000">
                                          <p:val>
                                            <p:strVal val="#ppt_x"/>
                                          </p:val>
                                        </p:tav>
                                      </p:tavLst>
                                    </p:anim>
                                    <p:anim calcmode="lin" valueType="num">
                                      <p:cBhvr>
                                        <p:cTn id="271" dur="200" fill="hold"/>
                                        <p:tgtEl>
                                          <p:spTgt spid="140"/>
                                        </p:tgtEl>
                                        <p:attrNameLst>
                                          <p:attrName>ppt_y</p:attrName>
                                        </p:attrNameLst>
                                      </p:cBhvr>
                                      <p:tavLst>
                                        <p:tav tm="0">
                                          <p:val>
                                            <p:strVal val="#ppt_y+.1"/>
                                          </p:val>
                                        </p:tav>
                                        <p:tav tm="100000">
                                          <p:val>
                                            <p:strVal val="#ppt_y"/>
                                          </p:val>
                                        </p:tav>
                                      </p:tavLst>
                                    </p:anim>
                                  </p:childTnLst>
                                </p:cTn>
                              </p:par>
                            </p:childTnLst>
                          </p:cTn>
                        </p:par>
                        <p:par>
                          <p:cTn id="272" fill="hold">
                            <p:stCondLst>
                              <p:cond delay="15400"/>
                            </p:stCondLst>
                            <p:childTnLst>
                              <p:par>
                                <p:cTn id="273" presetID="42" presetClass="entr" presetSubtype="0" fill="hold" grpId="0" nodeType="afterEffect">
                                  <p:stCondLst>
                                    <p:cond delay="0"/>
                                  </p:stCondLst>
                                  <p:childTnLst>
                                    <p:set>
                                      <p:cBhvr>
                                        <p:cTn id="274" dur="1" fill="hold">
                                          <p:stCondLst>
                                            <p:cond delay="0"/>
                                          </p:stCondLst>
                                        </p:cTn>
                                        <p:tgtEl>
                                          <p:spTgt spid="141"/>
                                        </p:tgtEl>
                                        <p:attrNameLst>
                                          <p:attrName>style.visibility</p:attrName>
                                        </p:attrNameLst>
                                      </p:cBhvr>
                                      <p:to>
                                        <p:strVal val="visible"/>
                                      </p:to>
                                    </p:set>
                                    <p:animEffect transition="in" filter="fade">
                                      <p:cBhvr>
                                        <p:cTn id="275" dur="200"/>
                                        <p:tgtEl>
                                          <p:spTgt spid="141"/>
                                        </p:tgtEl>
                                      </p:cBhvr>
                                    </p:animEffect>
                                    <p:anim calcmode="lin" valueType="num">
                                      <p:cBhvr>
                                        <p:cTn id="276" dur="200" fill="hold"/>
                                        <p:tgtEl>
                                          <p:spTgt spid="141"/>
                                        </p:tgtEl>
                                        <p:attrNameLst>
                                          <p:attrName>ppt_x</p:attrName>
                                        </p:attrNameLst>
                                      </p:cBhvr>
                                      <p:tavLst>
                                        <p:tav tm="0">
                                          <p:val>
                                            <p:strVal val="#ppt_x"/>
                                          </p:val>
                                        </p:tav>
                                        <p:tav tm="100000">
                                          <p:val>
                                            <p:strVal val="#ppt_x"/>
                                          </p:val>
                                        </p:tav>
                                      </p:tavLst>
                                    </p:anim>
                                    <p:anim calcmode="lin" valueType="num">
                                      <p:cBhvr>
                                        <p:cTn id="277" dur="200" fill="hold"/>
                                        <p:tgtEl>
                                          <p:spTgt spid="141"/>
                                        </p:tgtEl>
                                        <p:attrNameLst>
                                          <p:attrName>ppt_y</p:attrName>
                                        </p:attrNameLst>
                                      </p:cBhvr>
                                      <p:tavLst>
                                        <p:tav tm="0">
                                          <p:val>
                                            <p:strVal val="#ppt_y+.1"/>
                                          </p:val>
                                        </p:tav>
                                        <p:tav tm="100000">
                                          <p:val>
                                            <p:strVal val="#ppt_y"/>
                                          </p:val>
                                        </p:tav>
                                      </p:tavLst>
                                    </p:anim>
                                  </p:childTnLst>
                                </p:cTn>
                              </p:par>
                            </p:childTnLst>
                          </p:cTn>
                        </p:par>
                        <p:par>
                          <p:cTn id="278" fill="hold">
                            <p:stCondLst>
                              <p:cond delay="15600"/>
                            </p:stCondLst>
                            <p:childTnLst>
                              <p:par>
                                <p:cTn id="279" presetID="42" presetClass="entr" presetSubtype="0" fill="hold" grpId="0" nodeType="afterEffect">
                                  <p:stCondLst>
                                    <p:cond delay="0"/>
                                  </p:stCondLst>
                                  <p:childTnLst>
                                    <p:set>
                                      <p:cBhvr>
                                        <p:cTn id="280" dur="1" fill="hold">
                                          <p:stCondLst>
                                            <p:cond delay="0"/>
                                          </p:stCondLst>
                                        </p:cTn>
                                        <p:tgtEl>
                                          <p:spTgt spid="142"/>
                                        </p:tgtEl>
                                        <p:attrNameLst>
                                          <p:attrName>style.visibility</p:attrName>
                                        </p:attrNameLst>
                                      </p:cBhvr>
                                      <p:to>
                                        <p:strVal val="visible"/>
                                      </p:to>
                                    </p:set>
                                    <p:animEffect transition="in" filter="fade">
                                      <p:cBhvr>
                                        <p:cTn id="281" dur="200"/>
                                        <p:tgtEl>
                                          <p:spTgt spid="142"/>
                                        </p:tgtEl>
                                      </p:cBhvr>
                                    </p:animEffect>
                                    <p:anim calcmode="lin" valueType="num">
                                      <p:cBhvr>
                                        <p:cTn id="282" dur="200" fill="hold"/>
                                        <p:tgtEl>
                                          <p:spTgt spid="142"/>
                                        </p:tgtEl>
                                        <p:attrNameLst>
                                          <p:attrName>ppt_x</p:attrName>
                                        </p:attrNameLst>
                                      </p:cBhvr>
                                      <p:tavLst>
                                        <p:tav tm="0">
                                          <p:val>
                                            <p:strVal val="#ppt_x"/>
                                          </p:val>
                                        </p:tav>
                                        <p:tav tm="100000">
                                          <p:val>
                                            <p:strVal val="#ppt_x"/>
                                          </p:val>
                                        </p:tav>
                                      </p:tavLst>
                                    </p:anim>
                                    <p:anim calcmode="lin" valueType="num">
                                      <p:cBhvr>
                                        <p:cTn id="283" dur="200" fill="hold"/>
                                        <p:tgtEl>
                                          <p:spTgt spid="142"/>
                                        </p:tgtEl>
                                        <p:attrNameLst>
                                          <p:attrName>ppt_y</p:attrName>
                                        </p:attrNameLst>
                                      </p:cBhvr>
                                      <p:tavLst>
                                        <p:tav tm="0">
                                          <p:val>
                                            <p:strVal val="#ppt_y+.1"/>
                                          </p:val>
                                        </p:tav>
                                        <p:tav tm="100000">
                                          <p:val>
                                            <p:strVal val="#ppt_y"/>
                                          </p:val>
                                        </p:tav>
                                      </p:tavLst>
                                    </p:anim>
                                  </p:childTnLst>
                                </p:cTn>
                              </p:par>
                            </p:childTnLst>
                          </p:cTn>
                        </p:par>
                        <p:par>
                          <p:cTn id="284" fill="hold">
                            <p:stCondLst>
                              <p:cond delay="15800"/>
                            </p:stCondLst>
                            <p:childTnLst>
                              <p:par>
                                <p:cTn id="285" presetID="42" presetClass="entr" presetSubtype="0" fill="hold" grpId="0" nodeType="afterEffect">
                                  <p:stCondLst>
                                    <p:cond delay="0"/>
                                  </p:stCondLst>
                                  <p:childTnLst>
                                    <p:set>
                                      <p:cBhvr>
                                        <p:cTn id="286" dur="1" fill="hold">
                                          <p:stCondLst>
                                            <p:cond delay="0"/>
                                          </p:stCondLst>
                                        </p:cTn>
                                        <p:tgtEl>
                                          <p:spTgt spid="143"/>
                                        </p:tgtEl>
                                        <p:attrNameLst>
                                          <p:attrName>style.visibility</p:attrName>
                                        </p:attrNameLst>
                                      </p:cBhvr>
                                      <p:to>
                                        <p:strVal val="visible"/>
                                      </p:to>
                                    </p:set>
                                    <p:animEffect transition="in" filter="fade">
                                      <p:cBhvr>
                                        <p:cTn id="287" dur="200"/>
                                        <p:tgtEl>
                                          <p:spTgt spid="143"/>
                                        </p:tgtEl>
                                      </p:cBhvr>
                                    </p:animEffect>
                                    <p:anim calcmode="lin" valueType="num">
                                      <p:cBhvr>
                                        <p:cTn id="288" dur="200" fill="hold"/>
                                        <p:tgtEl>
                                          <p:spTgt spid="143"/>
                                        </p:tgtEl>
                                        <p:attrNameLst>
                                          <p:attrName>ppt_x</p:attrName>
                                        </p:attrNameLst>
                                      </p:cBhvr>
                                      <p:tavLst>
                                        <p:tav tm="0">
                                          <p:val>
                                            <p:strVal val="#ppt_x"/>
                                          </p:val>
                                        </p:tav>
                                        <p:tav tm="100000">
                                          <p:val>
                                            <p:strVal val="#ppt_x"/>
                                          </p:val>
                                        </p:tav>
                                      </p:tavLst>
                                    </p:anim>
                                    <p:anim calcmode="lin" valueType="num">
                                      <p:cBhvr>
                                        <p:cTn id="289" dur="200" fill="hold"/>
                                        <p:tgtEl>
                                          <p:spTgt spid="143"/>
                                        </p:tgtEl>
                                        <p:attrNameLst>
                                          <p:attrName>ppt_y</p:attrName>
                                        </p:attrNameLst>
                                      </p:cBhvr>
                                      <p:tavLst>
                                        <p:tav tm="0">
                                          <p:val>
                                            <p:strVal val="#ppt_y+.1"/>
                                          </p:val>
                                        </p:tav>
                                        <p:tav tm="100000">
                                          <p:val>
                                            <p:strVal val="#ppt_y"/>
                                          </p:val>
                                        </p:tav>
                                      </p:tavLst>
                                    </p:anim>
                                  </p:childTnLst>
                                </p:cTn>
                              </p:par>
                            </p:childTnLst>
                          </p:cTn>
                        </p:par>
                        <p:par>
                          <p:cTn id="290" fill="hold">
                            <p:stCondLst>
                              <p:cond delay="16000"/>
                            </p:stCondLst>
                            <p:childTnLst>
                              <p:par>
                                <p:cTn id="291" presetID="42" presetClass="entr" presetSubtype="0" fill="hold" grpId="0" nodeType="afterEffect">
                                  <p:stCondLst>
                                    <p:cond delay="0"/>
                                  </p:stCondLst>
                                  <p:childTnLst>
                                    <p:set>
                                      <p:cBhvr>
                                        <p:cTn id="292" dur="1" fill="hold">
                                          <p:stCondLst>
                                            <p:cond delay="0"/>
                                          </p:stCondLst>
                                        </p:cTn>
                                        <p:tgtEl>
                                          <p:spTgt spid="144"/>
                                        </p:tgtEl>
                                        <p:attrNameLst>
                                          <p:attrName>style.visibility</p:attrName>
                                        </p:attrNameLst>
                                      </p:cBhvr>
                                      <p:to>
                                        <p:strVal val="visible"/>
                                      </p:to>
                                    </p:set>
                                    <p:animEffect transition="in" filter="fade">
                                      <p:cBhvr>
                                        <p:cTn id="293" dur="200"/>
                                        <p:tgtEl>
                                          <p:spTgt spid="144"/>
                                        </p:tgtEl>
                                      </p:cBhvr>
                                    </p:animEffect>
                                    <p:anim calcmode="lin" valueType="num">
                                      <p:cBhvr>
                                        <p:cTn id="294" dur="200" fill="hold"/>
                                        <p:tgtEl>
                                          <p:spTgt spid="144"/>
                                        </p:tgtEl>
                                        <p:attrNameLst>
                                          <p:attrName>ppt_x</p:attrName>
                                        </p:attrNameLst>
                                      </p:cBhvr>
                                      <p:tavLst>
                                        <p:tav tm="0">
                                          <p:val>
                                            <p:strVal val="#ppt_x"/>
                                          </p:val>
                                        </p:tav>
                                        <p:tav tm="100000">
                                          <p:val>
                                            <p:strVal val="#ppt_x"/>
                                          </p:val>
                                        </p:tav>
                                      </p:tavLst>
                                    </p:anim>
                                    <p:anim calcmode="lin" valueType="num">
                                      <p:cBhvr>
                                        <p:cTn id="295" dur="200" fill="hold"/>
                                        <p:tgtEl>
                                          <p:spTgt spid="144"/>
                                        </p:tgtEl>
                                        <p:attrNameLst>
                                          <p:attrName>ppt_y</p:attrName>
                                        </p:attrNameLst>
                                      </p:cBhvr>
                                      <p:tavLst>
                                        <p:tav tm="0">
                                          <p:val>
                                            <p:strVal val="#ppt_y+.1"/>
                                          </p:val>
                                        </p:tav>
                                        <p:tav tm="100000">
                                          <p:val>
                                            <p:strVal val="#ppt_y"/>
                                          </p:val>
                                        </p:tav>
                                      </p:tavLst>
                                    </p:anim>
                                  </p:childTnLst>
                                </p:cTn>
                              </p:par>
                            </p:childTnLst>
                          </p:cTn>
                        </p:par>
                        <p:par>
                          <p:cTn id="296" fill="hold">
                            <p:stCondLst>
                              <p:cond delay="16200"/>
                            </p:stCondLst>
                            <p:childTnLst>
                              <p:par>
                                <p:cTn id="297" presetID="42" presetClass="entr" presetSubtype="0" fill="hold" grpId="0" nodeType="afterEffect">
                                  <p:stCondLst>
                                    <p:cond delay="0"/>
                                  </p:stCondLst>
                                  <p:childTnLst>
                                    <p:set>
                                      <p:cBhvr>
                                        <p:cTn id="298" dur="1" fill="hold">
                                          <p:stCondLst>
                                            <p:cond delay="0"/>
                                          </p:stCondLst>
                                        </p:cTn>
                                        <p:tgtEl>
                                          <p:spTgt spid="145"/>
                                        </p:tgtEl>
                                        <p:attrNameLst>
                                          <p:attrName>style.visibility</p:attrName>
                                        </p:attrNameLst>
                                      </p:cBhvr>
                                      <p:to>
                                        <p:strVal val="visible"/>
                                      </p:to>
                                    </p:set>
                                    <p:animEffect transition="in" filter="fade">
                                      <p:cBhvr>
                                        <p:cTn id="299" dur="200"/>
                                        <p:tgtEl>
                                          <p:spTgt spid="145"/>
                                        </p:tgtEl>
                                      </p:cBhvr>
                                    </p:animEffect>
                                    <p:anim calcmode="lin" valueType="num">
                                      <p:cBhvr>
                                        <p:cTn id="300" dur="200" fill="hold"/>
                                        <p:tgtEl>
                                          <p:spTgt spid="145"/>
                                        </p:tgtEl>
                                        <p:attrNameLst>
                                          <p:attrName>ppt_x</p:attrName>
                                        </p:attrNameLst>
                                      </p:cBhvr>
                                      <p:tavLst>
                                        <p:tav tm="0">
                                          <p:val>
                                            <p:strVal val="#ppt_x"/>
                                          </p:val>
                                        </p:tav>
                                        <p:tav tm="100000">
                                          <p:val>
                                            <p:strVal val="#ppt_x"/>
                                          </p:val>
                                        </p:tav>
                                      </p:tavLst>
                                    </p:anim>
                                    <p:anim calcmode="lin" valueType="num">
                                      <p:cBhvr>
                                        <p:cTn id="301" dur="200" fill="hold"/>
                                        <p:tgtEl>
                                          <p:spTgt spid="145"/>
                                        </p:tgtEl>
                                        <p:attrNameLst>
                                          <p:attrName>ppt_y</p:attrName>
                                        </p:attrNameLst>
                                      </p:cBhvr>
                                      <p:tavLst>
                                        <p:tav tm="0">
                                          <p:val>
                                            <p:strVal val="#ppt_y+.1"/>
                                          </p:val>
                                        </p:tav>
                                        <p:tav tm="100000">
                                          <p:val>
                                            <p:strVal val="#ppt_y"/>
                                          </p:val>
                                        </p:tav>
                                      </p:tavLst>
                                    </p:anim>
                                  </p:childTnLst>
                                </p:cTn>
                              </p:par>
                            </p:childTnLst>
                          </p:cTn>
                        </p:par>
                        <p:par>
                          <p:cTn id="302" fill="hold">
                            <p:stCondLst>
                              <p:cond delay="16400"/>
                            </p:stCondLst>
                            <p:childTnLst>
                              <p:par>
                                <p:cTn id="303" presetID="42" presetClass="entr" presetSubtype="0" fill="hold" grpId="0" nodeType="afterEffect">
                                  <p:stCondLst>
                                    <p:cond delay="0"/>
                                  </p:stCondLst>
                                  <p:childTnLst>
                                    <p:set>
                                      <p:cBhvr>
                                        <p:cTn id="304" dur="1" fill="hold">
                                          <p:stCondLst>
                                            <p:cond delay="0"/>
                                          </p:stCondLst>
                                        </p:cTn>
                                        <p:tgtEl>
                                          <p:spTgt spid="146"/>
                                        </p:tgtEl>
                                        <p:attrNameLst>
                                          <p:attrName>style.visibility</p:attrName>
                                        </p:attrNameLst>
                                      </p:cBhvr>
                                      <p:to>
                                        <p:strVal val="visible"/>
                                      </p:to>
                                    </p:set>
                                    <p:animEffect transition="in" filter="fade">
                                      <p:cBhvr>
                                        <p:cTn id="305" dur="200"/>
                                        <p:tgtEl>
                                          <p:spTgt spid="146"/>
                                        </p:tgtEl>
                                      </p:cBhvr>
                                    </p:animEffect>
                                    <p:anim calcmode="lin" valueType="num">
                                      <p:cBhvr>
                                        <p:cTn id="306" dur="200" fill="hold"/>
                                        <p:tgtEl>
                                          <p:spTgt spid="146"/>
                                        </p:tgtEl>
                                        <p:attrNameLst>
                                          <p:attrName>ppt_x</p:attrName>
                                        </p:attrNameLst>
                                      </p:cBhvr>
                                      <p:tavLst>
                                        <p:tav tm="0">
                                          <p:val>
                                            <p:strVal val="#ppt_x"/>
                                          </p:val>
                                        </p:tav>
                                        <p:tav tm="100000">
                                          <p:val>
                                            <p:strVal val="#ppt_x"/>
                                          </p:val>
                                        </p:tav>
                                      </p:tavLst>
                                    </p:anim>
                                    <p:anim calcmode="lin" valueType="num">
                                      <p:cBhvr>
                                        <p:cTn id="307" dur="200" fill="hold"/>
                                        <p:tgtEl>
                                          <p:spTgt spid="146"/>
                                        </p:tgtEl>
                                        <p:attrNameLst>
                                          <p:attrName>ppt_y</p:attrName>
                                        </p:attrNameLst>
                                      </p:cBhvr>
                                      <p:tavLst>
                                        <p:tav tm="0">
                                          <p:val>
                                            <p:strVal val="#ppt_y+.1"/>
                                          </p:val>
                                        </p:tav>
                                        <p:tav tm="100000">
                                          <p:val>
                                            <p:strVal val="#ppt_y"/>
                                          </p:val>
                                        </p:tav>
                                      </p:tavLst>
                                    </p:anim>
                                  </p:childTnLst>
                                </p:cTn>
                              </p:par>
                            </p:childTnLst>
                          </p:cTn>
                        </p:par>
                        <p:par>
                          <p:cTn id="308" fill="hold">
                            <p:stCondLst>
                              <p:cond delay="16600"/>
                            </p:stCondLst>
                            <p:childTnLst>
                              <p:par>
                                <p:cTn id="309" presetID="42" presetClass="entr" presetSubtype="0" fill="hold" grpId="0" nodeType="afterEffect">
                                  <p:stCondLst>
                                    <p:cond delay="0"/>
                                  </p:stCondLst>
                                  <p:childTnLst>
                                    <p:set>
                                      <p:cBhvr>
                                        <p:cTn id="310" dur="1" fill="hold">
                                          <p:stCondLst>
                                            <p:cond delay="0"/>
                                          </p:stCondLst>
                                        </p:cTn>
                                        <p:tgtEl>
                                          <p:spTgt spid="151"/>
                                        </p:tgtEl>
                                        <p:attrNameLst>
                                          <p:attrName>style.visibility</p:attrName>
                                        </p:attrNameLst>
                                      </p:cBhvr>
                                      <p:to>
                                        <p:strVal val="visible"/>
                                      </p:to>
                                    </p:set>
                                    <p:animEffect transition="in" filter="fade">
                                      <p:cBhvr>
                                        <p:cTn id="311" dur="200"/>
                                        <p:tgtEl>
                                          <p:spTgt spid="151"/>
                                        </p:tgtEl>
                                      </p:cBhvr>
                                    </p:animEffect>
                                    <p:anim calcmode="lin" valueType="num">
                                      <p:cBhvr>
                                        <p:cTn id="312" dur="200" fill="hold"/>
                                        <p:tgtEl>
                                          <p:spTgt spid="151"/>
                                        </p:tgtEl>
                                        <p:attrNameLst>
                                          <p:attrName>ppt_x</p:attrName>
                                        </p:attrNameLst>
                                      </p:cBhvr>
                                      <p:tavLst>
                                        <p:tav tm="0">
                                          <p:val>
                                            <p:strVal val="#ppt_x"/>
                                          </p:val>
                                        </p:tav>
                                        <p:tav tm="100000">
                                          <p:val>
                                            <p:strVal val="#ppt_x"/>
                                          </p:val>
                                        </p:tav>
                                      </p:tavLst>
                                    </p:anim>
                                    <p:anim calcmode="lin" valueType="num">
                                      <p:cBhvr>
                                        <p:cTn id="313" dur="200" fill="hold"/>
                                        <p:tgtEl>
                                          <p:spTgt spid="151"/>
                                        </p:tgtEl>
                                        <p:attrNameLst>
                                          <p:attrName>ppt_y</p:attrName>
                                        </p:attrNameLst>
                                      </p:cBhvr>
                                      <p:tavLst>
                                        <p:tav tm="0">
                                          <p:val>
                                            <p:strVal val="#ppt_y+.1"/>
                                          </p:val>
                                        </p:tav>
                                        <p:tav tm="100000">
                                          <p:val>
                                            <p:strVal val="#ppt_y"/>
                                          </p:val>
                                        </p:tav>
                                      </p:tavLst>
                                    </p:anim>
                                  </p:childTnLst>
                                </p:cTn>
                              </p:par>
                            </p:childTnLst>
                          </p:cTn>
                        </p:par>
                        <p:par>
                          <p:cTn id="314" fill="hold">
                            <p:stCondLst>
                              <p:cond delay="16800"/>
                            </p:stCondLst>
                            <p:childTnLst>
                              <p:par>
                                <p:cTn id="315" presetID="42" presetClass="entr" presetSubtype="0" fill="hold" grpId="0" nodeType="afterEffect">
                                  <p:stCondLst>
                                    <p:cond delay="0"/>
                                  </p:stCondLst>
                                  <p:childTnLst>
                                    <p:set>
                                      <p:cBhvr>
                                        <p:cTn id="316" dur="1" fill="hold">
                                          <p:stCondLst>
                                            <p:cond delay="0"/>
                                          </p:stCondLst>
                                        </p:cTn>
                                        <p:tgtEl>
                                          <p:spTgt spid="152"/>
                                        </p:tgtEl>
                                        <p:attrNameLst>
                                          <p:attrName>style.visibility</p:attrName>
                                        </p:attrNameLst>
                                      </p:cBhvr>
                                      <p:to>
                                        <p:strVal val="visible"/>
                                      </p:to>
                                    </p:set>
                                    <p:animEffect transition="in" filter="fade">
                                      <p:cBhvr>
                                        <p:cTn id="317" dur="200"/>
                                        <p:tgtEl>
                                          <p:spTgt spid="152"/>
                                        </p:tgtEl>
                                      </p:cBhvr>
                                    </p:animEffect>
                                    <p:anim calcmode="lin" valueType="num">
                                      <p:cBhvr>
                                        <p:cTn id="318" dur="200" fill="hold"/>
                                        <p:tgtEl>
                                          <p:spTgt spid="152"/>
                                        </p:tgtEl>
                                        <p:attrNameLst>
                                          <p:attrName>ppt_x</p:attrName>
                                        </p:attrNameLst>
                                      </p:cBhvr>
                                      <p:tavLst>
                                        <p:tav tm="0">
                                          <p:val>
                                            <p:strVal val="#ppt_x"/>
                                          </p:val>
                                        </p:tav>
                                        <p:tav tm="100000">
                                          <p:val>
                                            <p:strVal val="#ppt_x"/>
                                          </p:val>
                                        </p:tav>
                                      </p:tavLst>
                                    </p:anim>
                                    <p:anim calcmode="lin" valueType="num">
                                      <p:cBhvr>
                                        <p:cTn id="319" dur="200" fill="hold"/>
                                        <p:tgtEl>
                                          <p:spTgt spid="152"/>
                                        </p:tgtEl>
                                        <p:attrNameLst>
                                          <p:attrName>ppt_y</p:attrName>
                                        </p:attrNameLst>
                                      </p:cBhvr>
                                      <p:tavLst>
                                        <p:tav tm="0">
                                          <p:val>
                                            <p:strVal val="#ppt_y+.1"/>
                                          </p:val>
                                        </p:tav>
                                        <p:tav tm="100000">
                                          <p:val>
                                            <p:strVal val="#ppt_y"/>
                                          </p:val>
                                        </p:tav>
                                      </p:tavLst>
                                    </p:anim>
                                  </p:childTnLst>
                                </p:cTn>
                              </p:par>
                            </p:childTnLst>
                          </p:cTn>
                        </p:par>
                        <p:par>
                          <p:cTn id="320" fill="hold">
                            <p:stCondLst>
                              <p:cond delay="17000"/>
                            </p:stCondLst>
                            <p:childTnLst>
                              <p:par>
                                <p:cTn id="321" presetID="53" presetClass="entr" presetSubtype="16" fill="hold" grpId="0" nodeType="afterEffect">
                                  <p:stCondLst>
                                    <p:cond delay="0"/>
                                  </p:stCondLst>
                                  <p:childTnLst>
                                    <p:set>
                                      <p:cBhvr>
                                        <p:cTn id="322" dur="1" fill="hold">
                                          <p:stCondLst>
                                            <p:cond delay="0"/>
                                          </p:stCondLst>
                                        </p:cTn>
                                        <p:tgtEl>
                                          <p:spTgt spid="266"/>
                                        </p:tgtEl>
                                        <p:attrNameLst>
                                          <p:attrName>style.visibility</p:attrName>
                                        </p:attrNameLst>
                                      </p:cBhvr>
                                      <p:to>
                                        <p:strVal val="visible"/>
                                      </p:to>
                                    </p:set>
                                    <p:anim calcmode="lin" valueType="num">
                                      <p:cBhvr>
                                        <p:cTn id="323" dur="500" fill="hold"/>
                                        <p:tgtEl>
                                          <p:spTgt spid="266"/>
                                        </p:tgtEl>
                                        <p:attrNameLst>
                                          <p:attrName>ppt_w</p:attrName>
                                        </p:attrNameLst>
                                      </p:cBhvr>
                                      <p:tavLst>
                                        <p:tav tm="0">
                                          <p:val>
                                            <p:fltVal val="0"/>
                                          </p:val>
                                        </p:tav>
                                        <p:tav tm="100000">
                                          <p:val>
                                            <p:strVal val="#ppt_w"/>
                                          </p:val>
                                        </p:tav>
                                      </p:tavLst>
                                    </p:anim>
                                    <p:anim calcmode="lin" valueType="num">
                                      <p:cBhvr>
                                        <p:cTn id="324" dur="500" fill="hold"/>
                                        <p:tgtEl>
                                          <p:spTgt spid="266"/>
                                        </p:tgtEl>
                                        <p:attrNameLst>
                                          <p:attrName>ppt_h</p:attrName>
                                        </p:attrNameLst>
                                      </p:cBhvr>
                                      <p:tavLst>
                                        <p:tav tm="0">
                                          <p:val>
                                            <p:fltVal val="0"/>
                                          </p:val>
                                        </p:tav>
                                        <p:tav tm="100000">
                                          <p:val>
                                            <p:strVal val="#ppt_h"/>
                                          </p:val>
                                        </p:tav>
                                      </p:tavLst>
                                    </p:anim>
                                    <p:animEffect transition="in" filter="fade">
                                      <p:cBhvr>
                                        <p:cTn id="325" dur="500"/>
                                        <p:tgtEl>
                                          <p:spTgt spid="266"/>
                                        </p:tgtEl>
                                      </p:cBhvr>
                                    </p:animEffect>
                                  </p:childTnLst>
                                </p:cTn>
                              </p:par>
                            </p:childTnLst>
                          </p:cTn>
                        </p:par>
                        <p:par>
                          <p:cTn id="326" fill="hold">
                            <p:stCondLst>
                              <p:cond delay="17500"/>
                            </p:stCondLst>
                            <p:childTnLst>
                              <p:par>
                                <p:cTn id="327" presetID="42" presetClass="entr" presetSubtype="0" fill="hold" grpId="0" nodeType="afterEffect">
                                  <p:stCondLst>
                                    <p:cond delay="0"/>
                                  </p:stCondLst>
                                  <p:childTnLst>
                                    <p:set>
                                      <p:cBhvr>
                                        <p:cTn id="328" dur="1" fill="hold">
                                          <p:stCondLst>
                                            <p:cond delay="0"/>
                                          </p:stCondLst>
                                        </p:cTn>
                                        <p:tgtEl>
                                          <p:spTgt spid="154"/>
                                        </p:tgtEl>
                                        <p:attrNameLst>
                                          <p:attrName>style.visibility</p:attrName>
                                        </p:attrNameLst>
                                      </p:cBhvr>
                                      <p:to>
                                        <p:strVal val="visible"/>
                                      </p:to>
                                    </p:set>
                                    <p:animEffect transition="in" filter="fade">
                                      <p:cBhvr>
                                        <p:cTn id="329" dur="1000"/>
                                        <p:tgtEl>
                                          <p:spTgt spid="154"/>
                                        </p:tgtEl>
                                      </p:cBhvr>
                                    </p:animEffect>
                                    <p:anim calcmode="lin" valueType="num">
                                      <p:cBhvr>
                                        <p:cTn id="330" dur="1000" fill="hold"/>
                                        <p:tgtEl>
                                          <p:spTgt spid="154"/>
                                        </p:tgtEl>
                                        <p:attrNameLst>
                                          <p:attrName>ppt_x</p:attrName>
                                        </p:attrNameLst>
                                      </p:cBhvr>
                                      <p:tavLst>
                                        <p:tav tm="0">
                                          <p:val>
                                            <p:strVal val="#ppt_x"/>
                                          </p:val>
                                        </p:tav>
                                        <p:tav tm="100000">
                                          <p:val>
                                            <p:strVal val="#ppt_x"/>
                                          </p:val>
                                        </p:tav>
                                      </p:tavLst>
                                    </p:anim>
                                    <p:anim calcmode="lin" valueType="num">
                                      <p:cBhvr>
                                        <p:cTn id="331" dur="1000" fill="hold"/>
                                        <p:tgtEl>
                                          <p:spTgt spid="154"/>
                                        </p:tgtEl>
                                        <p:attrNameLst>
                                          <p:attrName>ppt_y</p:attrName>
                                        </p:attrNameLst>
                                      </p:cBhvr>
                                      <p:tavLst>
                                        <p:tav tm="0">
                                          <p:val>
                                            <p:strVal val="#ppt_y+.1"/>
                                          </p:val>
                                        </p:tav>
                                        <p:tav tm="100000">
                                          <p:val>
                                            <p:strVal val="#ppt_y"/>
                                          </p:val>
                                        </p:tav>
                                      </p:tavLst>
                                    </p:anim>
                                  </p:childTnLst>
                                </p:cTn>
                              </p:par>
                            </p:childTnLst>
                          </p:cTn>
                        </p:par>
                        <p:par>
                          <p:cTn id="332" fill="hold">
                            <p:stCondLst>
                              <p:cond delay="18500"/>
                            </p:stCondLst>
                            <p:childTnLst>
                              <p:par>
                                <p:cTn id="333" presetID="42" presetClass="entr" presetSubtype="0" fill="hold" grpId="0" nodeType="afterEffect">
                                  <p:stCondLst>
                                    <p:cond delay="0"/>
                                  </p:stCondLst>
                                  <p:childTnLst>
                                    <p:set>
                                      <p:cBhvr>
                                        <p:cTn id="334" dur="1" fill="hold">
                                          <p:stCondLst>
                                            <p:cond delay="0"/>
                                          </p:stCondLst>
                                        </p:cTn>
                                        <p:tgtEl>
                                          <p:spTgt spid="155"/>
                                        </p:tgtEl>
                                        <p:attrNameLst>
                                          <p:attrName>style.visibility</p:attrName>
                                        </p:attrNameLst>
                                      </p:cBhvr>
                                      <p:to>
                                        <p:strVal val="visible"/>
                                      </p:to>
                                    </p:set>
                                    <p:animEffect transition="in" filter="fade">
                                      <p:cBhvr>
                                        <p:cTn id="335" dur="1000"/>
                                        <p:tgtEl>
                                          <p:spTgt spid="155"/>
                                        </p:tgtEl>
                                      </p:cBhvr>
                                    </p:animEffect>
                                    <p:anim calcmode="lin" valueType="num">
                                      <p:cBhvr>
                                        <p:cTn id="336" dur="1000" fill="hold"/>
                                        <p:tgtEl>
                                          <p:spTgt spid="155"/>
                                        </p:tgtEl>
                                        <p:attrNameLst>
                                          <p:attrName>ppt_x</p:attrName>
                                        </p:attrNameLst>
                                      </p:cBhvr>
                                      <p:tavLst>
                                        <p:tav tm="0">
                                          <p:val>
                                            <p:strVal val="#ppt_x"/>
                                          </p:val>
                                        </p:tav>
                                        <p:tav tm="100000">
                                          <p:val>
                                            <p:strVal val="#ppt_x"/>
                                          </p:val>
                                        </p:tav>
                                      </p:tavLst>
                                    </p:anim>
                                    <p:anim calcmode="lin" valueType="num">
                                      <p:cBhvr>
                                        <p:cTn id="337" dur="1000" fill="hold"/>
                                        <p:tgtEl>
                                          <p:spTgt spid="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6" grpId="0" animBg="1"/>
      <p:bldP spid="107" grpId="0" animBg="1"/>
      <p:bldP spid="108" grpId="0" animBg="1"/>
      <p:bldP spid="109" grpId="0" animBg="1"/>
      <p:bldP spid="110" grpId="0" animBg="1"/>
      <p:bldP spid="111" grpId="0" animBg="1"/>
      <p:bldP spid="112" grpId="0" animBg="1"/>
      <p:bldP spid="113" grpId="0" animBg="1"/>
      <p:bldP spid="117" grpId="0" animBg="1"/>
      <p:bldP spid="118" grpId="0" animBg="1"/>
      <p:bldP spid="119" grpId="0" animBg="1"/>
      <p:bldP spid="120" grpId="0" animBg="1"/>
      <p:bldP spid="121" grpId="0" animBg="1"/>
      <p:bldP spid="122" grpId="0" animBg="1"/>
      <p:bldP spid="123" grpId="0" animBg="1"/>
      <p:bldP spid="124" grpId="0" animBg="1"/>
      <p:bldP spid="128"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5" grpId="0" animBg="1"/>
      <p:bldP spid="146" grpId="0" animBg="1"/>
      <p:bldP spid="214" grpId="0" animBg="1"/>
      <p:bldP spid="215" grpId="0" animBg="1"/>
      <p:bldP spid="216" grpId="0" animBg="1"/>
      <p:bldP spid="263" grpId="0"/>
      <p:bldP spid="264" grpId="0"/>
      <p:bldP spid="265" grpId="0"/>
      <p:bldP spid="266" grpId="0"/>
      <p:bldP spid="98" grpId="0" animBg="1"/>
      <p:bldP spid="114" grpId="0"/>
      <p:bldP spid="115" grpId="0"/>
      <p:bldP spid="125" grpId="0"/>
      <p:bldP spid="126" grpId="0"/>
      <p:bldP spid="136" grpId="0" animBg="1"/>
      <p:bldP spid="137" grpId="0" animBg="1"/>
      <p:bldP spid="147" grpId="0" animBg="1"/>
      <p:bldP spid="148" grpId="0" animBg="1"/>
      <p:bldP spid="149" grpId="0" animBg="1"/>
      <p:bldP spid="150" grpId="0" animBg="1"/>
      <p:bldP spid="151" grpId="0" animBg="1"/>
      <p:bldP spid="152" grpId="0" animBg="1"/>
      <p:bldP spid="153" grpId="0"/>
      <p:bldP spid="154" grpId="0"/>
      <p:bldP spid="1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2018-11-07T15:47:42Z</dcterms:modified>
</cp:coreProperties>
</file>