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633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3425"/>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397B1"/>
                </a:solidFill>
              </a:rPr>
              <a:t>STEP 01</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STEP 01</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C3749"/>
                </a:solidFill>
              </a:rPr>
              <a:t>STEP 01</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a:p>
            <a:pPr marL="342900" indent="-342900">
              <a:buFont typeface="+mj-lt"/>
              <a:buAutoNum type="arabicPeriod"/>
            </a:pPr>
            <a:r>
              <a:rPr lang="en-US" sz="1300" dirty="0">
                <a:solidFill>
                  <a:schemeClr val="bg1"/>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4DAA4611-4DC5-487A-8F7F-229EE738EB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0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2018-11-07T15:44:28Z</dcterms:modified>
</cp:coreProperties>
</file>