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749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Rectangle 14">
            <a:extLst>
              <a:ext uri="{FF2B5EF4-FFF2-40B4-BE49-F238E27FC236}">
                <a16:creationId xmlns:a16="http://schemas.microsoft.com/office/drawing/2014/main" id="{9A69D0AF-7EC2-44DE-AC90-FA3B5482CD69}"/>
              </a:ext>
            </a:extLst>
          </p:cNvPr>
          <p:cNvSpPr/>
          <p:nvPr/>
        </p:nvSpPr>
        <p:spPr>
          <a:xfrm>
            <a:off x="1020004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72FFA96-DC41-4E84-978C-339085FAA847}"/>
              </a:ext>
            </a:extLst>
          </p:cNvPr>
          <p:cNvSpPr/>
          <p:nvPr/>
        </p:nvSpPr>
        <p:spPr>
          <a:xfrm>
            <a:off x="10200042" y="2726253"/>
            <a:ext cx="1613647" cy="393466"/>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3865F7CC-BA82-4E6B-ACCD-5B34DDF22F08}"/>
              </a:ext>
            </a:extLst>
          </p:cNvPr>
          <p:cNvSpPr/>
          <p:nvPr/>
        </p:nvSpPr>
        <p:spPr>
          <a:xfrm>
            <a:off x="10200042" y="3199590"/>
            <a:ext cx="1613647" cy="393466"/>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17AB05C-9CF0-483E-AE24-319770622D64}"/>
              </a:ext>
            </a:extLst>
          </p:cNvPr>
          <p:cNvSpPr/>
          <p:nvPr/>
        </p:nvSpPr>
        <p:spPr>
          <a:xfrm>
            <a:off x="10200041" y="3672927"/>
            <a:ext cx="1613647" cy="393466"/>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940E73-D169-4160-A29E-719DBA521C68}"/>
              </a:ext>
            </a:extLst>
          </p:cNvPr>
          <p:cNvSpPr/>
          <p:nvPr/>
        </p:nvSpPr>
        <p:spPr>
          <a:xfrm>
            <a:off x="10200041" y="4146264"/>
            <a:ext cx="1613647" cy="393466"/>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3644EC0-0506-4E0B-B35F-351561AB3D0A}"/>
              </a:ext>
            </a:extLst>
          </p:cNvPr>
          <p:cNvSpPr/>
          <p:nvPr/>
        </p:nvSpPr>
        <p:spPr>
          <a:xfrm>
            <a:off x="10200041" y="4619601"/>
            <a:ext cx="1613647" cy="393466"/>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8BF2AC9-6C6F-4470-AC82-38B07FFC33FF}"/>
              </a:ext>
            </a:extLst>
          </p:cNvPr>
          <p:cNvSpPr/>
          <p:nvPr/>
        </p:nvSpPr>
        <p:spPr>
          <a:xfrm>
            <a:off x="10200040" y="5092938"/>
            <a:ext cx="1613647" cy="393466"/>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3F16C34-8159-4C1D-9CB3-E5E124DC723E}"/>
              </a:ext>
            </a:extLst>
          </p:cNvPr>
          <p:cNvSpPr/>
          <p:nvPr/>
        </p:nvSpPr>
        <p:spPr>
          <a:xfrm>
            <a:off x="1020003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B6DEB6F-2637-49CE-9214-364737AC1A40}"/>
              </a:ext>
            </a:extLst>
          </p:cNvPr>
          <p:cNvSpPr/>
          <p:nvPr/>
        </p:nvSpPr>
        <p:spPr>
          <a:xfrm>
            <a:off x="2131806" y="2086984"/>
            <a:ext cx="7955280"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E0EF3D-F9C1-4944-A32A-D47B1F11D1C1}"/>
              </a:ext>
            </a:extLst>
          </p:cNvPr>
          <p:cNvSpPr/>
          <p:nvPr/>
        </p:nvSpPr>
        <p:spPr>
          <a:xfrm>
            <a:off x="2131806" y="2726253"/>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29CBF1-8A27-4FCC-B0B6-BF7C590162BA}"/>
              </a:ext>
            </a:extLst>
          </p:cNvPr>
          <p:cNvSpPr/>
          <p:nvPr/>
        </p:nvSpPr>
        <p:spPr>
          <a:xfrm>
            <a:off x="2131806" y="3199590"/>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C9F8149-13B1-4651-BBB8-0AAB3F45E9B4}"/>
              </a:ext>
            </a:extLst>
          </p:cNvPr>
          <p:cNvSpPr/>
          <p:nvPr/>
        </p:nvSpPr>
        <p:spPr>
          <a:xfrm>
            <a:off x="2131805" y="3672927"/>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2460A04-1CDE-480A-AAA5-F2DF43EF12A2}"/>
              </a:ext>
            </a:extLst>
          </p:cNvPr>
          <p:cNvSpPr/>
          <p:nvPr/>
        </p:nvSpPr>
        <p:spPr>
          <a:xfrm>
            <a:off x="2131805" y="4146264"/>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1679CC3-D730-4A79-80A5-A9E79E8FAA29}"/>
              </a:ext>
            </a:extLst>
          </p:cNvPr>
          <p:cNvSpPr/>
          <p:nvPr/>
        </p:nvSpPr>
        <p:spPr>
          <a:xfrm>
            <a:off x="2131805" y="4619601"/>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425C8C2-3C80-422C-84BB-57FE5840618A}"/>
              </a:ext>
            </a:extLst>
          </p:cNvPr>
          <p:cNvSpPr/>
          <p:nvPr/>
        </p:nvSpPr>
        <p:spPr>
          <a:xfrm>
            <a:off x="2131804" y="5092938"/>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1F60D7F-59C4-45CD-8F60-94B325394C30}"/>
              </a:ext>
            </a:extLst>
          </p:cNvPr>
          <p:cNvSpPr/>
          <p:nvPr/>
        </p:nvSpPr>
        <p:spPr>
          <a:xfrm>
            <a:off x="2131803" y="5593572"/>
            <a:ext cx="7955280"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D0350B8-8BF2-46EB-A9FD-BD0B922C7329}"/>
              </a:ext>
            </a:extLst>
          </p:cNvPr>
          <p:cNvSpPr txBox="1"/>
          <p:nvPr/>
        </p:nvSpPr>
        <p:spPr>
          <a:xfrm>
            <a:off x="10440286" y="2171667"/>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sp>
        <p:nvSpPr>
          <p:cNvPr id="31" name="TextBox 30">
            <a:extLst>
              <a:ext uri="{FF2B5EF4-FFF2-40B4-BE49-F238E27FC236}">
                <a16:creationId xmlns:a16="http://schemas.microsoft.com/office/drawing/2014/main" id="{278FD660-91E8-4183-A030-2716F154FE9C}"/>
              </a:ext>
            </a:extLst>
          </p:cNvPr>
          <p:cNvSpPr txBox="1"/>
          <p:nvPr/>
        </p:nvSpPr>
        <p:spPr>
          <a:xfrm>
            <a:off x="10496767" y="2746391"/>
            <a:ext cx="1020187" cy="369332"/>
          </a:xfrm>
          <a:prstGeom prst="rect">
            <a:avLst/>
          </a:prstGeom>
          <a:noFill/>
        </p:spPr>
        <p:txBody>
          <a:bodyPr wrap="square" rtlCol="0">
            <a:spAutoFit/>
          </a:bodyPr>
          <a:lstStyle/>
          <a:p>
            <a:pPr algn="ctr"/>
            <a:r>
              <a:rPr lang="en-US" dirty="0">
                <a:solidFill>
                  <a:schemeClr val="bg1"/>
                </a:solidFill>
              </a:rPr>
              <a:t>$2,425</a:t>
            </a:r>
          </a:p>
        </p:txBody>
      </p:sp>
      <p:sp>
        <p:nvSpPr>
          <p:cNvPr id="32" name="TextBox 31">
            <a:extLst>
              <a:ext uri="{FF2B5EF4-FFF2-40B4-BE49-F238E27FC236}">
                <a16:creationId xmlns:a16="http://schemas.microsoft.com/office/drawing/2014/main" id="{F70182B4-9978-4A39-B641-70FC8FBB2B8B}"/>
              </a:ext>
            </a:extLst>
          </p:cNvPr>
          <p:cNvSpPr txBox="1"/>
          <p:nvPr/>
        </p:nvSpPr>
        <p:spPr>
          <a:xfrm>
            <a:off x="10496766" y="3211657"/>
            <a:ext cx="1020187" cy="369332"/>
          </a:xfrm>
          <a:prstGeom prst="rect">
            <a:avLst/>
          </a:prstGeom>
          <a:noFill/>
        </p:spPr>
        <p:txBody>
          <a:bodyPr wrap="square" rtlCol="0">
            <a:spAutoFit/>
          </a:bodyPr>
          <a:lstStyle/>
          <a:p>
            <a:pPr algn="ctr"/>
            <a:r>
              <a:rPr lang="en-US" dirty="0">
                <a:solidFill>
                  <a:schemeClr val="bg1"/>
                </a:solidFill>
              </a:rPr>
              <a:t>$2,149</a:t>
            </a:r>
          </a:p>
        </p:txBody>
      </p:sp>
      <p:sp>
        <p:nvSpPr>
          <p:cNvPr id="33" name="TextBox 32">
            <a:extLst>
              <a:ext uri="{FF2B5EF4-FFF2-40B4-BE49-F238E27FC236}">
                <a16:creationId xmlns:a16="http://schemas.microsoft.com/office/drawing/2014/main" id="{A5C75214-C02A-40D8-BCD6-E06585A715B1}"/>
              </a:ext>
            </a:extLst>
          </p:cNvPr>
          <p:cNvSpPr txBox="1"/>
          <p:nvPr/>
        </p:nvSpPr>
        <p:spPr>
          <a:xfrm>
            <a:off x="10496766" y="3694238"/>
            <a:ext cx="1020187" cy="369332"/>
          </a:xfrm>
          <a:prstGeom prst="rect">
            <a:avLst/>
          </a:prstGeom>
          <a:noFill/>
        </p:spPr>
        <p:txBody>
          <a:bodyPr wrap="square" rtlCol="0">
            <a:spAutoFit/>
          </a:bodyPr>
          <a:lstStyle/>
          <a:p>
            <a:pPr algn="ctr"/>
            <a:r>
              <a:rPr lang="en-US" dirty="0">
                <a:solidFill>
                  <a:schemeClr val="bg1"/>
                </a:solidFill>
              </a:rPr>
              <a:t>$2,452</a:t>
            </a:r>
          </a:p>
        </p:txBody>
      </p:sp>
      <p:sp>
        <p:nvSpPr>
          <p:cNvPr id="34" name="TextBox 33">
            <a:extLst>
              <a:ext uri="{FF2B5EF4-FFF2-40B4-BE49-F238E27FC236}">
                <a16:creationId xmlns:a16="http://schemas.microsoft.com/office/drawing/2014/main" id="{E4453093-6B09-4849-8FAC-C907EDB408B4}"/>
              </a:ext>
            </a:extLst>
          </p:cNvPr>
          <p:cNvSpPr txBox="1"/>
          <p:nvPr/>
        </p:nvSpPr>
        <p:spPr>
          <a:xfrm>
            <a:off x="10496765" y="4143102"/>
            <a:ext cx="1020187" cy="369332"/>
          </a:xfrm>
          <a:prstGeom prst="rect">
            <a:avLst/>
          </a:prstGeom>
          <a:noFill/>
        </p:spPr>
        <p:txBody>
          <a:bodyPr wrap="square" rtlCol="0">
            <a:spAutoFit/>
          </a:bodyPr>
          <a:lstStyle/>
          <a:p>
            <a:pPr algn="ctr"/>
            <a:r>
              <a:rPr lang="en-US" dirty="0">
                <a:solidFill>
                  <a:schemeClr val="bg1"/>
                </a:solidFill>
              </a:rPr>
              <a:t>$2,124</a:t>
            </a:r>
          </a:p>
        </p:txBody>
      </p:sp>
      <p:sp>
        <p:nvSpPr>
          <p:cNvPr id="35" name="TextBox 34">
            <a:extLst>
              <a:ext uri="{FF2B5EF4-FFF2-40B4-BE49-F238E27FC236}">
                <a16:creationId xmlns:a16="http://schemas.microsoft.com/office/drawing/2014/main" id="{A226B283-036B-46E8-91E2-1A52F1104CF3}"/>
              </a:ext>
            </a:extLst>
          </p:cNvPr>
          <p:cNvSpPr txBox="1"/>
          <p:nvPr/>
        </p:nvSpPr>
        <p:spPr>
          <a:xfrm>
            <a:off x="10496764" y="4620910"/>
            <a:ext cx="1020187" cy="369332"/>
          </a:xfrm>
          <a:prstGeom prst="rect">
            <a:avLst/>
          </a:prstGeom>
          <a:noFill/>
        </p:spPr>
        <p:txBody>
          <a:bodyPr wrap="square" rtlCol="0">
            <a:spAutoFit/>
          </a:bodyPr>
          <a:lstStyle/>
          <a:p>
            <a:pPr algn="ctr"/>
            <a:r>
              <a:rPr lang="en-US" dirty="0">
                <a:solidFill>
                  <a:schemeClr val="bg1"/>
                </a:solidFill>
              </a:rPr>
              <a:t>$2,489</a:t>
            </a:r>
          </a:p>
        </p:txBody>
      </p:sp>
      <p:sp>
        <p:nvSpPr>
          <p:cNvPr id="36" name="TextBox 35">
            <a:extLst>
              <a:ext uri="{FF2B5EF4-FFF2-40B4-BE49-F238E27FC236}">
                <a16:creationId xmlns:a16="http://schemas.microsoft.com/office/drawing/2014/main" id="{F79F6D17-7949-482D-BA1C-43986FE97D32}"/>
              </a:ext>
            </a:extLst>
          </p:cNvPr>
          <p:cNvSpPr txBox="1"/>
          <p:nvPr/>
        </p:nvSpPr>
        <p:spPr>
          <a:xfrm>
            <a:off x="10496764" y="5093839"/>
            <a:ext cx="1020187" cy="369332"/>
          </a:xfrm>
          <a:prstGeom prst="rect">
            <a:avLst/>
          </a:prstGeom>
          <a:noFill/>
        </p:spPr>
        <p:txBody>
          <a:bodyPr wrap="square" rtlCol="0">
            <a:spAutoFit/>
          </a:bodyPr>
          <a:lstStyle/>
          <a:p>
            <a:pPr algn="ctr"/>
            <a:r>
              <a:rPr lang="en-US" dirty="0">
                <a:solidFill>
                  <a:schemeClr val="bg1"/>
                </a:solidFill>
              </a:rPr>
              <a:t>$2,248</a:t>
            </a:r>
          </a:p>
        </p:txBody>
      </p:sp>
      <p:grpSp>
        <p:nvGrpSpPr>
          <p:cNvPr id="194" name="Group 193">
            <a:extLst>
              <a:ext uri="{FF2B5EF4-FFF2-40B4-BE49-F238E27FC236}">
                <a16:creationId xmlns:a16="http://schemas.microsoft.com/office/drawing/2014/main" id="{52BB81AB-227B-44C9-80B3-573825542074}"/>
              </a:ext>
            </a:extLst>
          </p:cNvPr>
          <p:cNvGrpSpPr/>
          <p:nvPr/>
        </p:nvGrpSpPr>
        <p:grpSpPr>
          <a:xfrm>
            <a:off x="398029" y="5593572"/>
            <a:ext cx="1613647" cy="688894"/>
            <a:chOff x="398029" y="5593572"/>
            <a:chExt cx="1613647" cy="688894"/>
          </a:xfrm>
        </p:grpSpPr>
        <p:sp>
          <p:nvSpPr>
            <p:cNvPr id="14" name="Rectangle 13">
              <a:extLst>
                <a:ext uri="{FF2B5EF4-FFF2-40B4-BE49-F238E27FC236}">
                  <a16:creationId xmlns:a16="http://schemas.microsoft.com/office/drawing/2014/main" id="{CF16B5E3-1C6A-4D0F-BFD4-841C1EF96884}"/>
                </a:ext>
              </a:extLst>
            </p:cNvPr>
            <p:cNvSpPr/>
            <p:nvPr/>
          </p:nvSpPr>
          <p:spPr>
            <a:xfrm>
              <a:off x="39802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F53244-F581-4AEA-8196-C4664C920977}"/>
                </a:ext>
              </a:extLst>
            </p:cNvPr>
            <p:cNvSpPr txBox="1"/>
            <p:nvPr/>
          </p:nvSpPr>
          <p:spPr>
            <a:xfrm>
              <a:off x="638281" y="5737964"/>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grpSp>
      <p:sp>
        <p:nvSpPr>
          <p:cNvPr id="38" name="TextBox 37">
            <a:extLst>
              <a:ext uri="{FF2B5EF4-FFF2-40B4-BE49-F238E27FC236}">
                <a16:creationId xmlns:a16="http://schemas.microsoft.com/office/drawing/2014/main" id="{C396B2A9-3E1F-4AC7-A3CA-2C112D1D13E7}"/>
              </a:ext>
            </a:extLst>
          </p:cNvPr>
          <p:cNvSpPr txBox="1"/>
          <p:nvPr/>
        </p:nvSpPr>
        <p:spPr>
          <a:xfrm>
            <a:off x="2176589" y="2181048"/>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JAN</a:t>
            </a:r>
          </a:p>
        </p:txBody>
      </p:sp>
      <p:sp>
        <p:nvSpPr>
          <p:cNvPr id="62" name="TextBox 61">
            <a:extLst>
              <a:ext uri="{FF2B5EF4-FFF2-40B4-BE49-F238E27FC236}">
                <a16:creationId xmlns:a16="http://schemas.microsoft.com/office/drawing/2014/main" id="{42835186-8FE1-441D-83D5-9A21B721F0E9}"/>
              </a:ext>
            </a:extLst>
          </p:cNvPr>
          <p:cNvSpPr txBox="1"/>
          <p:nvPr/>
        </p:nvSpPr>
        <p:spPr>
          <a:xfrm>
            <a:off x="2177762" y="2782925"/>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63" name="TextBox 62">
            <a:extLst>
              <a:ext uri="{FF2B5EF4-FFF2-40B4-BE49-F238E27FC236}">
                <a16:creationId xmlns:a16="http://schemas.microsoft.com/office/drawing/2014/main" id="{E3C99C5E-DC98-4B6D-83B8-6616A3BAD469}"/>
              </a:ext>
            </a:extLst>
          </p:cNvPr>
          <p:cNvSpPr txBox="1"/>
          <p:nvPr/>
        </p:nvSpPr>
        <p:spPr>
          <a:xfrm>
            <a:off x="2169022" y="3269148"/>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64" name="TextBox 63">
            <a:extLst>
              <a:ext uri="{FF2B5EF4-FFF2-40B4-BE49-F238E27FC236}">
                <a16:creationId xmlns:a16="http://schemas.microsoft.com/office/drawing/2014/main" id="{CAB0BF04-955B-4A66-8AE3-92A5215C9EF9}"/>
              </a:ext>
            </a:extLst>
          </p:cNvPr>
          <p:cNvSpPr txBox="1"/>
          <p:nvPr/>
        </p:nvSpPr>
        <p:spPr>
          <a:xfrm>
            <a:off x="2149926" y="3731098"/>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65" name="TextBox 64">
            <a:extLst>
              <a:ext uri="{FF2B5EF4-FFF2-40B4-BE49-F238E27FC236}">
                <a16:creationId xmlns:a16="http://schemas.microsoft.com/office/drawing/2014/main" id="{D9C20168-E9B9-46DF-9F6C-4424C693636D}"/>
              </a:ext>
            </a:extLst>
          </p:cNvPr>
          <p:cNvSpPr txBox="1"/>
          <p:nvPr/>
        </p:nvSpPr>
        <p:spPr>
          <a:xfrm>
            <a:off x="2158415" y="4215822"/>
            <a:ext cx="594360" cy="307777"/>
          </a:xfrm>
          <a:prstGeom prst="rect">
            <a:avLst/>
          </a:prstGeom>
          <a:noFill/>
        </p:spPr>
        <p:txBody>
          <a:bodyPr wrap="square" rtlCol="0">
            <a:spAutoFit/>
          </a:bodyPr>
          <a:lstStyle/>
          <a:p>
            <a:pPr algn="ctr"/>
            <a:r>
              <a:rPr lang="en-US" sz="1400" dirty="0">
                <a:solidFill>
                  <a:schemeClr val="bg2">
                    <a:lumMod val="10000"/>
                  </a:schemeClr>
                </a:solidFill>
              </a:rPr>
              <a:t>418</a:t>
            </a:r>
          </a:p>
        </p:txBody>
      </p:sp>
      <p:sp>
        <p:nvSpPr>
          <p:cNvPr id="66" name="TextBox 65">
            <a:extLst>
              <a:ext uri="{FF2B5EF4-FFF2-40B4-BE49-F238E27FC236}">
                <a16:creationId xmlns:a16="http://schemas.microsoft.com/office/drawing/2014/main" id="{944C601D-85A0-4C9B-AF67-5D3FBDA286DC}"/>
              </a:ext>
            </a:extLst>
          </p:cNvPr>
          <p:cNvSpPr txBox="1"/>
          <p:nvPr/>
        </p:nvSpPr>
        <p:spPr>
          <a:xfrm>
            <a:off x="2149675" y="4702045"/>
            <a:ext cx="594360" cy="307777"/>
          </a:xfrm>
          <a:prstGeom prst="rect">
            <a:avLst/>
          </a:prstGeom>
          <a:noFill/>
        </p:spPr>
        <p:txBody>
          <a:bodyPr wrap="square" rtlCol="0">
            <a:spAutoFit/>
          </a:bodyPr>
          <a:lstStyle/>
          <a:p>
            <a:pPr algn="ctr"/>
            <a:r>
              <a:rPr lang="en-US" sz="1400" dirty="0">
                <a:solidFill>
                  <a:schemeClr val="bg2">
                    <a:lumMod val="10000"/>
                  </a:schemeClr>
                </a:solidFill>
              </a:rPr>
              <a:t>89</a:t>
            </a:r>
          </a:p>
        </p:txBody>
      </p:sp>
      <p:sp>
        <p:nvSpPr>
          <p:cNvPr id="67" name="TextBox 66">
            <a:extLst>
              <a:ext uri="{FF2B5EF4-FFF2-40B4-BE49-F238E27FC236}">
                <a16:creationId xmlns:a16="http://schemas.microsoft.com/office/drawing/2014/main" id="{B9230187-9FCB-4774-B19C-BCD92C5F31B0}"/>
              </a:ext>
            </a:extLst>
          </p:cNvPr>
          <p:cNvSpPr txBox="1"/>
          <p:nvPr/>
        </p:nvSpPr>
        <p:spPr>
          <a:xfrm>
            <a:off x="2130579" y="5163995"/>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79" name="TextBox 78">
            <a:extLst>
              <a:ext uri="{FF2B5EF4-FFF2-40B4-BE49-F238E27FC236}">
                <a16:creationId xmlns:a16="http://schemas.microsoft.com/office/drawing/2014/main" id="{22AD4246-5BE1-470C-ACDB-683ED2CE3559}"/>
              </a:ext>
            </a:extLst>
          </p:cNvPr>
          <p:cNvSpPr txBox="1"/>
          <p:nvPr/>
        </p:nvSpPr>
        <p:spPr>
          <a:xfrm>
            <a:off x="2103087" y="5813341"/>
            <a:ext cx="682347" cy="292388"/>
          </a:xfrm>
          <a:prstGeom prst="rect">
            <a:avLst/>
          </a:prstGeom>
          <a:noFill/>
        </p:spPr>
        <p:txBody>
          <a:bodyPr wrap="square" rtlCol="0">
            <a:spAutoFit/>
          </a:bodyPr>
          <a:lstStyle/>
          <a:p>
            <a:pPr algn="ctr"/>
            <a:r>
              <a:rPr lang="en-US" sz="1300" dirty="0">
                <a:solidFill>
                  <a:schemeClr val="bg1"/>
                </a:solidFill>
              </a:rPr>
              <a:t>1,520</a:t>
            </a:r>
          </a:p>
        </p:txBody>
      </p:sp>
      <p:sp>
        <p:nvSpPr>
          <p:cNvPr id="81" name="TextBox 80">
            <a:extLst>
              <a:ext uri="{FF2B5EF4-FFF2-40B4-BE49-F238E27FC236}">
                <a16:creationId xmlns:a16="http://schemas.microsoft.com/office/drawing/2014/main" id="{1ADF0804-6C58-41C0-A995-E0C362D818D8}"/>
              </a:ext>
            </a:extLst>
          </p:cNvPr>
          <p:cNvSpPr txBox="1"/>
          <p:nvPr/>
        </p:nvSpPr>
        <p:spPr>
          <a:xfrm>
            <a:off x="2845827" y="2173583"/>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FEB</a:t>
            </a:r>
          </a:p>
        </p:txBody>
      </p:sp>
      <p:sp>
        <p:nvSpPr>
          <p:cNvPr id="82" name="TextBox 81">
            <a:extLst>
              <a:ext uri="{FF2B5EF4-FFF2-40B4-BE49-F238E27FC236}">
                <a16:creationId xmlns:a16="http://schemas.microsoft.com/office/drawing/2014/main" id="{9E36A38E-7531-4169-92EF-F6792B0B21EE}"/>
              </a:ext>
            </a:extLst>
          </p:cNvPr>
          <p:cNvSpPr txBox="1"/>
          <p:nvPr/>
        </p:nvSpPr>
        <p:spPr>
          <a:xfrm>
            <a:off x="2847000" y="2775460"/>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83" name="TextBox 82">
            <a:extLst>
              <a:ext uri="{FF2B5EF4-FFF2-40B4-BE49-F238E27FC236}">
                <a16:creationId xmlns:a16="http://schemas.microsoft.com/office/drawing/2014/main" id="{7B71C69A-ABC1-4AD6-A494-45E20C45199C}"/>
              </a:ext>
            </a:extLst>
          </p:cNvPr>
          <p:cNvSpPr txBox="1"/>
          <p:nvPr/>
        </p:nvSpPr>
        <p:spPr>
          <a:xfrm>
            <a:off x="2838260" y="3261683"/>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84" name="TextBox 83">
            <a:extLst>
              <a:ext uri="{FF2B5EF4-FFF2-40B4-BE49-F238E27FC236}">
                <a16:creationId xmlns:a16="http://schemas.microsoft.com/office/drawing/2014/main" id="{357785D7-AEE1-46FC-A0CE-2A2E386203E8}"/>
              </a:ext>
            </a:extLst>
          </p:cNvPr>
          <p:cNvSpPr txBox="1"/>
          <p:nvPr/>
        </p:nvSpPr>
        <p:spPr>
          <a:xfrm>
            <a:off x="2819164" y="3723633"/>
            <a:ext cx="594360" cy="307777"/>
          </a:xfrm>
          <a:prstGeom prst="rect">
            <a:avLst/>
          </a:prstGeom>
          <a:noFill/>
        </p:spPr>
        <p:txBody>
          <a:bodyPr wrap="square" rtlCol="0">
            <a:spAutoFit/>
          </a:bodyPr>
          <a:lstStyle/>
          <a:p>
            <a:pPr algn="ctr"/>
            <a:r>
              <a:rPr lang="en-US" sz="1400" dirty="0">
                <a:solidFill>
                  <a:schemeClr val="bg2">
                    <a:lumMod val="10000"/>
                  </a:schemeClr>
                </a:solidFill>
              </a:rPr>
              <a:t>257</a:t>
            </a:r>
          </a:p>
        </p:txBody>
      </p:sp>
      <p:sp>
        <p:nvSpPr>
          <p:cNvPr id="85" name="TextBox 84">
            <a:extLst>
              <a:ext uri="{FF2B5EF4-FFF2-40B4-BE49-F238E27FC236}">
                <a16:creationId xmlns:a16="http://schemas.microsoft.com/office/drawing/2014/main" id="{A57E231F-831C-46BB-9F64-9E2FB06FB702}"/>
              </a:ext>
            </a:extLst>
          </p:cNvPr>
          <p:cNvSpPr txBox="1"/>
          <p:nvPr/>
        </p:nvSpPr>
        <p:spPr>
          <a:xfrm>
            <a:off x="2827653" y="4208357"/>
            <a:ext cx="594360" cy="307777"/>
          </a:xfrm>
          <a:prstGeom prst="rect">
            <a:avLst/>
          </a:prstGeom>
          <a:noFill/>
        </p:spPr>
        <p:txBody>
          <a:bodyPr wrap="square" rtlCol="0">
            <a:spAutoFit/>
          </a:bodyPr>
          <a:lstStyle/>
          <a:p>
            <a:pPr algn="ctr"/>
            <a:r>
              <a:rPr lang="en-US" sz="1400" dirty="0">
                <a:solidFill>
                  <a:schemeClr val="bg2">
                    <a:lumMod val="10000"/>
                  </a:schemeClr>
                </a:solidFill>
              </a:rPr>
              <a:t>351</a:t>
            </a:r>
          </a:p>
        </p:txBody>
      </p:sp>
      <p:sp>
        <p:nvSpPr>
          <p:cNvPr id="86" name="TextBox 85">
            <a:extLst>
              <a:ext uri="{FF2B5EF4-FFF2-40B4-BE49-F238E27FC236}">
                <a16:creationId xmlns:a16="http://schemas.microsoft.com/office/drawing/2014/main" id="{321BF6B0-D662-4D94-A953-3B340DA8D811}"/>
              </a:ext>
            </a:extLst>
          </p:cNvPr>
          <p:cNvSpPr txBox="1"/>
          <p:nvPr/>
        </p:nvSpPr>
        <p:spPr>
          <a:xfrm>
            <a:off x="2818913" y="4694580"/>
            <a:ext cx="594360" cy="307777"/>
          </a:xfrm>
          <a:prstGeom prst="rect">
            <a:avLst/>
          </a:prstGeom>
          <a:noFill/>
        </p:spPr>
        <p:txBody>
          <a:bodyPr wrap="square" rtlCol="0">
            <a:spAutoFit/>
          </a:bodyPr>
          <a:lstStyle/>
          <a:p>
            <a:pPr algn="ctr"/>
            <a:r>
              <a:rPr lang="en-US" sz="1400" dirty="0">
                <a:solidFill>
                  <a:schemeClr val="bg2">
                    <a:lumMod val="10000"/>
                  </a:schemeClr>
                </a:solidFill>
              </a:rPr>
              <a:t>489</a:t>
            </a:r>
          </a:p>
        </p:txBody>
      </p:sp>
      <p:sp>
        <p:nvSpPr>
          <p:cNvPr id="87" name="TextBox 86">
            <a:extLst>
              <a:ext uri="{FF2B5EF4-FFF2-40B4-BE49-F238E27FC236}">
                <a16:creationId xmlns:a16="http://schemas.microsoft.com/office/drawing/2014/main" id="{E9066361-9293-4CCB-8971-6E4BA983FC3A}"/>
              </a:ext>
            </a:extLst>
          </p:cNvPr>
          <p:cNvSpPr txBox="1"/>
          <p:nvPr/>
        </p:nvSpPr>
        <p:spPr>
          <a:xfrm>
            <a:off x="2799817" y="5156530"/>
            <a:ext cx="594360" cy="307777"/>
          </a:xfrm>
          <a:prstGeom prst="rect">
            <a:avLst/>
          </a:prstGeom>
          <a:noFill/>
        </p:spPr>
        <p:txBody>
          <a:bodyPr wrap="square" rtlCol="0">
            <a:spAutoFit/>
          </a:bodyPr>
          <a:lstStyle/>
          <a:p>
            <a:pPr algn="ctr"/>
            <a:r>
              <a:rPr lang="en-US" sz="1400" dirty="0">
                <a:solidFill>
                  <a:schemeClr val="bg2">
                    <a:lumMod val="10000"/>
                  </a:schemeClr>
                </a:solidFill>
              </a:rPr>
              <a:t>189</a:t>
            </a:r>
          </a:p>
        </p:txBody>
      </p:sp>
      <p:sp>
        <p:nvSpPr>
          <p:cNvPr id="88" name="TextBox 87">
            <a:extLst>
              <a:ext uri="{FF2B5EF4-FFF2-40B4-BE49-F238E27FC236}">
                <a16:creationId xmlns:a16="http://schemas.microsoft.com/office/drawing/2014/main" id="{205DADF9-E6BA-4D5C-8F7B-C2AC468BCEFE}"/>
              </a:ext>
            </a:extLst>
          </p:cNvPr>
          <p:cNvSpPr txBox="1"/>
          <p:nvPr/>
        </p:nvSpPr>
        <p:spPr>
          <a:xfrm>
            <a:off x="2772325" y="5805876"/>
            <a:ext cx="682347" cy="292388"/>
          </a:xfrm>
          <a:prstGeom prst="rect">
            <a:avLst/>
          </a:prstGeom>
          <a:noFill/>
        </p:spPr>
        <p:txBody>
          <a:bodyPr wrap="square" rtlCol="0">
            <a:spAutoFit/>
          </a:bodyPr>
          <a:lstStyle/>
          <a:p>
            <a:pPr algn="ctr"/>
            <a:r>
              <a:rPr lang="en-US" sz="1300" dirty="0">
                <a:solidFill>
                  <a:schemeClr val="bg1"/>
                </a:solidFill>
              </a:rPr>
              <a:t>1,601</a:t>
            </a:r>
          </a:p>
        </p:txBody>
      </p:sp>
      <p:sp>
        <p:nvSpPr>
          <p:cNvPr id="90" name="TextBox 89">
            <a:extLst>
              <a:ext uri="{FF2B5EF4-FFF2-40B4-BE49-F238E27FC236}">
                <a16:creationId xmlns:a16="http://schemas.microsoft.com/office/drawing/2014/main" id="{CA2A7C2C-A220-445B-AE68-F9EAA25AC77B}"/>
              </a:ext>
            </a:extLst>
          </p:cNvPr>
          <p:cNvSpPr txBox="1"/>
          <p:nvPr/>
        </p:nvSpPr>
        <p:spPr>
          <a:xfrm>
            <a:off x="3500837" y="2184341"/>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MAR</a:t>
            </a:r>
          </a:p>
        </p:txBody>
      </p:sp>
      <p:sp>
        <p:nvSpPr>
          <p:cNvPr id="91" name="TextBox 90">
            <a:extLst>
              <a:ext uri="{FF2B5EF4-FFF2-40B4-BE49-F238E27FC236}">
                <a16:creationId xmlns:a16="http://schemas.microsoft.com/office/drawing/2014/main" id="{117E7177-D8F6-4CBD-B517-22FE6408DB99}"/>
              </a:ext>
            </a:extLst>
          </p:cNvPr>
          <p:cNvSpPr txBox="1"/>
          <p:nvPr/>
        </p:nvSpPr>
        <p:spPr>
          <a:xfrm>
            <a:off x="3502010" y="2786218"/>
            <a:ext cx="594360" cy="307777"/>
          </a:xfrm>
          <a:prstGeom prst="rect">
            <a:avLst/>
          </a:prstGeom>
          <a:noFill/>
        </p:spPr>
        <p:txBody>
          <a:bodyPr wrap="square" rtlCol="0">
            <a:spAutoFit/>
          </a:bodyPr>
          <a:lstStyle/>
          <a:p>
            <a:pPr algn="ctr"/>
            <a:r>
              <a:rPr lang="en-US" sz="1400" dirty="0">
                <a:solidFill>
                  <a:schemeClr val="bg2">
                    <a:lumMod val="10000"/>
                  </a:schemeClr>
                </a:solidFill>
              </a:rPr>
              <a:t>157</a:t>
            </a:r>
          </a:p>
        </p:txBody>
      </p:sp>
      <p:sp>
        <p:nvSpPr>
          <p:cNvPr id="92" name="TextBox 91">
            <a:extLst>
              <a:ext uri="{FF2B5EF4-FFF2-40B4-BE49-F238E27FC236}">
                <a16:creationId xmlns:a16="http://schemas.microsoft.com/office/drawing/2014/main" id="{AA3FAFAD-E8BE-43D9-8D7E-2FBF3F51FD73}"/>
              </a:ext>
            </a:extLst>
          </p:cNvPr>
          <p:cNvSpPr txBox="1"/>
          <p:nvPr/>
        </p:nvSpPr>
        <p:spPr>
          <a:xfrm>
            <a:off x="3493270" y="3272441"/>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93" name="TextBox 92">
            <a:extLst>
              <a:ext uri="{FF2B5EF4-FFF2-40B4-BE49-F238E27FC236}">
                <a16:creationId xmlns:a16="http://schemas.microsoft.com/office/drawing/2014/main" id="{C191A64E-5BD3-485B-A5CC-2C44F5026F71}"/>
              </a:ext>
            </a:extLst>
          </p:cNvPr>
          <p:cNvSpPr txBox="1"/>
          <p:nvPr/>
        </p:nvSpPr>
        <p:spPr>
          <a:xfrm>
            <a:off x="3474174" y="3734391"/>
            <a:ext cx="594360" cy="307777"/>
          </a:xfrm>
          <a:prstGeom prst="rect">
            <a:avLst/>
          </a:prstGeom>
          <a:noFill/>
        </p:spPr>
        <p:txBody>
          <a:bodyPr wrap="square" rtlCol="0">
            <a:spAutoFit/>
          </a:bodyPr>
          <a:lstStyle/>
          <a:p>
            <a:pPr algn="ctr"/>
            <a:r>
              <a:rPr lang="en-US" sz="1400" dirty="0">
                <a:solidFill>
                  <a:schemeClr val="bg2">
                    <a:lumMod val="10000"/>
                  </a:schemeClr>
                </a:solidFill>
              </a:rPr>
              <a:t>213</a:t>
            </a:r>
          </a:p>
        </p:txBody>
      </p:sp>
      <p:sp>
        <p:nvSpPr>
          <p:cNvPr id="94" name="TextBox 93">
            <a:extLst>
              <a:ext uri="{FF2B5EF4-FFF2-40B4-BE49-F238E27FC236}">
                <a16:creationId xmlns:a16="http://schemas.microsoft.com/office/drawing/2014/main" id="{39011EEC-7EC1-4702-B49D-868859AFBFDF}"/>
              </a:ext>
            </a:extLst>
          </p:cNvPr>
          <p:cNvSpPr txBox="1"/>
          <p:nvPr/>
        </p:nvSpPr>
        <p:spPr>
          <a:xfrm>
            <a:off x="3482663" y="4219115"/>
            <a:ext cx="594360" cy="307777"/>
          </a:xfrm>
          <a:prstGeom prst="rect">
            <a:avLst/>
          </a:prstGeom>
          <a:noFill/>
        </p:spPr>
        <p:txBody>
          <a:bodyPr wrap="square" rtlCol="0">
            <a:spAutoFit/>
          </a:bodyPr>
          <a:lstStyle/>
          <a:p>
            <a:pPr algn="ctr"/>
            <a:r>
              <a:rPr lang="en-US" sz="1400" dirty="0">
                <a:solidFill>
                  <a:schemeClr val="bg2">
                    <a:lumMod val="10000"/>
                  </a:schemeClr>
                </a:solidFill>
              </a:rPr>
              <a:t>182</a:t>
            </a:r>
          </a:p>
        </p:txBody>
      </p:sp>
      <p:sp>
        <p:nvSpPr>
          <p:cNvPr id="95" name="TextBox 94">
            <a:extLst>
              <a:ext uri="{FF2B5EF4-FFF2-40B4-BE49-F238E27FC236}">
                <a16:creationId xmlns:a16="http://schemas.microsoft.com/office/drawing/2014/main" id="{308E8174-D0E7-433E-BC21-13F144BBA5FD}"/>
              </a:ext>
            </a:extLst>
          </p:cNvPr>
          <p:cNvSpPr txBox="1"/>
          <p:nvPr/>
        </p:nvSpPr>
        <p:spPr>
          <a:xfrm>
            <a:off x="3473923" y="4705338"/>
            <a:ext cx="594360" cy="307777"/>
          </a:xfrm>
          <a:prstGeom prst="rect">
            <a:avLst/>
          </a:prstGeom>
          <a:noFill/>
        </p:spPr>
        <p:txBody>
          <a:bodyPr wrap="square" rtlCol="0">
            <a:spAutoFit/>
          </a:bodyPr>
          <a:lstStyle/>
          <a:p>
            <a:pPr algn="ctr"/>
            <a:r>
              <a:rPr lang="en-US" sz="1400" dirty="0">
                <a:solidFill>
                  <a:schemeClr val="bg2">
                    <a:lumMod val="10000"/>
                  </a:schemeClr>
                </a:solidFill>
              </a:rPr>
              <a:t>387</a:t>
            </a:r>
          </a:p>
        </p:txBody>
      </p:sp>
      <p:sp>
        <p:nvSpPr>
          <p:cNvPr id="96" name="TextBox 95">
            <a:extLst>
              <a:ext uri="{FF2B5EF4-FFF2-40B4-BE49-F238E27FC236}">
                <a16:creationId xmlns:a16="http://schemas.microsoft.com/office/drawing/2014/main" id="{392F3D59-A41D-4201-8E89-48DF6955C716}"/>
              </a:ext>
            </a:extLst>
          </p:cNvPr>
          <p:cNvSpPr txBox="1"/>
          <p:nvPr/>
        </p:nvSpPr>
        <p:spPr>
          <a:xfrm>
            <a:off x="3454827" y="5167288"/>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97" name="TextBox 96">
            <a:extLst>
              <a:ext uri="{FF2B5EF4-FFF2-40B4-BE49-F238E27FC236}">
                <a16:creationId xmlns:a16="http://schemas.microsoft.com/office/drawing/2014/main" id="{8B6C5350-BE9E-4039-A2C1-55A231CC4212}"/>
              </a:ext>
            </a:extLst>
          </p:cNvPr>
          <p:cNvSpPr txBox="1"/>
          <p:nvPr/>
        </p:nvSpPr>
        <p:spPr>
          <a:xfrm>
            <a:off x="3427335" y="5816634"/>
            <a:ext cx="682347" cy="292388"/>
          </a:xfrm>
          <a:prstGeom prst="rect">
            <a:avLst/>
          </a:prstGeom>
          <a:noFill/>
        </p:spPr>
        <p:txBody>
          <a:bodyPr wrap="square" rtlCol="0">
            <a:spAutoFit/>
          </a:bodyPr>
          <a:lstStyle/>
          <a:p>
            <a:pPr algn="ctr"/>
            <a:r>
              <a:rPr lang="en-US" sz="1300" dirty="0">
                <a:solidFill>
                  <a:schemeClr val="bg1"/>
                </a:solidFill>
              </a:rPr>
              <a:t>1,421</a:t>
            </a:r>
          </a:p>
        </p:txBody>
      </p:sp>
      <p:sp>
        <p:nvSpPr>
          <p:cNvPr id="99" name="TextBox 98">
            <a:extLst>
              <a:ext uri="{FF2B5EF4-FFF2-40B4-BE49-F238E27FC236}">
                <a16:creationId xmlns:a16="http://schemas.microsoft.com/office/drawing/2014/main" id="{543A7317-85E0-40DE-8A82-47FB28AC07D1}"/>
              </a:ext>
            </a:extLst>
          </p:cNvPr>
          <p:cNvSpPr txBox="1"/>
          <p:nvPr/>
        </p:nvSpPr>
        <p:spPr>
          <a:xfrm>
            <a:off x="4189191" y="2171667"/>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APR</a:t>
            </a:r>
          </a:p>
        </p:txBody>
      </p:sp>
      <p:sp>
        <p:nvSpPr>
          <p:cNvPr id="100" name="TextBox 99">
            <a:extLst>
              <a:ext uri="{FF2B5EF4-FFF2-40B4-BE49-F238E27FC236}">
                <a16:creationId xmlns:a16="http://schemas.microsoft.com/office/drawing/2014/main" id="{E07AC040-1FF5-472C-B073-E8D394AF5C18}"/>
              </a:ext>
            </a:extLst>
          </p:cNvPr>
          <p:cNvSpPr txBox="1"/>
          <p:nvPr/>
        </p:nvSpPr>
        <p:spPr>
          <a:xfrm>
            <a:off x="4190364" y="2773544"/>
            <a:ext cx="594360" cy="307777"/>
          </a:xfrm>
          <a:prstGeom prst="rect">
            <a:avLst/>
          </a:prstGeom>
          <a:noFill/>
        </p:spPr>
        <p:txBody>
          <a:bodyPr wrap="square" rtlCol="0">
            <a:spAutoFit/>
          </a:bodyPr>
          <a:lstStyle/>
          <a:p>
            <a:pPr algn="ctr"/>
            <a:r>
              <a:rPr lang="en-US" sz="1400" dirty="0">
                <a:solidFill>
                  <a:schemeClr val="bg2">
                    <a:lumMod val="10000"/>
                  </a:schemeClr>
                </a:solidFill>
              </a:rPr>
              <a:t>234</a:t>
            </a:r>
          </a:p>
        </p:txBody>
      </p:sp>
      <p:sp>
        <p:nvSpPr>
          <p:cNvPr id="101" name="TextBox 100">
            <a:extLst>
              <a:ext uri="{FF2B5EF4-FFF2-40B4-BE49-F238E27FC236}">
                <a16:creationId xmlns:a16="http://schemas.microsoft.com/office/drawing/2014/main" id="{3A6115BD-0E4C-47CA-BD69-A2AA1D7E886E}"/>
              </a:ext>
            </a:extLst>
          </p:cNvPr>
          <p:cNvSpPr txBox="1"/>
          <p:nvPr/>
        </p:nvSpPr>
        <p:spPr>
          <a:xfrm>
            <a:off x="4181624" y="3259767"/>
            <a:ext cx="594360" cy="307777"/>
          </a:xfrm>
          <a:prstGeom prst="rect">
            <a:avLst/>
          </a:prstGeom>
          <a:noFill/>
        </p:spPr>
        <p:txBody>
          <a:bodyPr wrap="square" rtlCol="0">
            <a:spAutoFit/>
          </a:bodyPr>
          <a:lstStyle/>
          <a:p>
            <a:pPr algn="ctr"/>
            <a:r>
              <a:rPr lang="en-US" sz="1400" dirty="0">
                <a:solidFill>
                  <a:schemeClr val="bg2">
                    <a:lumMod val="10000"/>
                  </a:schemeClr>
                </a:solidFill>
              </a:rPr>
              <a:t>221</a:t>
            </a:r>
          </a:p>
        </p:txBody>
      </p:sp>
      <p:sp>
        <p:nvSpPr>
          <p:cNvPr id="102" name="TextBox 101">
            <a:extLst>
              <a:ext uri="{FF2B5EF4-FFF2-40B4-BE49-F238E27FC236}">
                <a16:creationId xmlns:a16="http://schemas.microsoft.com/office/drawing/2014/main" id="{461E4CE3-BC2A-4FE7-A230-2627156A9B24}"/>
              </a:ext>
            </a:extLst>
          </p:cNvPr>
          <p:cNvSpPr txBox="1"/>
          <p:nvPr/>
        </p:nvSpPr>
        <p:spPr>
          <a:xfrm>
            <a:off x="4162528" y="3721717"/>
            <a:ext cx="594360" cy="307777"/>
          </a:xfrm>
          <a:prstGeom prst="rect">
            <a:avLst/>
          </a:prstGeom>
          <a:noFill/>
        </p:spPr>
        <p:txBody>
          <a:bodyPr wrap="square" rtlCol="0">
            <a:spAutoFit/>
          </a:bodyPr>
          <a:lstStyle/>
          <a:p>
            <a:pPr algn="ctr"/>
            <a:r>
              <a:rPr lang="en-US" sz="1400" dirty="0">
                <a:solidFill>
                  <a:schemeClr val="bg2">
                    <a:lumMod val="10000"/>
                  </a:schemeClr>
                </a:solidFill>
              </a:rPr>
              <a:t>186</a:t>
            </a:r>
          </a:p>
        </p:txBody>
      </p:sp>
      <p:sp>
        <p:nvSpPr>
          <p:cNvPr id="103" name="TextBox 102">
            <a:extLst>
              <a:ext uri="{FF2B5EF4-FFF2-40B4-BE49-F238E27FC236}">
                <a16:creationId xmlns:a16="http://schemas.microsoft.com/office/drawing/2014/main" id="{1CD649BE-47E5-4AB4-8BC7-0459B79AE093}"/>
              </a:ext>
            </a:extLst>
          </p:cNvPr>
          <p:cNvSpPr txBox="1"/>
          <p:nvPr/>
        </p:nvSpPr>
        <p:spPr>
          <a:xfrm>
            <a:off x="4171017" y="4206441"/>
            <a:ext cx="594360" cy="307777"/>
          </a:xfrm>
          <a:prstGeom prst="rect">
            <a:avLst/>
          </a:prstGeom>
          <a:noFill/>
        </p:spPr>
        <p:txBody>
          <a:bodyPr wrap="square" rtlCol="0">
            <a:spAutoFit/>
          </a:bodyPr>
          <a:lstStyle/>
          <a:p>
            <a:pPr algn="ctr"/>
            <a:r>
              <a:rPr lang="en-US" sz="1400" dirty="0">
                <a:solidFill>
                  <a:schemeClr val="bg2">
                    <a:lumMod val="10000"/>
                  </a:schemeClr>
                </a:solidFill>
              </a:rPr>
              <a:t>514</a:t>
            </a:r>
          </a:p>
        </p:txBody>
      </p:sp>
      <p:sp>
        <p:nvSpPr>
          <p:cNvPr id="104" name="TextBox 103">
            <a:extLst>
              <a:ext uri="{FF2B5EF4-FFF2-40B4-BE49-F238E27FC236}">
                <a16:creationId xmlns:a16="http://schemas.microsoft.com/office/drawing/2014/main" id="{88F937FE-32D1-45CD-9BC9-A9B354BBDB01}"/>
              </a:ext>
            </a:extLst>
          </p:cNvPr>
          <p:cNvSpPr txBox="1"/>
          <p:nvPr/>
        </p:nvSpPr>
        <p:spPr>
          <a:xfrm>
            <a:off x="4162277" y="4692664"/>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105" name="TextBox 104">
            <a:extLst>
              <a:ext uri="{FF2B5EF4-FFF2-40B4-BE49-F238E27FC236}">
                <a16:creationId xmlns:a16="http://schemas.microsoft.com/office/drawing/2014/main" id="{42419672-C103-4416-AA53-3E934000DD02}"/>
              </a:ext>
            </a:extLst>
          </p:cNvPr>
          <p:cNvSpPr txBox="1"/>
          <p:nvPr/>
        </p:nvSpPr>
        <p:spPr>
          <a:xfrm>
            <a:off x="4143181" y="5154614"/>
            <a:ext cx="594360" cy="307777"/>
          </a:xfrm>
          <a:prstGeom prst="rect">
            <a:avLst/>
          </a:prstGeom>
          <a:noFill/>
        </p:spPr>
        <p:txBody>
          <a:bodyPr wrap="square" rtlCol="0">
            <a:spAutoFit/>
          </a:bodyPr>
          <a:lstStyle/>
          <a:p>
            <a:pPr algn="ctr"/>
            <a:r>
              <a:rPr lang="en-US" sz="1400" dirty="0">
                <a:solidFill>
                  <a:schemeClr val="bg2">
                    <a:lumMod val="10000"/>
                  </a:schemeClr>
                </a:solidFill>
              </a:rPr>
              <a:t>87</a:t>
            </a:r>
          </a:p>
        </p:txBody>
      </p:sp>
      <p:sp>
        <p:nvSpPr>
          <p:cNvPr id="106" name="TextBox 105">
            <a:extLst>
              <a:ext uri="{FF2B5EF4-FFF2-40B4-BE49-F238E27FC236}">
                <a16:creationId xmlns:a16="http://schemas.microsoft.com/office/drawing/2014/main" id="{4B559DE2-B78C-4477-AB7F-FF7EE99C955E}"/>
              </a:ext>
            </a:extLst>
          </p:cNvPr>
          <p:cNvSpPr txBox="1"/>
          <p:nvPr/>
        </p:nvSpPr>
        <p:spPr>
          <a:xfrm>
            <a:off x="4115689" y="5803960"/>
            <a:ext cx="682347" cy="292388"/>
          </a:xfrm>
          <a:prstGeom prst="rect">
            <a:avLst/>
          </a:prstGeom>
          <a:noFill/>
        </p:spPr>
        <p:txBody>
          <a:bodyPr wrap="square" rtlCol="0">
            <a:spAutoFit/>
          </a:bodyPr>
          <a:lstStyle/>
          <a:p>
            <a:pPr algn="ctr"/>
            <a:r>
              <a:rPr lang="en-US" sz="1300" dirty="0">
                <a:solidFill>
                  <a:schemeClr val="bg1"/>
                </a:solidFill>
              </a:rPr>
              <a:t>1,563</a:t>
            </a:r>
          </a:p>
        </p:txBody>
      </p:sp>
      <p:sp>
        <p:nvSpPr>
          <p:cNvPr id="108" name="TextBox 107">
            <a:extLst>
              <a:ext uri="{FF2B5EF4-FFF2-40B4-BE49-F238E27FC236}">
                <a16:creationId xmlns:a16="http://schemas.microsoft.com/office/drawing/2014/main" id="{95BF180B-E7B2-45DC-9493-9924562D20EF}"/>
              </a:ext>
            </a:extLst>
          </p:cNvPr>
          <p:cNvSpPr txBox="1"/>
          <p:nvPr/>
        </p:nvSpPr>
        <p:spPr>
          <a:xfrm>
            <a:off x="4833754" y="2160910"/>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MAY</a:t>
            </a:r>
          </a:p>
        </p:txBody>
      </p:sp>
      <p:sp>
        <p:nvSpPr>
          <p:cNvPr id="109" name="TextBox 108">
            <a:extLst>
              <a:ext uri="{FF2B5EF4-FFF2-40B4-BE49-F238E27FC236}">
                <a16:creationId xmlns:a16="http://schemas.microsoft.com/office/drawing/2014/main" id="{47FB3FB9-93C7-4E61-8911-2B917E7F7303}"/>
              </a:ext>
            </a:extLst>
          </p:cNvPr>
          <p:cNvSpPr txBox="1"/>
          <p:nvPr/>
        </p:nvSpPr>
        <p:spPr>
          <a:xfrm>
            <a:off x="4834927" y="2762787"/>
            <a:ext cx="594360" cy="307777"/>
          </a:xfrm>
          <a:prstGeom prst="rect">
            <a:avLst/>
          </a:prstGeom>
          <a:noFill/>
        </p:spPr>
        <p:txBody>
          <a:bodyPr wrap="square" rtlCol="0">
            <a:spAutoFit/>
          </a:bodyPr>
          <a:lstStyle/>
          <a:p>
            <a:pPr algn="ctr"/>
            <a:r>
              <a:rPr lang="en-US" sz="1400" dirty="0">
                <a:solidFill>
                  <a:schemeClr val="bg2">
                    <a:lumMod val="10000"/>
                  </a:schemeClr>
                </a:solidFill>
              </a:rPr>
              <a:t>413</a:t>
            </a:r>
          </a:p>
        </p:txBody>
      </p:sp>
      <p:sp>
        <p:nvSpPr>
          <p:cNvPr id="110" name="TextBox 109">
            <a:extLst>
              <a:ext uri="{FF2B5EF4-FFF2-40B4-BE49-F238E27FC236}">
                <a16:creationId xmlns:a16="http://schemas.microsoft.com/office/drawing/2014/main" id="{FD635EE3-DFA4-4961-956B-796059F73E7A}"/>
              </a:ext>
            </a:extLst>
          </p:cNvPr>
          <p:cNvSpPr txBox="1"/>
          <p:nvPr/>
        </p:nvSpPr>
        <p:spPr>
          <a:xfrm>
            <a:off x="4826187" y="3249010"/>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11" name="TextBox 110">
            <a:extLst>
              <a:ext uri="{FF2B5EF4-FFF2-40B4-BE49-F238E27FC236}">
                <a16:creationId xmlns:a16="http://schemas.microsoft.com/office/drawing/2014/main" id="{DAAD2D3E-D93E-4425-90CD-B241EE99C87C}"/>
              </a:ext>
            </a:extLst>
          </p:cNvPr>
          <p:cNvSpPr txBox="1"/>
          <p:nvPr/>
        </p:nvSpPr>
        <p:spPr>
          <a:xfrm>
            <a:off x="4807091" y="3710960"/>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112" name="TextBox 111">
            <a:extLst>
              <a:ext uri="{FF2B5EF4-FFF2-40B4-BE49-F238E27FC236}">
                <a16:creationId xmlns:a16="http://schemas.microsoft.com/office/drawing/2014/main" id="{D41B4AF5-71FF-4966-9F77-5D0BAA17BF0C}"/>
              </a:ext>
            </a:extLst>
          </p:cNvPr>
          <p:cNvSpPr txBox="1"/>
          <p:nvPr/>
        </p:nvSpPr>
        <p:spPr>
          <a:xfrm>
            <a:off x="4815580" y="4195684"/>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113" name="TextBox 112">
            <a:extLst>
              <a:ext uri="{FF2B5EF4-FFF2-40B4-BE49-F238E27FC236}">
                <a16:creationId xmlns:a16="http://schemas.microsoft.com/office/drawing/2014/main" id="{6081A3FA-96CB-4F85-9C9F-0423ECBAAF6B}"/>
              </a:ext>
            </a:extLst>
          </p:cNvPr>
          <p:cNvSpPr txBox="1"/>
          <p:nvPr/>
        </p:nvSpPr>
        <p:spPr>
          <a:xfrm>
            <a:off x="4806840" y="4681907"/>
            <a:ext cx="594360" cy="307777"/>
          </a:xfrm>
          <a:prstGeom prst="rect">
            <a:avLst/>
          </a:prstGeom>
          <a:noFill/>
        </p:spPr>
        <p:txBody>
          <a:bodyPr wrap="square" rtlCol="0">
            <a:spAutoFit/>
          </a:bodyPr>
          <a:lstStyle/>
          <a:p>
            <a:pPr algn="ctr"/>
            <a:r>
              <a:rPr lang="en-US" sz="1400" dirty="0">
                <a:solidFill>
                  <a:schemeClr val="bg2">
                    <a:lumMod val="10000"/>
                  </a:schemeClr>
                </a:solidFill>
              </a:rPr>
              <a:t>259</a:t>
            </a:r>
          </a:p>
        </p:txBody>
      </p:sp>
      <p:sp>
        <p:nvSpPr>
          <p:cNvPr id="114" name="TextBox 113">
            <a:extLst>
              <a:ext uri="{FF2B5EF4-FFF2-40B4-BE49-F238E27FC236}">
                <a16:creationId xmlns:a16="http://schemas.microsoft.com/office/drawing/2014/main" id="{96DFCE5A-89CF-4037-9141-1C9B5D0C9E02}"/>
              </a:ext>
            </a:extLst>
          </p:cNvPr>
          <p:cNvSpPr txBox="1"/>
          <p:nvPr/>
        </p:nvSpPr>
        <p:spPr>
          <a:xfrm>
            <a:off x="4787744" y="5143857"/>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15" name="TextBox 114">
            <a:extLst>
              <a:ext uri="{FF2B5EF4-FFF2-40B4-BE49-F238E27FC236}">
                <a16:creationId xmlns:a16="http://schemas.microsoft.com/office/drawing/2014/main" id="{40BDB88D-C327-458A-A8FF-8AD627165C28}"/>
              </a:ext>
            </a:extLst>
          </p:cNvPr>
          <p:cNvSpPr txBox="1"/>
          <p:nvPr/>
        </p:nvSpPr>
        <p:spPr>
          <a:xfrm>
            <a:off x="4760252" y="5793203"/>
            <a:ext cx="682347" cy="292388"/>
          </a:xfrm>
          <a:prstGeom prst="rect">
            <a:avLst/>
          </a:prstGeom>
          <a:noFill/>
        </p:spPr>
        <p:txBody>
          <a:bodyPr wrap="square" rtlCol="0">
            <a:spAutoFit/>
          </a:bodyPr>
          <a:lstStyle/>
          <a:p>
            <a:pPr algn="ctr"/>
            <a:r>
              <a:rPr lang="en-US" sz="1300" dirty="0">
                <a:solidFill>
                  <a:schemeClr val="bg1"/>
                </a:solidFill>
              </a:rPr>
              <a:t>1,623</a:t>
            </a:r>
          </a:p>
        </p:txBody>
      </p:sp>
      <p:sp>
        <p:nvSpPr>
          <p:cNvPr id="117" name="TextBox 116">
            <a:extLst>
              <a:ext uri="{FF2B5EF4-FFF2-40B4-BE49-F238E27FC236}">
                <a16:creationId xmlns:a16="http://schemas.microsoft.com/office/drawing/2014/main" id="{2246EC62-FA81-45AE-86EC-5B7266D5FF78}"/>
              </a:ext>
            </a:extLst>
          </p:cNvPr>
          <p:cNvSpPr txBox="1"/>
          <p:nvPr/>
        </p:nvSpPr>
        <p:spPr>
          <a:xfrm>
            <a:off x="5499965"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JUN</a:t>
            </a:r>
          </a:p>
        </p:txBody>
      </p:sp>
      <p:sp>
        <p:nvSpPr>
          <p:cNvPr id="118" name="TextBox 117">
            <a:extLst>
              <a:ext uri="{FF2B5EF4-FFF2-40B4-BE49-F238E27FC236}">
                <a16:creationId xmlns:a16="http://schemas.microsoft.com/office/drawing/2014/main" id="{122BC873-D6CB-43CE-83F7-B6529CEE1987}"/>
              </a:ext>
            </a:extLst>
          </p:cNvPr>
          <p:cNvSpPr txBox="1"/>
          <p:nvPr/>
        </p:nvSpPr>
        <p:spPr>
          <a:xfrm>
            <a:off x="5501138" y="2762787"/>
            <a:ext cx="594360" cy="307777"/>
          </a:xfrm>
          <a:prstGeom prst="rect">
            <a:avLst/>
          </a:prstGeom>
          <a:noFill/>
        </p:spPr>
        <p:txBody>
          <a:bodyPr wrap="square" rtlCol="0">
            <a:spAutoFit/>
          </a:bodyPr>
          <a:lstStyle/>
          <a:p>
            <a:pPr algn="ctr"/>
            <a:r>
              <a:rPr lang="en-US" sz="1400" dirty="0">
                <a:solidFill>
                  <a:schemeClr val="bg2">
                    <a:lumMod val="10000"/>
                  </a:schemeClr>
                </a:solidFill>
              </a:rPr>
              <a:t>358</a:t>
            </a:r>
          </a:p>
        </p:txBody>
      </p:sp>
      <p:sp>
        <p:nvSpPr>
          <p:cNvPr id="119" name="TextBox 118">
            <a:extLst>
              <a:ext uri="{FF2B5EF4-FFF2-40B4-BE49-F238E27FC236}">
                <a16:creationId xmlns:a16="http://schemas.microsoft.com/office/drawing/2014/main" id="{856D5282-1D6C-4D27-A7DA-F0DEC2E8C7A9}"/>
              </a:ext>
            </a:extLst>
          </p:cNvPr>
          <p:cNvSpPr txBox="1"/>
          <p:nvPr/>
        </p:nvSpPr>
        <p:spPr>
          <a:xfrm>
            <a:off x="5492398" y="3249010"/>
            <a:ext cx="594360" cy="307777"/>
          </a:xfrm>
          <a:prstGeom prst="rect">
            <a:avLst/>
          </a:prstGeom>
          <a:noFill/>
        </p:spPr>
        <p:txBody>
          <a:bodyPr wrap="square" rtlCol="0">
            <a:spAutoFit/>
          </a:bodyPr>
          <a:lstStyle/>
          <a:p>
            <a:pPr algn="ctr"/>
            <a:r>
              <a:rPr lang="en-US" sz="1400" dirty="0">
                <a:solidFill>
                  <a:schemeClr val="bg2">
                    <a:lumMod val="10000"/>
                  </a:schemeClr>
                </a:solidFill>
              </a:rPr>
              <a:t>267</a:t>
            </a:r>
          </a:p>
        </p:txBody>
      </p:sp>
      <p:sp>
        <p:nvSpPr>
          <p:cNvPr id="120" name="TextBox 119">
            <a:extLst>
              <a:ext uri="{FF2B5EF4-FFF2-40B4-BE49-F238E27FC236}">
                <a16:creationId xmlns:a16="http://schemas.microsoft.com/office/drawing/2014/main" id="{D1D69868-4E04-4BCC-ACF0-A7CA8E4A7066}"/>
              </a:ext>
            </a:extLst>
          </p:cNvPr>
          <p:cNvSpPr txBox="1"/>
          <p:nvPr/>
        </p:nvSpPr>
        <p:spPr>
          <a:xfrm>
            <a:off x="5473302" y="3710960"/>
            <a:ext cx="594360" cy="307777"/>
          </a:xfrm>
          <a:prstGeom prst="rect">
            <a:avLst/>
          </a:prstGeom>
          <a:noFill/>
        </p:spPr>
        <p:txBody>
          <a:bodyPr wrap="square" rtlCol="0">
            <a:spAutoFit/>
          </a:bodyPr>
          <a:lstStyle/>
          <a:p>
            <a:pPr algn="ctr"/>
            <a:r>
              <a:rPr lang="en-US" sz="1400" dirty="0">
                <a:solidFill>
                  <a:schemeClr val="bg2">
                    <a:lumMod val="10000"/>
                  </a:schemeClr>
                </a:solidFill>
              </a:rPr>
              <a:t>549</a:t>
            </a:r>
          </a:p>
        </p:txBody>
      </p:sp>
      <p:sp>
        <p:nvSpPr>
          <p:cNvPr id="121" name="TextBox 120">
            <a:extLst>
              <a:ext uri="{FF2B5EF4-FFF2-40B4-BE49-F238E27FC236}">
                <a16:creationId xmlns:a16="http://schemas.microsoft.com/office/drawing/2014/main" id="{1E771932-15FC-4A9A-84EC-A0366F9CBEFD}"/>
              </a:ext>
            </a:extLst>
          </p:cNvPr>
          <p:cNvSpPr txBox="1"/>
          <p:nvPr/>
        </p:nvSpPr>
        <p:spPr>
          <a:xfrm>
            <a:off x="5481791"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22" name="TextBox 121">
            <a:extLst>
              <a:ext uri="{FF2B5EF4-FFF2-40B4-BE49-F238E27FC236}">
                <a16:creationId xmlns:a16="http://schemas.microsoft.com/office/drawing/2014/main" id="{F84D80C1-5CC2-4B30-B1C2-19D625A21C2E}"/>
              </a:ext>
            </a:extLst>
          </p:cNvPr>
          <p:cNvSpPr txBox="1"/>
          <p:nvPr/>
        </p:nvSpPr>
        <p:spPr>
          <a:xfrm>
            <a:off x="5473051"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3" name="TextBox 122">
            <a:extLst>
              <a:ext uri="{FF2B5EF4-FFF2-40B4-BE49-F238E27FC236}">
                <a16:creationId xmlns:a16="http://schemas.microsoft.com/office/drawing/2014/main" id="{FB35373D-415D-48AD-8E58-C06C6F3F921F}"/>
              </a:ext>
            </a:extLst>
          </p:cNvPr>
          <p:cNvSpPr txBox="1"/>
          <p:nvPr/>
        </p:nvSpPr>
        <p:spPr>
          <a:xfrm>
            <a:off x="5453955" y="5143857"/>
            <a:ext cx="594360" cy="307777"/>
          </a:xfrm>
          <a:prstGeom prst="rect">
            <a:avLst/>
          </a:prstGeom>
          <a:noFill/>
        </p:spPr>
        <p:txBody>
          <a:bodyPr wrap="square" rtlCol="0">
            <a:spAutoFit/>
          </a:bodyPr>
          <a:lstStyle/>
          <a:p>
            <a:pPr algn="ctr"/>
            <a:r>
              <a:rPr lang="en-US" sz="1400" dirty="0">
                <a:solidFill>
                  <a:schemeClr val="bg2">
                    <a:lumMod val="10000"/>
                  </a:schemeClr>
                </a:solidFill>
              </a:rPr>
              <a:t>198</a:t>
            </a:r>
          </a:p>
        </p:txBody>
      </p:sp>
      <p:sp>
        <p:nvSpPr>
          <p:cNvPr id="124" name="TextBox 123">
            <a:extLst>
              <a:ext uri="{FF2B5EF4-FFF2-40B4-BE49-F238E27FC236}">
                <a16:creationId xmlns:a16="http://schemas.microsoft.com/office/drawing/2014/main" id="{D0A55811-6074-41C4-AD1C-C24D325CBEF3}"/>
              </a:ext>
            </a:extLst>
          </p:cNvPr>
          <p:cNvSpPr txBox="1"/>
          <p:nvPr/>
        </p:nvSpPr>
        <p:spPr>
          <a:xfrm>
            <a:off x="5426463" y="5793203"/>
            <a:ext cx="682347" cy="292388"/>
          </a:xfrm>
          <a:prstGeom prst="rect">
            <a:avLst/>
          </a:prstGeom>
          <a:noFill/>
        </p:spPr>
        <p:txBody>
          <a:bodyPr wrap="square" rtlCol="0">
            <a:spAutoFit/>
          </a:bodyPr>
          <a:lstStyle/>
          <a:p>
            <a:pPr algn="ctr"/>
            <a:r>
              <a:rPr lang="en-US" sz="1300" dirty="0">
                <a:solidFill>
                  <a:schemeClr val="bg1"/>
                </a:solidFill>
              </a:rPr>
              <a:t>1,692</a:t>
            </a:r>
          </a:p>
        </p:txBody>
      </p:sp>
      <p:sp>
        <p:nvSpPr>
          <p:cNvPr id="126" name="TextBox 125">
            <a:extLst>
              <a:ext uri="{FF2B5EF4-FFF2-40B4-BE49-F238E27FC236}">
                <a16:creationId xmlns:a16="http://schemas.microsoft.com/office/drawing/2014/main" id="{279F7971-7B37-43BF-ADBA-6A3D0264817F}"/>
              </a:ext>
            </a:extLst>
          </p:cNvPr>
          <p:cNvSpPr txBox="1"/>
          <p:nvPr/>
        </p:nvSpPr>
        <p:spPr>
          <a:xfrm>
            <a:off x="615694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JUL</a:t>
            </a:r>
          </a:p>
        </p:txBody>
      </p:sp>
      <p:sp>
        <p:nvSpPr>
          <p:cNvPr id="127" name="TextBox 126">
            <a:extLst>
              <a:ext uri="{FF2B5EF4-FFF2-40B4-BE49-F238E27FC236}">
                <a16:creationId xmlns:a16="http://schemas.microsoft.com/office/drawing/2014/main" id="{DF589812-EAF1-4A2F-9AD3-DE9C5A66F615}"/>
              </a:ext>
            </a:extLst>
          </p:cNvPr>
          <p:cNvSpPr txBox="1"/>
          <p:nvPr/>
        </p:nvSpPr>
        <p:spPr>
          <a:xfrm>
            <a:off x="6158115" y="2762787"/>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28" name="TextBox 127">
            <a:extLst>
              <a:ext uri="{FF2B5EF4-FFF2-40B4-BE49-F238E27FC236}">
                <a16:creationId xmlns:a16="http://schemas.microsoft.com/office/drawing/2014/main" id="{ADD41816-9DF8-4C96-A88B-14BC185C84F4}"/>
              </a:ext>
            </a:extLst>
          </p:cNvPr>
          <p:cNvSpPr txBox="1"/>
          <p:nvPr/>
        </p:nvSpPr>
        <p:spPr>
          <a:xfrm>
            <a:off x="6149375"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9" name="TextBox 128">
            <a:extLst>
              <a:ext uri="{FF2B5EF4-FFF2-40B4-BE49-F238E27FC236}">
                <a16:creationId xmlns:a16="http://schemas.microsoft.com/office/drawing/2014/main" id="{F4302580-4699-4FFA-B546-CAA7BE043AF5}"/>
              </a:ext>
            </a:extLst>
          </p:cNvPr>
          <p:cNvSpPr txBox="1"/>
          <p:nvPr/>
        </p:nvSpPr>
        <p:spPr>
          <a:xfrm>
            <a:off x="6130279" y="3710960"/>
            <a:ext cx="594360" cy="307777"/>
          </a:xfrm>
          <a:prstGeom prst="rect">
            <a:avLst/>
          </a:prstGeom>
          <a:noFill/>
        </p:spPr>
        <p:txBody>
          <a:bodyPr wrap="square" rtlCol="0">
            <a:spAutoFit/>
          </a:bodyPr>
          <a:lstStyle/>
          <a:p>
            <a:pPr algn="ctr"/>
            <a:r>
              <a:rPr lang="en-US" sz="1400" dirty="0">
                <a:solidFill>
                  <a:schemeClr val="bg2">
                    <a:lumMod val="10000"/>
                  </a:schemeClr>
                </a:solidFill>
              </a:rPr>
              <a:t>357</a:t>
            </a:r>
          </a:p>
        </p:txBody>
      </p:sp>
      <p:sp>
        <p:nvSpPr>
          <p:cNvPr id="130" name="TextBox 129">
            <a:extLst>
              <a:ext uri="{FF2B5EF4-FFF2-40B4-BE49-F238E27FC236}">
                <a16:creationId xmlns:a16="http://schemas.microsoft.com/office/drawing/2014/main" id="{0C84DB4A-1265-4318-BA56-200DCF8AA731}"/>
              </a:ext>
            </a:extLst>
          </p:cNvPr>
          <p:cNvSpPr txBox="1"/>
          <p:nvPr/>
        </p:nvSpPr>
        <p:spPr>
          <a:xfrm>
            <a:off x="6138768" y="4195684"/>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31" name="TextBox 130">
            <a:extLst>
              <a:ext uri="{FF2B5EF4-FFF2-40B4-BE49-F238E27FC236}">
                <a16:creationId xmlns:a16="http://schemas.microsoft.com/office/drawing/2014/main" id="{372517BB-A649-4D53-89DC-9E1032309FF7}"/>
              </a:ext>
            </a:extLst>
          </p:cNvPr>
          <p:cNvSpPr txBox="1"/>
          <p:nvPr/>
        </p:nvSpPr>
        <p:spPr>
          <a:xfrm>
            <a:off x="6130028" y="4681907"/>
            <a:ext cx="594360" cy="307777"/>
          </a:xfrm>
          <a:prstGeom prst="rect">
            <a:avLst/>
          </a:prstGeom>
          <a:noFill/>
        </p:spPr>
        <p:txBody>
          <a:bodyPr wrap="square" rtlCol="0">
            <a:spAutoFit/>
          </a:bodyPr>
          <a:lstStyle/>
          <a:p>
            <a:pPr algn="ctr"/>
            <a:r>
              <a:rPr lang="en-US" sz="1400" dirty="0">
                <a:solidFill>
                  <a:schemeClr val="bg2">
                    <a:lumMod val="10000"/>
                  </a:schemeClr>
                </a:solidFill>
              </a:rPr>
              <a:t>219</a:t>
            </a:r>
          </a:p>
        </p:txBody>
      </p:sp>
      <p:sp>
        <p:nvSpPr>
          <p:cNvPr id="132" name="TextBox 131">
            <a:extLst>
              <a:ext uri="{FF2B5EF4-FFF2-40B4-BE49-F238E27FC236}">
                <a16:creationId xmlns:a16="http://schemas.microsoft.com/office/drawing/2014/main" id="{3B35AFD7-BC87-422A-94FA-CBC33D825ECC}"/>
              </a:ext>
            </a:extLst>
          </p:cNvPr>
          <p:cNvSpPr txBox="1"/>
          <p:nvPr/>
        </p:nvSpPr>
        <p:spPr>
          <a:xfrm>
            <a:off x="6110932" y="5143857"/>
            <a:ext cx="594360" cy="307777"/>
          </a:xfrm>
          <a:prstGeom prst="rect">
            <a:avLst/>
          </a:prstGeom>
          <a:noFill/>
        </p:spPr>
        <p:txBody>
          <a:bodyPr wrap="square" rtlCol="0">
            <a:spAutoFit/>
          </a:bodyPr>
          <a:lstStyle/>
          <a:p>
            <a:pPr algn="ctr"/>
            <a:r>
              <a:rPr lang="en-US" sz="1400" dirty="0">
                <a:solidFill>
                  <a:schemeClr val="bg2">
                    <a:lumMod val="10000"/>
                  </a:schemeClr>
                </a:solidFill>
              </a:rPr>
              <a:t>94</a:t>
            </a:r>
          </a:p>
        </p:txBody>
      </p:sp>
      <p:sp>
        <p:nvSpPr>
          <p:cNvPr id="133" name="TextBox 132">
            <a:extLst>
              <a:ext uri="{FF2B5EF4-FFF2-40B4-BE49-F238E27FC236}">
                <a16:creationId xmlns:a16="http://schemas.microsoft.com/office/drawing/2014/main" id="{B6F176E2-4BCD-4FA0-8FA9-D9FECBD74B27}"/>
              </a:ext>
            </a:extLst>
          </p:cNvPr>
          <p:cNvSpPr txBox="1"/>
          <p:nvPr/>
        </p:nvSpPr>
        <p:spPr>
          <a:xfrm>
            <a:off x="6083440" y="5793203"/>
            <a:ext cx="682347" cy="292388"/>
          </a:xfrm>
          <a:prstGeom prst="rect">
            <a:avLst/>
          </a:prstGeom>
          <a:noFill/>
        </p:spPr>
        <p:txBody>
          <a:bodyPr wrap="square" rtlCol="0">
            <a:spAutoFit/>
          </a:bodyPr>
          <a:lstStyle/>
          <a:p>
            <a:pPr algn="ctr"/>
            <a:r>
              <a:rPr lang="en-US" sz="1300" dirty="0">
                <a:solidFill>
                  <a:schemeClr val="bg1"/>
                </a:solidFill>
              </a:rPr>
              <a:t>1,429</a:t>
            </a:r>
          </a:p>
        </p:txBody>
      </p:sp>
      <p:sp>
        <p:nvSpPr>
          <p:cNvPr id="135" name="TextBox 134">
            <a:extLst>
              <a:ext uri="{FF2B5EF4-FFF2-40B4-BE49-F238E27FC236}">
                <a16:creationId xmlns:a16="http://schemas.microsoft.com/office/drawing/2014/main" id="{8F87A592-2909-46B2-BF25-76A1FD7E3C6C}"/>
              </a:ext>
            </a:extLst>
          </p:cNvPr>
          <p:cNvSpPr txBox="1"/>
          <p:nvPr/>
        </p:nvSpPr>
        <p:spPr>
          <a:xfrm>
            <a:off x="6822959"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AUG</a:t>
            </a:r>
          </a:p>
        </p:txBody>
      </p:sp>
      <p:sp>
        <p:nvSpPr>
          <p:cNvPr id="136" name="TextBox 135">
            <a:extLst>
              <a:ext uri="{FF2B5EF4-FFF2-40B4-BE49-F238E27FC236}">
                <a16:creationId xmlns:a16="http://schemas.microsoft.com/office/drawing/2014/main" id="{FB741ADA-3319-4BC7-ACB7-4F4157988E6D}"/>
              </a:ext>
            </a:extLst>
          </p:cNvPr>
          <p:cNvSpPr txBox="1"/>
          <p:nvPr/>
        </p:nvSpPr>
        <p:spPr>
          <a:xfrm>
            <a:off x="6824132" y="2762787"/>
            <a:ext cx="594360" cy="307777"/>
          </a:xfrm>
          <a:prstGeom prst="rect">
            <a:avLst/>
          </a:prstGeom>
          <a:noFill/>
        </p:spPr>
        <p:txBody>
          <a:bodyPr wrap="square" rtlCol="0">
            <a:spAutoFit/>
          </a:bodyPr>
          <a:lstStyle/>
          <a:p>
            <a:pPr algn="ctr"/>
            <a:r>
              <a:rPr lang="en-US" sz="1400" dirty="0">
                <a:solidFill>
                  <a:schemeClr val="bg2">
                    <a:lumMod val="10000"/>
                  </a:schemeClr>
                </a:solidFill>
              </a:rPr>
              <a:t>214</a:t>
            </a:r>
          </a:p>
        </p:txBody>
      </p:sp>
      <p:sp>
        <p:nvSpPr>
          <p:cNvPr id="137" name="TextBox 136">
            <a:extLst>
              <a:ext uri="{FF2B5EF4-FFF2-40B4-BE49-F238E27FC236}">
                <a16:creationId xmlns:a16="http://schemas.microsoft.com/office/drawing/2014/main" id="{708458D0-BF3C-4495-A879-4488B8CFCC10}"/>
              </a:ext>
            </a:extLst>
          </p:cNvPr>
          <p:cNvSpPr txBox="1"/>
          <p:nvPr/>
        </p:nvSpPr>
        <p:spPr>
          <a:xfrm>
            <a:off x="6815392" y="3249010"/>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38" name="TextBox 137">
            <a:extLst>
              <a:ext uri="{FF2B5EF4-FFF2-40B4-BE49-F238E27FC236}">
                <a16:creationId xmlns:a16="http://schemas.microsoft.com/office/drawing/2014/main" id="{82FE0FE9-EAA8-4345-9911-DC5AC00F3B6F}"/>
              </a:ext>
            </a:extLst>
          </p:cNvPr>
          <p:cNvSpPr txBox="1"/>
          <p:nvPr/>
        </p:nvSpPr>
        <p:spPr>
          <a:xfrm>
            <a:off x="6796296" y="3710960"/>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39" name="TextBox 138">
            <a:extLst>
              <a:ext uri="{FF2B5EF4-FFF2-40B4-BE49-F238E27FC236}">
                <a16:creationId xmlns:a16="http://schemas.microsoft.com/office/drawing/2014/main" id="{F2256317-4541-4928-AE54-D370B855FF3B}"/>
              </a:ext>
            </a:extLst>
          </p:cNvPr>
          <p:cNvSpPr txBox="1"/>
          <p:nvPr/>
        </p:nvSpPr>
        <p:spPr>
          <a:xfrm>
            <a:off x="6804785" y="4195684"/>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0" name="TextBox 139">
            <a:extLst>
              <a:ext uri="{FF2B5EF4-FFF2-40B4-BE49-F238E27FC236}">
                <a16:creationId xmlns:a16="http://schemas.microsoft.com/office/drawing/2014/main" id="{BC8E2FF9-20FD-4116-B6D3-3FBFE6CEEC09}"/>
              </a:ext>
            </a:extLst>
          </p:cNvPr>
          <p:cNvSpPr txBox="1"/>
          <p:nvPr/>
        </p:nvSpPr>
        <p:spPr>
          <a:xfrm>
            <a:off x="6796045" y="468190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41" name="TextBox 140">
            <a:extLst>
              <a:ext uri="{FF2B5EF4-FFF2-40B4-BE49-F238E27FC236}">
                <a16:creationId xmlns:a16="http://schemas.microsoft.com/office/drawing/2014/main" id="{7C839A2F-55C1-4B66-8947-3572B8B605A8}"/>
              </a:ext>
            </a:extLst>
          </p:cNvPr>
          <p:cNvSpPr txBox="1"/>
          <p:nvPr/>
        </p:nvSpPr>
        <p:spPr>
          <a:xfrm>
            <a:off x="6776949" y="5143857"/>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142" name="TextBox 141">
            <a:extLst>
              <a:ext uri="{FF2B5EF4-FFF2-40B4-BE49-F238E27FC236}">
                <a16:creationId xmlns:a16="http://schemas.microsoft.com/office/drawing/2014/main" id="{2AD2DA23-195D-469A-B9CB-7800C07E6083}"/>
              </a:ext>
            </a:extLst>
          </p:cNvPr>
          <p:cNvSpPr txBox="1"/>
          <p:nvPr/>
        </p:nvSpPr>
        <p:spPr>
          <a:xfrm>
            <a:off x="6749457" y="5793203"/>
            <a:ext cx="682347" cy="292388"/>
          </a:xfrm>
          <a:prstGeom prst="rect">
            <a:avLst/>
          </a:prstGeom>
          <a:noFill/>
        </p:spPr>
        <p:txBody>
          <a:bodyPr wrap="square" rtlCol="0">
            <a:spAutoFit/>
          </a:bodyPr>
          <a:lstStyle/>
          <a:p>
            <a:pPr algn="ctr"/>
            <a:r>
              <a:rPr lang="en-US" sz="1300" dirty="0">
                <a:solidFill>
                  <a:schemeClr val="bg1"/>
                </a:solidFill>
              </a:rPr>
              <a:t>1,392</a:t>
            </a:r>
          </a:p>
        </p:txBody>
      </p:sp>
      <p:sp>
        <p:nvSpPr>
          <p:cNvPr id="144" name="TextBox 143">
            <a:extLst>
              <a:ext uri="{FF2B5EF4-FFF2-40B4-BE49-F238E27FC236}">
                <a16:creationId xmlns:a16="http://schemas.microsoft.com/office/drawing/2014/main" id="{2B5DFD63-60B6-42E4-91AA-B92C7CB0B2CE}"/>
              </a:ext>
            </a:extLst>
          </p:cNvPr>
          <p:cNvSpPr txBox="1"/>
          <p:nvPr/>
        </p:nvSpPr>
        <p:spPr>
          <a:xfrm>
            <a:off x="7459387"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SEP</a:t>
            </a:r>
          </a:p>
        </p:txBody>
      </p:sp>
      <p:sp>
        <p:nvSpPr>
          <p:cNvPr id="145" name="TextBox 144">
            <a:extLst>
              <a:ext uri="{FF2B5EF4-FFF2-40B4-BE49-F238E27FC236}">
                <a16:creationId xmlns:a16="http://schemas.microsoft.com/office/drawing/2014/main" id="{E2B9D3F0-3BA0-43B6-95D4-D556E84B956B}"/>
              </a:ext>
            </a:extLst>
          </p:cNvPr>
          <p:cNvSpPr txBox="1"/>
          <p:nvPr/>
        </p:nvSpPr>
        <p:spPr>
          <a:xfrm>
            <a:off x="7460560" y="2762787"/>
            <a:ext cx="594360" cy="307777"/>
          </a:xfrm>
          <a:prstGeom prst="rect">
            <a:avLst/>
          </a:prstGeom>
          <a:noFill/>
        </p:spPr>
        <p:txBody>
          <a:bodyPr wrap="square" rtlCol="0">
            <a:spAutoFit/>
          </a:bodyPr>
          <a:lstStyle/>
          <a:p>
            <a:pPr algn="ctr"/>
            <a:r>
              <a:rPr lang="en-US" sz="1400" dirty="0">
                <a:solidFill>
                  <a:schemeClr val="bg2">
                    <a:lumMod val="10000"/>
                  </a:schemeClr>
                </a:solidFill>
              </a:rPr>
              <a:t>289</a:t>
            </a:r>
          </a:p>
        </p:txBody>
      </p:sp>
      <p:sp>
        <p:nvSpPr>
          <p:cNvPr id="146" name="TextBox 145">
            <a:extLst>
              <a:ext uri="{FF2B5EF4-FFF2-40B4-BE49-F238E27FC236}">
                <a16:creationId xmlns:a16="http://schemas.microsoft.com/office/drawing/2014/main" id="{50F6A17D-8AAE-4024-A717-CCC1E34ED991}"/>
              </a:ext>
            </a:extLst>
          </p:cNvPr>
          <p:cNvSpPr txBox="1"/>
          <p:nvPr/>
        </p:nvSpPr>
        <p:spPr>
          <a:xfrm>
            <a:off x="7451820"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47" name="TextBox 146">
            <a:extLst>
              <a:ext uri="{FF2B5EF4-FFF2-40B4-BE49-F238E27FC236}">
                <a16:creationId xmlns:a16="http://schemas.microsoft.com/office/drawing/2014/main" id="{5A48360E-FE34-440B-8F63-35E1B79B2822}"/>
              </a:ext>
            </a:extLst>
          </p:cNvPr>
          <p:cNvSpPr txBox="1"/>
          <p:nvPr/>
        </p:nvSpPr>
        <p:spPr>
          <a:xfrm>
            <a:off x="7432724" y="3710960"/>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8" name="TextBox 147">
            <a:extLst>
              <a:ext uri="{FF2B5EF4-FFF2-40B4-BE49-F238E27FC236}">
                <a16:creationId xmlns:a16="http://schemas.microsoft.com/office/drawing/2014/main" id="{3D525263-77EF-4C20-845B-C8990776DB1B}"/>
              </a:ext>
            </a:extLst>
          </p:cNvPr>
          <p:cNvSpPr txBox="1"/>
          <p:nvPr/>
        </p:nvSpPr>
        <p:spPr>
          <a:xfrm>
            <a:off x="7441213" y="4195684"/>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49" name="TextBox 148">
            <a:extLst>
              <a:ext uri="{FF2B5EF4-FFF2-40B4-BE49-F238E27FC236}">
                <a16:creationId xmlns:a16="http://schemas.microsoft.com/office/drawing/2014/main" id="{3C6609F3-B2D4-4863-8018-C4B52EB8B128}"/>
              </a:ext>
            </a:extLst>
          </p:cNvPr>
          <p:cNvSpPr txBox="1"/>
          <p:nvPr/>
        </p:nvSpPr>
        <p:spPr>
          <a:xfrm>
            <a:off x="7432473" y="468190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50" name="TextBox 149">
            <a:extLst>
              <a:ext uri="{FF2B5EF4-FFF2-40B4-BE49-F238E27FC236}">
                <a16:creationId xmlns:a16="http://schemas.microsoft.com/office/drawing/2014/main" id="{3B8E822B-0C8A-49E6-981C-95A0FDEF4E60}"/>
              </a:ext>
            </a:extLst>
          </p:cNvPr>
          <p:cNvSpPr txBox="1"/>
          <p:nvPr/>
        </p:nvSpPr>
        <p:spPr>
          <a:xfrm>
            <a:off x="7413377" y="5143857"/>
            <a:ext cx="594360" cy="307777"/>
          </a:xfrm>
          <a:prstGeom prst="rect">
            <a:avLst/>
          </a:prstGeom>
          <a:noFill/>
        </p:spPr>
        <p:txBody>
          <a:bodyPr wrap="square" rtlCol="0">
            <a:spAutoFit/>
          </a:bodyPr>
          <a:lstStyle/>
          <a:p>
            <a:pPr algn="ctr"/>
            <a:r>
              <a:rPr lang="en-US" sz="1400" dirty="0">
                <a:solidFill>
                  <a:schemeClr val="bg2">
                    <a:lumMod val="10000"/>
                  </a:schemeClr>
                </a:solidFill>
              </a:rPr>
              <a:t>298</a:t>
            </a:r>
          </a:p>
        </p:txBody>
      </p:sp>
      <p:sp>
        <p:nvSpPr>
          <p:cNvPr id="151" name="TextBox 150">
            <a:extLst>
              <a:ext uri="{FF2B5EF4-FFF2-40B4-BE49-F238E27FC236}">
                <a16:creationId xmlns:a16="http://schemas.microsoft.com/office/drawing/2014/main" id="{28882CA6-2F80-4311-AE81-258E64D64703}"/>
              </a:ext>
            </a:extLst>
          </p:cNvPr>
          <p:cNvSpPr txBox="1"/>
          <p:nvPr/>
        </p:nvSpPr>
        <p:spPr>
          <a:xfrm>
            <a:off x="7385885" y="5793203"/>
            <a:ext cx="682347" cy="292388"/>
          </a:xfrm>
          <a:prstGeom prst="rect">
            <a:avLst/>
          </a:prstGeom>
          <a:noFill/>
        </p:spPr>
        <p:txBody>
          <a:bodyPr wrap="square" rtlCol="0">
            <a:spAutoFit/>
          </a:bodyPr>
          <a:lstStyle/>
          <a:p>
            <a:pPr algn="ctr"/>
            <a:r>
              <a:rPr lang="en-US" sz="1300" dirty="0">
                <a:solidFill>
                  <a:schemeClr val="bg1"/>
                </a:solidFill>
              </a:rPr>
              <a:t>1,439</a:t>
            </a:r>
          </a:p>
        </p:txBody>
      </p:sp>
      <p:sp>
        <p:nvSpPr>
          <p:cNvPr id="153" name="TextBox 152">
            <a:extLst>
              <a:ext uri="{FF2B5EF4-FFF2-40B4-BE49-F238E27FC236}">
                <a16:creationId xmlns:a16="http://schemas.microsoft.com/office/drawing/2014/main" id="{8787188F-0801-48AB-B37F-E59F59E5BEAD}"/>
              </a:ext>
            </a:extLst>
          </p:cNvPr>
          <p:cNvSpPr txBox="1"/>
          <p:nvPr/>
        </p:nvSpPr>
        <p:spPr>
          <a:xfrm>
            <a:off x="813667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OCT</a:t>
            </a:r>
          </a:p>
        </p:txBody>
      </p:sp>
      <p:sp>
        <p:nvSpPr>
          <p:cNvPr id="154" name="TextBox 153">
            <a:extLst>
              <a:ext uri="{FF2B5EF4-FFF2-40B4-BE49-F238E27FC236}">
                <a16:creationId xmlns:a16="http://schemas.microsoft.com/office/drawing/2014/main" id="{2E2BAE1D-0A22-4310-8702-6D90B2F70F7D}"/>
              </a:ext>
            </a:extLst>
          </p:cNvPr>
          <p:cNvSpPr txBox="1"/>
          <p:nvPr/>
        </p:nvSpPr>
        <p:spPr>
          <a:xfrm>
            <a:off x="8137845" y="276278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5" name="TextBox 154">
            <a:extLst>
              <a:ext uri="{FF2B5EF4-FFF2-40B4-BE49-F238E27FC236}">
                <a16:creationId xmlns:a16="http://schemas.microsoft.com/office/drawing/2014/main" id="{B2A8C71C-23E3-40A4-AF24-ABB34042FBA4}"/>
              </a:ext>
            </a:extLst>
          </p:cNvPr>
          <p:cNvSpPr txBox="1"/>
          <p:nvPr/>
        </p:nvSpPr>
        <p:spPr>
          <a:xfrm>
            <a:off x="8129105" y="3249010"/>
            <a:ext cx="594360" cy="307777"/>
          </a:xfrm>
          <a:prstGeom prst="rect">
            <a:avLst/>
          </a:prstGeom>
          <a:noFill/>
        </p:spPr>
        <p:txBody>
          <a:bodyPr wrap="square" rtlCol="0">
            <a:spAutoFit/>
          </a:bodyPr>
          <a:lstStyle/>
          <a:p>
            <a:pPr algn="ctr"/>
            <a:r>
              <a:rPr lang="en-US" sz="1400" dirty="0">
                <a:solidFill>
                  <a:schemeClr val="bg2">
                    <a:lumMod val="10000"/>
                  </a:schemeClr>
                </a:solidFill>
              </a:rPr>
              <a:t>354</a:t>
            </a:r>
          </a:p>
        </p:txBody>
      </p:sp>
      <p:sp>
        <p:nvSpPr>
          <p:cNvPr id="156" name="TextBox 155">
            <a:extLst>
              <a:ext uri="{FF2B5EF4-FFF2-40B4-BE49-F238E27FC236}">
                <a16:creationId xmlns:a16="http://schemas.microsoft.com/office/drawing/2014/main" id="{6C3EC497-8E49-4C4C-8940-790513C3C4C3}"/>
              </a:ext>
            </a:extLst>
          </p:cNvPr>
          <p:cNvSpPr txBox="1"/>
          <p:nvPr/>
        </p:nvSpPr>
        <p:spPr>
          <a:xfrm>
            <a:off x="8110009" y="3710960"/>
            <a:ext cx="594360" cy="307777"/>
          </a:xfrm>
          <a:prstGeom prst="rect">
            <a:avLst/>
          </a:prstGeom>
          <a:noFill/>
        </p:spPr>
        <p:txBody>
          <a:bodyPr wrap="square" rtlCol="0">
            <a:spAutoFit/>
          </a:bodyPr>
          <a:lstStyle/>
          <a:p>
            <a:pPr algn="ctr"/>
            <a:r>
              <a:rPr lang="en-US" sz="1400" dirty="0">
                <a:solidFill>
                  <a:schemeClr val="bg2">
                    <a:lumMod val="10000"/>
                  </a:schemeClr>
                </a:solidFill>
              </a:rPr>
              <a:t>149</a:t>
            </a:r>
          </a:p>
        </p:txBody>
      </p:sp>
      <p:sp>
        <p:nvSpPr>
          <p:cNvPr id="157" name="TextBox 156">
            <a:extLst>
              <a:ext uri="{FF2B5EF4-FFF2-40B4-BE49-F238E27FC236}">
                <a16:creationId xmlns:a16="http://schemas.microsoft.com/office/drawing/2014/main" id="{15D5834F-314C-4B3E-BAE5-4E56AF368CFA}"/>
              </a:ext>
            </a:extLst>
          </p:cNvPr>
          <p:cNvSpPr txBox="1"/>
          <p:nvPr/>
        </p:nvSpPr>
        <p:spPr>
          <a:xfrm>
            <a:off x="8118498" y="4195684"/>
            <a:ext cx="594360" cy="307777"/>
          </a:xfrm>
          <a:prstGeom prst="rect">
            <a:avLst/>
          </a:prstGeom>
          <a:noFill/>
        </p:spPr>
        <p:txBody>
          <a:bodyPr wrap="square" rtlCol="0">
            <a:spAutoFit/>
          </a:bodyPr>
          <a:lstStyle/>
          <a:p>
            <a:pPr algn="ctr"/>
            <a:r>
              <a:rPr lang="en-US" sz="1400" dirty="0">
                <a:solidFill>
                  <a:schemeClr val="bg2">
                    <a:lumMod val="10000"/>
                  </a:schemeClr>
                </a:solidFill>
              </a:rPr>
              <a:t>173</a:t>
            </a:r>
          </a:p>
        </p:txBody>
      </p:sp>
      <p:sp>
        <p:nvSpPr>
          <p:cNvPr id="158" name="TextBox 157">
            <a:extLst>
              <a:ext uri="{FF2B5EF4-FFF2-40B4-BE49-F238E27FC236}">
                <a16:creationId xmlns:a16="http://schemas.microsoft.com/office/drawing/2014/main" id="{A74D9B66-DC16-4CA0-A368-FB14B87DC4D6}"/>
              </a:ext>
            </a:extLst>
          </p:cNvPr>
          <p:cNvSpPr txBox="1"/>
          <p:nvPr/>
        </p:nvSpPr>
        <p:spPr>
          <a:xfrm>
            <a:off x="8109758"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9" name="TextBox 158">
            <a:extLst>
              <a:ext uri="{FF2B5EF4-FFF2-40B4-BE49-F238E27FC236}">
                <a16:creationId xmlns:a16="http://schemas.microsoft.com/office/drawing/2014/main" id="{9F54093E-D2A8-43A9-B55E-DFFF2DF129C0}"/>
              </a:ext>
            </a:extLst>
          </p:cNvPr>
          <p:cNvSpPr txBox="1"/>
          <p:nvPr/>
        </p:nvSpPr>
        <p:spPr>
          <a:xfrm>
            <a:off x="8090662" y="5143857"/>
            <a:ext cx="594360" cy="307777"/>
          </a:xfrm>
          <a:prstGeom prst="rect">
            <a:avLst/>
          </a:prstGeom>
          <a:noFill/>
        </p:spPr>
        <p:txBody>
          <a:bodyPr wrap="square" rtlCol="0">
            <a:spAutoFit/>
          </a:bodyPr>
          <a:lstStyle/>
          <a:p>
            <a:pPr algn="ctr"/>
            <a:r>
              <a:rPr lang="en-US" sz="1400" dirty="0">
                <a:solidFill>
                  <a:schemeClr val="bg2">
                    <a:lumMod val="10000"/>
                  </a:schemeClr>
                </a:solidFill>
              </a:rPr>
              <a:t>127</a:t>
            </a:r>
          </a:p>
        </p:txBody>
      </p:sp>
      <p:sp>
        <p:nvSpPr>
          <p:cNvPr id="160" name="TextBox 159">
            <a:extLst>
              <a:ext uri="{FF2B5EF4-FFF2-40B4-BE49-F238E27FC236}">
                <a16:creationId xmlns:a16="http://schemas.microsoft.com/office/drawing/2014/main" id="{39B46DB2-E391-4942-B8F9-9DEB3FDE7E72}"/>
              </a:ext>
            </a:extLst>
          </p:cNvPr>
          <p:cNvSpPr txBox="1"/>
          <p:nvPr/>
        </p:nvSpPr>
        <p:spPr>
          <a:xfrm>
            <a:off x="8063170" y="5793203"/>
            <a:ext cx="682347" cy="292388"/>
          </a:xfrm>
          <a:prstGeom prst="rect">
            <a:avLst/>
          </a:prstGeom>
          <a:noFill/>
        </p:spPr>
        <p:txBody>
          <a:bodyPr wrap="square" rtlCol="0">
            <a:spAutoFit/>
          </a:bodyPr>
          <a:lstStyle/>
          <a:p>
            <a:pPr algn="ctr"/>
            <a:r>
              <a:rPr lang="en-US" sz="1300" dirty="0">
                <a:solidFill>
                  <a:schemeClr val="bg1"/>
                </a:solidFill>
              </a:rPr>
              <a:t>1,274</a:t>
            </a:r>
          </a:p>
        </p:txBody>
      </p:sp>
      <p:sp>
        <p:nvSpPr>
          <p:cNvPr id="162" name="TextBox 161">
            <a:extLst>
              <a:ext uri="{FF2B5EF4-FFF2-40B4-BE49-F238E27FC236}">
                <a16:creationId xmlns:a16="http://schemas.microsoft.com/office/drawing/2014/main" id="{9710D114-A85F-475E-A982-BDDBAF8F1C0E}"/>
              </a:ext>
            </a:extLst>
          </p:cNvPr>
          <p:cNvSpPr txBox="1"/>
          <p:nvPr/>
        </p:nvSpPr>
        <p:spPr>
          <a:xfrm>
            <a:off x="8832520"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NOV</a:t>
            </a:r>
          </a:p>
        </p:txBody>
      </p:sp>
      <p:sp>
        <p:nvSpPr>
          <p:cNvPr id="163" name="TextBox 162">
            <a:extLst>
              <a:ext uri="{FF2B5EF4-FFF2-40B4-BE49-F238E27FC236}">
                <a16:creationId xmlns:a16="http://schemas.microsoft.com/office/drawing/2014/main" id="{8A8858F3-7530-4F0F-8D28-7918D9D599BA}"/>
              </a:ext>
            </a:extLst>
          </p:cNvPr>
          <p:cNvSpPr txBox="1"/>
          <p:nvPr/>
        </p:nvSpPr>
        <p:spPr>
          <a:xfrm>
            <a:off x="8833693" y="2762787"/>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64" name="TextBox 163">
            <a:extLst>
              <a:ext uri="{FF2B5EF4-FFF2-40B4-BE49-F238E27FC236}">
                <a16:creationId xmlns:a16="http://schemas.microsoft.com/office/drawing/2014/main" id="{D25997D1-A0A9-490F-92FF-73D990135CC7}"/>
              </a:ext>
            </a:extLst>
          </p:cNvPr>
          <p:cNvSpPr txBox="1"/>
          <p:nvPr/>
        </p:nvSpPr>
        <p:spPr>
          <a:xfrm>
            <a:off x="8824953" y="3249010"/>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165" name="TextBox 164">
            <a:extLst>
              <a:ext uri="{FF2B5EF4-FFF2-40B4-BE49-F238E27FC236}">
                <a16:creationId xmlns:a16="http://schemas.microsoft.com/office/drawing/2014/main" id="{CBE1CAAE-5384-4801-A4BC-BF97F8D01957}"/>
              </a:ext>
            </a:extLst>
          </p:cNvPr>
          <p:cNvSpPr txBox="1"/>
          <p:nvPr/>
        </p:nvSpPr>
        <p:spPr>
          <a:xfrm>
            <a:off x="8805857" y="3710960"/>
            <a:ext cx="594360" cy="307777"/>
          </a:xfrm>
          <a:prstGeom prst="rect">
            <a:avLst/>
          </a:prstGeom>
          <a:noFill/>
        </p:spPr>
        <p:txBody>
          <a:bodyPr wrap="square" rtlCol="0">
            <a:spAutoFit/>
          </a:bodyPr>
          <a:lstStyle/>
          <a:p>
            <a:pPr algn="ctr"/>
            <a:r>
              <a:rPr lang="en-US" sz="1400" dirty="0">
                <a:solidFill>
                  <a:schemeClr val="bg2">
                    <a:lumMod val="10000"/>
                  </a:schemeClr>
                </a:solidFill>
              </a:rPr>
              <a:t>458</a:t>
            </a:r>
          </a:p>
        </p:txBody>
      </p:sp>
      <p:sp>
        <p:nvSpPr>
          <p:cNvPr id="166" name="TextBox 165">
            <a:extLst>
              <a:ext uri="{FF2B5EF4-FFF2-40B4-BE49-F238E27FC236}">
                <a16:creationId xmlns:a16="http://schemas.microsoft.com/office/drawing/2014/main" id="{8E18C8BD-F42D-4C39-9074-9BF30D955BB2}"/>
              </a:ext>
            </a:extLst>
          </p:cNvPr>
          <p:cNvSpPr txBox="1"/>
          <p:nvPr/>
        </p:nvSpPr>
        <p:spPr>
          <a:xfrm>
            <a:off x="8814346" y="4195684"/>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167" name="TextBox 166">
            <a:extLst>
              <a:ext uri="{FF2B5EF4-FFF2-40B4-BE49-F238E27FC236}">
                <a16:creationId xmlns:a16="http://schemas.microsoft.com/office/drawing/2014/main" id="{A5AD4507-3F84-4BA7-B70F-5F737E8EF1F5}"/>
              </a:ext>
            </a:extLst>
          </p:cNvPr>
          <p:cNvSpPr txBox="1"/>
          <p:nvPr/>
        </p:nvSpPr>
        <p:spPr>
          <a:xfrm>
            <a:off x="8805606" y="4681907"/>
            <a:ext cx="594360" cy="307777"/>
          </a:xfrm>
          <a:prstGeom prst="rect">
            <a:avLst/>
          </a:prstGeom>
          <a:noFill/>
        </p:spPr>
        <p:txBody>
          <a:bodyPr wrap="square" rtlCol="0">
            <a:spAutoFit/>
          </a:bodyPr>
          <a:lstStyle/>
          <a:p>
            <a:pPr algn="ctr"/>
            <a:r>
              <a:rPr lang="en-US" sz="1400" dirty="0">
                <a:solidFill>
                  <a:schemeClr val="bg2">
                    <a:lumMod val="10000"/>
                  </a:schemeClr>
                </a:solidFill>
              </a:rPr>
              <a:t>196</a:t>
            </a:r>
          </a:p>
        </p:txBody>
      </p:sp>
      <p:sp>
        <p:nvSpPr>
          <p:cNvPr id="168" name="TextBox 167">
            <a:extLst>
              <a:ext uri="{FF2B5EF4-FFF2-40B4-BE49-F238E27FC236}">
                <a16:creationId xmlns:a16="http://schemas.microsoft.com/office/drawing/2014/main" id="{ED80CD15-FDF2-4839-8BCA-F042E491F0E6}"/>
              </a:ext>
            </a:extLst>
          </p:cNvPr>
          <p:cNvSpPr txBox="1"/>
          <p:nvPr/>
        </p:nvSpPr>
        <p:spPr>
          <a:xfrm>
            <a:off x="8786510" y="514385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69" name="TextBox 168">
            <a:extLst>
              <a:ext uri="{FF2B5EF4-FFF2-40B4-BE49-F238E27FC236}">
                <a16:creationId xmlns:a16="http://schemas.microsoft.com/office/drawing/2014/main" id="{480200E1-B3ED-487B-B2FA-7B06079FB594}"/>
              </a:ext>
            </a:extLst>
          </p:cNvPr>
          <p:cNvSpPr txBox="1"/>
          <p:nvPr/>
        </p:nvSpPr>
        <p:spPr>
          <a:xfrm>
            <a:off x="8759018" y="5793203"/>
            <a:ext cx="682347" cy="292388"/>
          </a:xfrm>
          <a:prstGeom prst="rect">
            <a:avLst/>
          </a:prstGeom>
          <a:noFill/>
        </p:spPr>
        <p:txBody>
          <a:bodyPr wrap="square" rtlCol="0">
            <a:spAutoFit/>
          </a:bodyPr>
          <a:lstStyle/>
          <a:p>
            <a:pPr algn="ctr"/>
            <a:r>
              <a:rPr lang="en-US" sz="1300" dirty="0">
                <a:solidFill>
                  <a:schemeClr val="bg1"/>
                </a:solidFill>
              </a:rPr>
              <a:t>1,432</a:t>
            </a:r>
          </a:p>
        </p:txBody>
      </p:sp>
      <p:sp>
        <p:nvSpPr>
          <p:cNvPr id="171" name="TextBox 170">
            <a:extLst>
              <a:ext uri="{FF2B5EF4-FFF2-40B4-BE49-F238E27FC236}">
                <a16:creationId xmlns:a16="http://schemas.microsoft.com/office/drawing/2014/main" id="{B25BB01B-80E7-4EF7-92A9-F162B6C613CA}"/>
              </a:ext>
            </a:extLst>
          </p:cNvPr>
          <p:cNvSpPr txBox="1"/>
          <p:nvPr/>
        </p:nvSpPr>
        <p:spPr>
          <a:xfrm>
            <a:off x="9481158"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DEC</a:t>
            </a:r>
          </a:p>
        </p:txBody>
      </p:sp>
      <p:sp>
        <p:nvSpPr>
          <p:cNvPr id="172" name="TextBox 171">
            <a:extLst>
              <a:ext uri="{FF2B5EF4-FFF2-40B4-BE49-F238E27FC236}">
                <a16:creationId xmlns:a16="http://schemas.microsoft.com/office/drawing/2014/main" id="{3890F57C-75D5-4350-B426-B2ACB5F14F87}"/>
              </a:ext>
            </a:extLst>
          </p:cNvPr>
          <p:cNvSpPr txBox="1"/>
          <p:nvPr/>
        </p:nvSpPr>
        <p:spPr>
          <a:xfrm>
            <a:off x="9482331" y="2762787"/>
            <a:ext cx="594360" cy="307777"/>
          </a:xfrm>
          <a:prstGeom prst="rect">
            <a:avLst/>
          </a:prstGeom>
          <a:noFill/>
        </p:spPr>
        <p:txBody>
          <a:bodyPr wrap="square" rtlCol="0">
            <a:spAutoFit/>
          </a:bodyPr>
          <a:lstStyle/>
          <a:p>
            <a:pPr algn="ctr"/>
            <a:r>
              <a:rPr lang="en-US" sz="1400" dirty="0">
                <a:solidFill>
                  <a:schemeClr val="bg2">
                    <a:lumMod val="10000"/>
                  </a:schemeClr>
                </a:solidFill>
              </a:rPr>
              <a:t>547</a:t>
            </a:r>
          </a:p>
        </p:txBody>
      </p:sp>
      <p:sp>
        <p:nvSpPr>
          <p:cNvPr id="173" name="TextBox 172">
            <a:extLst>
              <a:ext uri="{FF2B5EF4-FFF2-40B4-BE49-F238E27FC236}">
                <a16:creationId xmlns:a16="http://schemas.microsoft.com/office/drawing/2014/main" id="{8D73CBA4-F2FB-4D96-9F27-6A61EAC88797}"/>
              </a:ext>
            </a:extLst>
          </p:cNvPr>
          <p:cNvSpPr txBox="1"/>
          <p:nvPr/>
        </p:nvSpPr>
        <p:spPr>
          <a:xfrm>
            <a:off x="9473591" y="3249010"/>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74" name="TextBox 173">
            <a:extLst>
              <a:ext uri="{FF2B5EF4-FFF2-40B4-BE49-F238E27FC236}">
                <a16:creationId xmlns:a16="http://schemas.microsoft.com/office/drawing/2014/main" id="{151CA546-7561-4F36-8205-FAF850128138}"/>
              </a:ext>
            </a:extLst>
          </p:cNvPr>
          <p:cNvSpPr txBox="1"/>
          <p:nvPr/>
        </p:nvSpPr>
        <p:spPr>
          <a:xfrm>
            <a:off x="9454495" y="3710960"/>
            <a:ext cx="594360" cy="307777"/>
          </a:xfrm>
          <a:prstGeom prst="rect">
            <a:avLst/>
          </a:prstGeom>
          <a:noFill/>
        </p:spPr>
        <p:txBody>
          <a:bodyPr wrap="square" rtlCol="0">
            <a:spAutoFit/>
          </a:bodyPr>
          <a:lstStyle/>
          <a:p>
            <a:pPr algn="ctr"/>
            <a:r>
              <a:rPr lang="en-US" sz="1400" dirty="0">
                <a:solidFill>
                  <a:schemeClr val="bg2">
                    <a:lumMod val="10000"/>
                  </a:schemeClr>
                </a:solidFill>
              </a:rPr>
              <a:t>412</a:t>
            </a:r>
          </a:p>
        </p:txBody>
      </p:sp>
      <p:sp>
        <p:nvSpPr>
          <p:cNvPr id="175" name="TextBox 174">
            <a:extLst>
              <a:ext uri="{FF2B5EF4-FFF2-40B4-BE49-F238E27FC236}">
                <a16:creationId xmlns:a16="http://schemas.microsoft.com/office/drawing/2014/main" id="{C991C2E9-8A29-4F1F-9D69-3FE761A8BD68}"/>
              </a:ext>
            </a:extLst>
          </p:cNvPr>
          <p:cNvSpPr txBox="1"/>
          <p:nvPr/>
        </p:nvSpPr>
        <p:spPr>
          <a:xfrm>
            <a:off x="9462984"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76" name="TextBox 175">
            <a:extLst>
              <a:ext uri="{FF2B5EF4-FFF2-40B4-BE49-F238E27FC236}">
                <a16:creationId xmlns:a16="http://schemas.microsoft.com/office/drawing/2014/main" id="{40725FBE-406C-48E2-89CF-292374A97997}"/>
              </a:ext>
            </a:extLst>
          </p:cNvPr>
          <p:cNvSpPr txBox="1"/>
          <p:nvPr/>
        </p:nvSpPr>
        <p:spPr>
          <a:xfrm>
            <a:off x="9454244" y="4681907"/>
            <a:ext cx="594360" cy="307777"/>
          </a:xfrm>
          <a:prstGeom prst="rect">
            <a:avLst/>
          </a:prstGeom>
          <a:noFill/>
        </p:spPr>
        <p:txBody>
          <a:bodyPr wrap="square" rtlCol="0">
            <a:spAutoFit/>
          </a:bodyPr>
          <a:lstStyle/>
          <a:p>
            <a:pPr algn="ctr"/>
            <a:r>
              <a:rPr lang="en-US" sz="1400" dirty="0">
                <a:solidFill>
                  <a:schemeClr val="bg2">
                    <a:lumMod val="10000"/>
                  </a:schemeClr>
                </a:solidFill>
              </a:rPr>
              <a:t>426</a:t>
            </a:r>
          </a:p>
        </p:txBody>
      </p:sp>
      <p:sp>
        <p:nvSpPr>
          <p:cNvPr id="177" name="TextBox 176">
            <a:extLst>
              <a:ext uri="{FF2B5EF4-FFF2-40B4-BE49-F238E27FC236}">
                <a16:creationId xmlns:a16="http://schemas.microsoft.com/office/drawing/2014/main" id="{FFF1EA95-133E-46D5-836A-1AB5488922C3}"/>
              </a:ext>
            </a:extLst>
          </p:cNvPr>
          <p:cNvSpPr txBox="1"/>
          <p:nvPr/>
        </p:nvSpPr>
        <p:spPr>
          <a:xfrm>
            <a:off x="9435148" y="514385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78" name="TextBox 177">
            <a:extLst>
              <a:ext uri="{FF2B5EF4-FFF2-40B4-BE49-F238E27FC236}">
                <a16:creationId xmlns:a16="http://schemas.microsoft.com/office/drawing/2014/main" id="{4CEB1662-A5B7-4633-8DB5-0CCFE1DCA22E}"/>
              </a:ext>
            </a:extLst>
          </p:cNvPr>
          <p:cNvSpPr txBox="1"/>
          <p:nvPr/>
        </p:nvSpPr>
        <p:spPr>
          <a:xfrm>
            <a:off x="9407656" y="5793203"/>
            <a:ext cx="682347" cy="292388"/>
          </a:xfrm>
          <a:prstGeom prst="rect">
            <a:avLst/>
          </a:prstGeom>
          <a:noFill/>
        </p:spPr>
        <p:txBody>
          <a:bodyPr wrap="square" rtlCol="0">
            <a:spAutoFit/>
          </a:bodyPr>
          <a:lstStyle/>
          <a:p>
            <a:pPr algn="ctr"/>
            <a:r>
              <a:rPr lang="en-US" sz="1300" dirty="0">
                <a:solidFill>
                  <a:schemeClr val="bg1"/>
                </a:solidFill>
              </a:rPr>
              <a:t>1,723</a:t>
            </a:r>
          </a:p>
        </p:txBody>
      </p:sp>
      <p:grpSp>
        <p:nvGrpSpPr>
          <p:cNvPr id="188" name="Group 187">
            <a:extLst>
              <a:ext uri="{FF2B5EF4-FFF2-40B4-BE49-F238E27FC236}">
                <a16:creationId xmlns:a16="http://schemas.microsoft.com/office/drawing/2014/main" id="{D8BB6041-B32C-4CDB-8773-A17454E2E7B9}"/>
              </a:ext>
            </a:extLst>
          </p:cNvPr>
          <p:cNvGrpSpPr/>
          <p:nvPr/>
        </p:nvGrpSpPr>
        <p:grpSpPr>
          <a:xfrm>
            <a:off x="398032" y="2726253"/>
            <a:ext cx="1613647" cy="393466"/>
            <a:chOff x="398032" y="2726253"/>
            <a:chExt cx="1613647" cy="393466"/>
          </a:xfrm>
        </p:grpSpPr>
        <p:sp>
          <p:nvSpPr>
            <p:cNvPr id="7" name="Rectangle 6">
              <a:extLst>
                <a:ext uri="{FF2B5EF4-FFF2-40B4-BE49-F238E27FC236}">
                  <a16:creationId xmlns:a16="http://schemas.microsoft.com/office/drawing/2014/main" id="{635539B2-78EC-4E3D-926F-0F1ABBC9125D}"/>
                </a:ext>
              </a:extLst>
            </p:cNvPr>
            <p:cNvSpPr/>
            <p:nvPr/>
          </p:nvSpPr>
          <p:spPr>
            <a:xfrm>
              <a:off x="398032" y="2726253"/>
              <a:ext cx="1613647" cy="393466"/>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D4E97E0B-69A2-4F11-94A2-6DE5D7153E68}"/>
                </a:ext>
              </a:extLst>
            </p:cNvPr>
            <p:cNvSpPr txBox="1"/>
            <p:nvPr/>
          </p:nvSpPr>
          <p:spPr>
            <a:xfrm>
              <a:off x="420070" y="274961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9" name="Group 188">
            <a:extLst>
              <a:ext uri="{FF2B5EF4-FFF2-40B4-BE49-F238E27FC236}">
                <a16:creationId xmlns:a16="http://schemas.microsoft.com/office/drawing/2014/main" id="{222EA786-AC9F-41B3-8B59-DE43FC8B716B}"/>
              </a:ext>
            </a:extLst>
          </p:cNvPr>
          <p:cNvGrpSpPr/>
          <p:nvPr/>
        </p:nvGrpSpPr>
        <p:grpSpPr>
          <a:xfrm>
            <a:off x="398032" y="3199590"/>
            <a:ext cx="1613647" cy="393466"/>
            <a:chOff x="398032" y="3199590"/>
            <a:chExt cx="1613647" cy="393466"/>
          </a:xfrm>
        </p:grpSpPr>
        <p:sp>
          <p:nvSpPr>
            <p:cNvPr id="9" name="Rectangle 8">
              <a:extLst>
                <a:ext uri="{FF2B5EF4-FFF2-40B4-BE49-F238E27FC236}">
                  <a16:creationId xmlns:a16="http://schemas.microsoft.com/office/drawing/2014/main" id="{2C2535A7-7E55-4694-BE0B-7A7BEE283060}"/>
                </a:ext>
              </a:extLst>
            </p:cNvPr>
            <p:cNvSpPr/>
            <p:nvPr/>
          </p:nvSpPr>
          <p:spPr>
            <a:xfrm>
              <a:off x="398032" y="3199590"/>
              <a:ext cx="1613647" cy="393466"/>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TextBox 179">
              <a:extLst>
                <a:ext uri="{FF2B5EF4-FFF2-40B4-BE49-F238E27FC236}">
                  <a16:creationId xmlns:a16="http://schemas.microsoft.com/office/drawing/2014/main" id="{0D9E7776-F8DA-44F2-A2F8-1D0DB7364CF2}"/>
                </a:ext>
              </a:extLst>
            </p:cNvPr>
            <p:cNvSpPr txBox="1"/>
            <p:nvPr/>
          </p:nvSpPr>
          <p:spPr>
            <a:xfrm>
              <a:off x="422453" y="3224716"/>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0" name="Group 189">
            <a:extLst>
              <a:ext uri="{FF2B5EF4-FFF2-40B4-BE49-F238E27FC236}">
                <a16:creationId xmlns:a16="http://schemas.microsoft.com/office/drawing/2014/main" id="{12354F46-34CF-4E1B-8A2C-A738B6A72FB2}"/>
              </a:ext>
            </a:extLst>
          </p:cNvPr>
          <p:cNvGrpSpPr/>
          <p:nvPr/>
        </p:nvGrpSpPr>
        <p:grpSpPr>
          <a:xfrm>
            <a:off x="398031" y="3672927"/>
            <a:ext cx="1613647" cy="393466"/>
            <a:chOff x="398031" y="3672927"/>
            <a:chExt cx="1613647" cy="393466"/>
          </a:xfrm>
        </p:grpSpPr>
        <p:sp>
          <p:nvSpPr>
            <p:cNvPr id="10" name="Rectangle 9">
              <a:extLst>
                <a:ext uri="{FF2B5EF4-FFF2-40B4-BE49-F238E27FC236}">
                  <a16:creationId xmlns:a16="http://schemas.microsoft.com/office/drawing/2014/main" id="{73812282-9EF2-45BE-82D2-F29B711D7868}"/>
                </a:ext>
              </a:extLst>
            </p:cNvPr>
            <p:cNvSpPr/>
            <p:nvPr/>
          </p:nvSpPr>
          <p:spPr>
            <a:xfrm>
              <a:off x="398031" y="3672927"/>
              <a:ext cx="1613647" cy="393466"/>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Box 180">
              <a:extLst>
                <a:ext uri="{FF2B5EF4-FFF2-40B4-BE49-F238E27FC236}">
                  <a16:creationId xmlns:a16="http://schemas.microsoft.com/office/drawing/2014/main" id="{6F5856BA-2BE7-4D95-902A-4A4809D87710}"/>
                </a:ext>
              </a:extLst>
            </p:cNvPr>
            <p:cNvSpPr txBox="1"/>
            <p:nvPr/>
          </p:nvSpPr>
          <p:spPr>
            <a:xfrm>
              <a:off x="433628" y="370766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1" name="Group 190">
            <a:extLst>
              <a:ext uri="{FF2B5EF4-FFF2-40B4-BE49-F238E27FC236}">
                <a16:creationId xmlns:a16="http://schemas.microsoft.com/office/drawing/2014/main" id="{75CB42CF-2664-4822-9F7E-3C487D4C50B8}"/>
              </a:ext>
            </a:extLst>
          </p:cNvPr>
          <p:cNvGrpSpPr/>
          <p:nvPr/>
        </p:nvGrpSpPr>
        <p:grpSpPr>
          <a:xfrm>
            <a:off x="398031" y="4146264"/>
            <a:ext cx="1613647" cy="393466"/>
            <a:chOff x="398031" y="4146264"/>
            <a:chExt cx="1613647" cy="393466"/>
          </a:xfrm>
        </p:grpSpPr>
        <p:sp>
          <p:nvSpPr>
            <p:cNvPr id="11" name="Rectangle 10">
              <a:extLst>
                <a:ext uri="{FF2B5EF4-FFF2-40B4-BE49-F238E27FC236}">
                  <a16:creationId xmlns:a16="http://schemas.microsoft.com/office/drawing/2014/main" id="{EBE8531F-38C5-4C2C-90E9-4D29BBFA4944}"/>
                </a:ext>
              </a:extLst>
            </p:cNvPr>
            <p:cNvSpPr/>
            <p:nvPr/>
          </p:nvSpPr>
          <p:spPr>
            <a:xfrm>
              <a:off x="398031" y="4146264"/>
              <a:ext cx="1613647" cy="393466"/>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TextBox 181">
              <a:extLst>
                <a:ext uri="{FF2B5EF4-FFF2-40B4-BE49-F238E27FC236}">
                  <a16:creationId xmlns:a16="http://schemas.microsoft.com/office/drawing/2014/main" id="{928BE34A-1BAB-470D-A6A1-7AF884194E2B}"/>
                </a:ext>
              </a:extLst>
            </p:cNvPr>
            <p:cNvSpPr txBox="1"/>
            <p:nvPr/>
          </p:nvSpPr>
          <p:spPr>
            <a:xfrm>
              <a:off x="442117" y="416007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2" name="Group 191">
            <a:extLst>
              <a:ext uri="{FF2B5EF4-FFF2-40B4-BE49-F238E27FC236}">
                <a16:creationId xmlns:a16="http://schemas.microsoft.com/office/drawing/2014/main" id="{CA8DCEAE-A162-40BF-833A-DDC95D63DF36}"/>
              </a:ext>
            </a:extLst>
          </p:cNvPr>
          <p:cNvGrpSpPr/>
          <p:nvPr/>
        </p:nvGrpSpPr>
        <p:grpSpPr>
          <a:xfrm>
            <a:off x="398031" y="4619601"/>
            <a:ext cx="1613647" cy="393466"/>
            <a:chOff x="398031" y="4619601"/>
            <a:chExt cx="1613647" cy="393466"/>
          </a:xfrm>
        </p:grpSpPr>
        <p:sp>
          <p:nvSpPr>
            <p:cNvPr id="12" name="Rectangle 11">
              <a:extLst>
                <a:ext uri="{FF2B5EF4-FFF2-40B4-BE49-F238E27FC236}">
                  <a16:creationId xmlns:a16="http://schemas.microsoft.com/office/drawing/2014/main" id="{512C2827-394E-401F-98E3-545A7B1F73C6}"/>
                </a:ext>
              </a:extLst>
            </p:cNvPr>
            <p:cNvSpPr/>
            <p:nvPr/>
          </p:nvSpPr>
          <p:spPr>
            <a:xfrm>
              <a:off x="398031" y="4619601"/>
              <a:ext cx="1613647" cy="393466"/>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10DAC417-9B78-46A2-A011-D146345D51D3}"/>
                </a:ext>
              </a:extLst>
            </p:cNvPr>
            <p:cNvSpPr txBox="1"/>
            <p:nvPr/>
          </p:nvSpPr>
          <p:spPr>
            <a:xfrm>
              <a:off x="442117" y="4644371"/>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3" name="Group 192">
            <a:extLst>
              <a:ext uri="{FF2B5EF4-FFF2-40B4-BE49-F238E27FC236}">
                <a16:creationId xmlns:a16="http://schemas.microsoft.com/office/drawing/2014/main" id="{119617A4-DAA1-4EC8-90AF-07A31B81C7F7}"/>
              </a:ext>
            </a:extLst>
          </p:cNvPr>
          <p:cNvGrpSpPr/>
          <p:nvPr/>
        </p:nvGrpSpPr>
        <p:grpSpPr>
          <a:xfrm>
            <a:off x="398030" y="5092938"/>
            <a:ext cx="1613647" cy="393466"/>
            <a:chOff x="398030" y="5092938"/>
            <a:chExt cx="1613647" cy="393466"/>
          </a:xfrm>
        </p:grpSpPr>
        <p:sp>
          <p:nvSpPr>
            <p:cNvPr id="13" name="Rectangle 12">
              <a:extLst>
                <a:ext uri="{FF2B5EF4-FFF2-40B4-BE49-F238E27FC236}">
                  <a16:creationId xmlns:a16="http://schemas.microsoft.com/office/drawing/2014/main" id="{91D40D4E-DAE7-4E2C-9AE2-BDAA37275B4A}"/>
                </a:ext>
              </a:extLst>
            </p:cNvPr>
            <p:cNvSpPr/>
            <p:nvPr/>
          </p:nvSpPr>
          <p:spPr>
            <a:xfrm>
              <a:off x="398030" y="5092938"/>
              <a:ext cx="1613647" cy="393466"/>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8EDBB49-F711-4E45-90E7-74FCB740BD58}"/>
                </a:ext>
              </a:extLst>
            </p:cNvPr>
            <p:cNvSpPr txBox="1"/>
            <p:nvPr/>
          </p:nvSpPr>
          <p:spPr>
            <a:xfrm>
              <a:off x="449214" y="509489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7" name="Group 186">
            <a:extLst>
              <a:ext uri="{FF2B5EF4-FFF2-40B4-BE49-F238E27FC236}">
                <a16:creationId xmlns:a16="http://schemas.microsoft.com/office/drawing/2014/main" id="{84784549-DCE0-4A6F-8100-96955BB5F94C}"/>
              </a:ext>
            </a:extLst>
          </p:cNvPr>
          <p:cNvGrpSpPr/>
          <p:nvPr/>
        </p:nvGrpSpPr>
        <p:grpSpPr>
          <a:xfrm>
            <a:off x="361787" y="2086984"/>
            <a:ext cx="1649892" cy="559398"/>
            <a:chOff x="361787" y="2086984"/>
            <a:chExt cx="1649892" cy="559398"/>
          </a:xfrm>
        </p:grpSpPr>
        <p:sp>
          <p:nvSpPr>
            <p:cNvPr id="2" name="Rectangle 1">
              <a:extLst>
                <a:ext uri="{FF2B5EF4-FFF2-40B4-BE49-F238E27FC236}">
                  <a16:creationId xmlns:a16="http://schemas.microsoft.com/office/drawing/2014/main" id="{8DD81B59-8ACC-4E0F-92D0-F972184B8D90}"/>
                </a:ext>
              </a:extLst>
            </p:cNvPr>
            <p:cNvSpPr/>
            <p:nvPr/>
          </p:nvSpPr>
          <p:spPr>
            <a:xfrm>
              <a:off x="39803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12A37DC2-B457-43F0-8C28-54E7C50CFFB9}"/>
                </a:ext>
              </a:extLst>
            </p:cNvPr>
            <p:cNvSpPr txBox="1"/>
            <p:nvPr/>
          </p:nvSpPr>
          <p:spPr>
            <a:xfrm>
              <a:off x="361787" y="2199573"/>
              <a:ext cx="1465342"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TABLE NAME</a:t>
              </a:r>
            </a:p>
          </p:txBody>
        </p:sp>
      </p:grpSp>
      <p:sp>
        <p:nvSpPr>
          <p:cNvPr id="186" name="TextBox 185">
            <a:extLst>
              <a:ext uri="{FF2B5EF4-FFF2-40B4-BE49-F238E27FC236}">
                <a16:creationId xmlns:a16="http://schemas.microsoft.com/office/drawing/2014/main" id="{0B32BCDC-9B09-4E75-9814-4800B253DB7D}"/>
              </a:ext>
            </a:extLst>
          </p:cNvPr>
          <p:cNvSpPr txBox="1"/>
          <p:nvPr/>
        </p:nvSpPr>
        <p:spPr>
          <a:xfrm>
            <a:off x="10440286" y="5753353"/>
            <a:ext cx="1020187" cy="384721"/>
          </a:xfrm>
          <a:prstGeom prst="rect">
            <a:avLst/>
          </a:prstGeom>
          <a:noFill/>
        </p:spPr>
        <p:txBody>
          <a:bodyPr wrap="square" rtlCol="0">
            <a:spAutoFit/>
          </a:bodyPr>
          <a:lstStyle/>
          <a:p>
            <a:pPr algn="ctr"/>
            <a:r>
              <a:rPr lang="en-US" sz="1900" b="1" dirty="0">
                <a:solidFill>
                  <a:schemeClr val="bg1"/>
                </a:solidFill>
              </a:rPr>
              <a:t>$13,564</a:t>
            </a:r>
          </a:p>
        </p:txBody>
      </p:sp>
      <p:pic>
        <p:nvPicPr>
          <p:cNvPr id="152" name="Picture 151">
            <a:hlinkClick r:id="rId2"/>
            <a:extLst>
              <a:ext uri="{FF2B5EF4-FFF2-40B4-BE49-F238E27FC236}">
                <a16:creationId xmlns:a16="http://schemas.microsoft.com/office/drawing/2014/main" id="{AFB88F13-58D4-42C2-BDB1-74C051522D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3150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p:cTn id="11" dur="500" fill="hold"/>
                                        <p:tgtEl>
                                          <p:spTgt spid="187"/>
                                        </p:tgtEl>
                                        <p:attrNameLst>
                                          <p:attrName>ppt_w</p:attrName>
                                        </p:attrNameLst>
                                      </p:cBhvr>
                                      <p:tavLst>
                                        <p:tav tm="0">
                                          <p:val>
                                            <p:fltVal val="0"/>
                                          </p:val>
                                        </p:tav>
                                        <p:tav tm="100000">
                                          <p:val>
                                            <p:strVal val="#ppt_w"/>
                                          </p:val>
                                        </p:tav>
                                      </p:tavLst>
                                    </p:anim>
                                    <p:anim calcmode="lin" valueType="num">
                                      <p:cBhvr>
                                        <p:cTn id="12" dur="500" fill="hold"/>
                                        <p:tgtEl>
                                          <p:spTgt spid="187"/>
                                        </p:tgtEl>
                                        <p:attrNameLst>
                                          <p:attrName>ppt_h</p:attrName>
                                        </p:attrNameLst>
                                      </p:cBhvr>
                                      <p:tavLst>
                                        <p:tav tm="0">
                                          <p:val>
                                            <p:fltVal val="0"/>
                                          </p:val>
                                        </p:tav>
                                        <p:tav tm="100000">
                                          <p:val>
                                            <p:strVal val="#ppt_h"/>
                                          </p:val>
                                        </p:tav>
                                      </p:tavLst>
                                    </p:anim>
                                    <p:animEffect transition="in" filter="fade">
                                      <p:cBhvr>
                                        <p:cTn id="13" dur="500"/>
                                        <p:tgtEl>
                                          <p:spTgt spid="187"/>
                                        </p:tgtEl>
                                      </p:cBhvr>
                                    </p:animEffect>
                                    <p:anim calcmode="lin" valueType="num">
                                      <p:cBhvr>
                                        <p:cTn id="14" dur="500" fill="hold"/>
                                        <p:tgtEl>
                                          <p:spTgt spid="187"/>
                                        </p:tgtEl>
                                        <p:attrNameLst>
                                          <p:attrName>ppt_x</p:attrName>
                                        </p:attrNameLst>
                                      </p:cBhvr>
                                      <p:tavLst>
                                        <p:tav tm="0">
                                          <p:val>
                                            <p:fltVal val="0.5"/>
                                          </p:val>
                                        </p:tav>
                                        <p:tav tm="100000">
                                          <p:val>
                                            <p:strVal val="#ppt_x"/>
                                          </p:val>
                                        </p:tav>
                                      </p:tavLst>
                                    </p:anim>
                                    <p:anim calcmode="lin" valueType="num">
                                      <p:cBhvr>
                                        <p:cTn id="15" dur="500" fill="hold"/>
                                        <p:tgtEl>
                                          <p:spTgt spid="187"/>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188"/>
                                        </p:tgtEl>
                                        <p:attrNameLst>
                                          <p:attrName>style.visibility</p:attrName>
                                        </p:attrNameLst>
                                      </p:cBhvr>
                                      <p:to>
                                        <p:strVal val="visible"/>
                                      </p:to>
                                    </p:set>
                                    <p:anim calcmode="lin" valueType="num">
                                      <p:cBhvr>
                                        <p:cTn id="18" dur="500" fill="hold"/>
                                        <p:tgtEl>
                                          <p:spTgt spid="188"/>
                                        </p:tgtEl>
                                        <p:attrNameLst>
                                          <p:attrName>ppt_w</p:attrName>
                                        </p:attrNameLst>
                                      </p:cBhvr>
                                      <p:tavLst>
                                        <p:tav tm="0">
                                          <p:val>
                                            <p:fltVal val="0"/>
                                          </p:val>
                                        </p:tav>
                                        <p:tav tm="100000">
                                          <p:val>
                                            <p:strVal val="#ppt_w"/>
                                          </p:val>
                                        </p:tav>
                                      </p:tavLst>
                                    </p:anim>
                                    <p:anim calcmode="lin" valueType="num">
                                      <p:cBhvr>
                                        <p:cTn id="19" dur="500" fill="hold"/>
                                        <p:tgtEl>
                                          <p:spTgt spid="188"/>
                                        </p:tgtEl>
                                        <p:attrNameLst>
                                          <p:attrName>ppt_h</p:attrName>
                                        </p:attrNameLst>
                                      </p:cBhvr>
                                      <p:tavLst>
                                        <p:tav tm="0">
                                          <p:val>
                                            <p:fltVal val="0"/>
                                          </p:val>
                                        </p:tav>
                                        <p:tav tm="100000">
                                          <p:val>
                                            <p:strVal val="#ppt_h"/>
                                          </p:val>
                                        </p:tav>
                                      </p:tavLst>
                                    </p:anim>
                                    <p:animEffect transition="in" filter="fade">
                                      <p:cBhvr>
                                        <p:cTn id="20" dur="500"/>
                                        <p:tgtEl>
                                          <p:spTgt spid="188"/>
                                        </p:tgtEl>
                                      </p:cBhvr>
                                    </p:animEffect>
                                    <p:anim calcmode="lin" valueType="num">
                                      <p:cBhvr>
                                        <p:cTn id="21" dur="500" fill="hold"/>
                                        <p:tgtEl>
                                          <p:spTgt spid="188"/>
                                        </p:tgtEl>
                                        <p:attrNameLst>
                                          <p:attrName>ppt_x</p:attrName>
                                        </p:attrNameLst>
                                      </p:cBhvr>
                                      <p:tavLst>
                                        <p:tav tm="0">
                                          <p:val>
                                            <p:fltVal val="0.5"/>
                                          </p:val>
                                        </p:tav>
                                        <p:tav tm="100000">
                                          <p:val>
                                            <p:strVal val="#ppt_x"/>
                                          </p:val>
                                        </p:tav>
                                      </p:tavLst>
                                    </p:anim>
                                    <p:anim calcmode="lin" valueType="num">
                                      <p:cBhvr>
                                        <p:cTn id="22" dur="500" fill="hold"/>
                                        <p:tgtEl>
                                          <p:spTgt spid="18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89"/>
                                        </p:tgtEl>
                                        <p:attrNameLst>
                                          <p:attrName>style.visibility</p:attrName>
                                        </p:attrNameLst>
                                      </p:cBhvr>
                                      <p:to>
                                        <p:strVal val="visible"/>
                                      </p:to>
                                    </p:set>
                                    <p:anim calcmode="lin" valueType="num">
                                      <p:cBhvr>
                                        <p:cTn id="25" dur="500" fill="hold"/>
                                        <p:tgtEl>
                                          <p:spTgt spid="189"/>
                                        </p:tgtEl>
                                        <p:attrNameLst>
                                          <p:attrName>ppt_w</p:attrName>
                                        </p:attrNameLst>
                                      </p:cBhvr>
                                      <p:tavLst>
                                        <p:tav tm="0">
                                          <p:val>
                                            <p:fltVal val="0"/>
                                          </p:val>
                                        </p:tav>
                                        <p:tav tm="100000">
                                          <p:val>
                                            <p:strVal val="#ppt_w"/>
                                          </p:val>
                                        </p:tav>
                                      </p:tavLst>
                                    </p:anim>
                                    <p:anim calcmode="lin" valueType="num">
                                      <p:cBhvr>
                                        <p:cTn id="26" dur="500" fill="hold"/>
                                        <p:tgtEl>
                                          <p:spTgt spid="189"/>
                                        </p:tgtEl>
                                        <p:attrNameLst>
                                          <p:attrName>ppt_h</p:attrName>
                                        </p:attrNameLst>
                                      </p:cBhvr>
                                      <p:tavLst>
                                        <p:tav tm="0">
                                          <p:val>
                                            <p:fltVal val="0"/>
                                          </p:val>
                                        </p:tav>
                                        <p:tav tm="100000">
                                          <p:val>
                                            <p:strVal val="#ppt_h"/>
                                          </p:val>
                                        </p:tav>
                                      </p:tavLst>
                                    </p:anim>
                                    <p:animEffect transition="in" filter="fade">
                                      <p:cBhvr>
                                        <p:cTn id="27" dur="500"/>
                                        <p:tgtEl>
                                          <p:spTgt spid="189"/>
                                        </p:tgtEl>
                                      </p:cBhvr>
                                    </p:animEffect>
                                    <p:anim calcmode="lin" valueType="num">
                                      <p:cBhvr>
                                        <p:cTn id="28" dur="500" fill="hold"/>
                                        <p:tgtEl>
                                          <p:spTgt spid="189"/>
                                        </p:tgtEl>
                                        <p:attrNameLst>
                                          <p:attrName>ppt_x</p:attrName>
                                        </p:attrNameLst>
                                      </p:cBhvr>
                                      <p:tavLst>
                                        <p:tav tm="0">
                                          <p:val>
                                            <p:fltVal val="0.5"/>
                                          </p:val>
                                        </p:tav>
                                        <p:tav tm="100000">
                                          <p:val>
                                            <p:strVal val="#ppt_x"/>
                                          </p:val>
                                        </p:tav>
                                      </p:tavLst>
                                    </p:anim>
                                    <p:anim calcmode="lin" valueType="num">
                                      <p:cBhvr>
                                        <p:cTn id="29" dur="500" fill="hold"/>
                                        <p:tgtEl>
                                          <p:spTgt spid="189"/>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190"/>
                                        </p:tgtEl>
                                        <p:attrNameLst>
                                          <p:attrName>style.visibility</p:attrName>
                                        </p:attrNameLst>
                                      </p:cBhvr>
                                      <p:to>
                                        <p:strVal val="visible"/>
                                      </p:to>
                                    </p:set>
                                    <p:anim calcmode="lin" valueType="num">
                                      <p:cBhvr>
                                        <p:cTn id="32" dur="500" fill="hold"/>
                                        <p:tgtEl>
                                          <p:spTgt spid="190"/>
                                        </p:tgtEl>
                                        <p:attrNameLst>
                                          <p:attrName>ppt_w</p:attrName>
                                        </p:attrNameLst>
                                      </p:cBhvr>
                                      <p:tavLst>
                                        <p:tav tm="0">
                                          <p:val>
                                            <p:fltVal val="0"/>
                                          </p:val>
                                        </p:tav>
                                        <p:tav tm="100000">
                                          <p:val>
                                            <p:strVal val="#ppt_w"/>
                                          </p:val>
                                        </p:tav>
                                      </p:tavLst>
                                    </p:anim>
                                    <p:anim calcmode="lin" valueType="num">
                                      <p:cBhvr>
                                        <p:cTn id="33" dur="500" fill="hold"/>
                                        <p:tgtEl>
                                          <p:spTgt spid="190"/>
                                        </p:tgtEl>
                                        <p:attrNameLst>
                                          <p:attrName>ppt_h</p:attrName>
                                        </p:attrNameLst>
                                      </p:cBhvr>
                                      <p:tavLst>
                                        <p:tav tm="0">
                                          <p:val>
                                            <p:fltVal val="0"/>
                                          </p:val>
                                        </p:tav>
                                        <p:tav tm="100000">
                                          <p:val>
                                            <p:strVal val="#ppt_h"/>
                                          </p:val>
                                        </p:tav>
                                      </p:tavLst>
                                    </p:anim>
                                    <p:animEffect transition="in" filter="fade">
                                      <p:cBhvr>
                                        <p:cTn id="34" dur="500"/>
                                        <p:tgtEl>
                                          <p:spTgt spid="190"/>
                                        </p:tgtEl>
                                      </p:cBhvr>
                                    </p:animEffect>
                                    <p:anim calcmode="lin" valueType="num">
                                      <p:cBhvr>
                                        <p:cTn id="35" dur="500" fill="hold"/>
                                        <p:tgtEl>
                                          <p:spTgt spid="190"/>
                                        </p:tgtEl>
                                        <p:attrNameLst>
                                          <p:attrName>ppt_x</p:attrName>
                                        </p:attrNameLst>
                                      </p:cBhvr>
                                      <p:tavLst>
                                        <p:tav tm="0">
                                          <p:val>
                                            <p:fltVal val="0.5"/>
                                          </p:val>
                                        </p:tav>
                                        <p:tav tm="100000">
                                          <p:val>
                                            <p:strVal val="#ppt_x"/>
                                          </p:val>
                                        </p:tav>
                                      </p:tavLst>
                                    </p:anim>
                                    <p:anim calcmode="lin" valueType="num">
                                      <p:cBhvr>
                                        <p:cTn id="36" dur="500" fill="hold"/>
                                        <p:tgtEl>
                                          <p:spTgt spid="190"/>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191"/>
                                        </p:tgtEl>
                                        <p:attrNameLst>
                                          <p:attrName>style.visibility</p:attrName>
                                        </p:attrNameLst>
                                      </p:cBhvr>
                                      <p:to>
                                        <p:strVal val="visible"/>
                                      </p:to>
                                    </p:set>
                                    <p:anim calcmode="lin" valueType="num">
                                      <p:cBhvr>
                                        <p:cTn id="39" dur="500" fill="hold"/>
                                        <p:tgtEl>
                                          <p:spTgt spid="191"/>
                                        </p:tgtEl>
                                        <p:attrNameLst>
                                          <p:attrName>ppt_w</p:attrName>
                                        </p:attrNameLst>
                                      </p:cBhvr>
                                      <p:tavLst>
                                        <p:tav tm="0">
                                          <p:val>
                                            <p:fltVal val="0"/>
                                          </p:val>
                                        </p:tav>
                                        <p:tav tm="100000">
                                          <p:val>
                                            <p:strVal val="#ppt_w"/>
                                          </p:val>
                                        </p:tav>
                                      </p:tavLst>
                                    </p:anim>
                                    <p:anim calcmode="lin" valueType="num">
                                      <p:cBhvr>
                                        <p:cTn id="40" dur="500" fill="hold"/>
                                        <p:tgtEl>
                                          <p:spTgt spid="191"/>
                                        </p:tgtEl>
                                        <p:attrNameLst>
                                          <p:attrName>ppt_h</p:attrName>
                                        </p:attrNameLst>
                                      </p:cBhvr>
                                      <p:tavLst>
                                        <p:tav tm="0">
                                          <p:val>
                                            <p:fltVal val="0"/>
                                          </p:val>
                                        </p:tav>
                                        <p:tav tm="100000">
                                          <p:val>
                                            <p:strVal val="#ppt_h"/>
                                          </p:val>
                                        </p:tav>
                                      </p:tavLst>
                                    </p:anim>
                                    <p:animEffect transition="in" filter="fade">
                                      <p:cBhvr>
                                        <p:cTn id="41" dur="500"/>
                                        <p:tgtEl>
                                          <p:spTgt spid="191"/>
                                        </p:tgtEl>
                                      </p:cBhvr>
                                    </p:animEffect>
                                    <p:anim calcmode="lin" valueType="num">
                                      <p:cBhvr>
                                        <p:cTn id="42" dur="500" fill="hold"/>
                                        <p:tgtEl>
                                          <p:spTgt spid="191"/>
                                        </p:tgtEl>
                                        <p:attrNameLst>
                                          <p:attrName>ppt_x</p:attrName>
                                        </p:attrNameLst>
                                      </p:cBhvr>
                                      <p:tavLst>
                                        <p:tav tm="0">
                                          <p:val>
                                            <p:fltVal val="0.5"/>
                                          </p:val>
                                        </p:tav>
                                        <p:tav tm="100000">
                                          <p:val>
                                            <p:strVal val="#ppt_x"/>
                                          </p:val>
                                        </p:tav>
                                      </p:tavLst>
                                    </p:anim>
                                    <p:anim calcmode="lin" valueType="num">
                                      <p:cBhvr>
                                        <p:cTn id="43" dur="500" fill="hold"/>
                                        <p:tgtEl>
                                          <p:spTgt spid="191"/>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 calcmode="lin" valueType="num">
                                      <p:cBhvr>
                                        <p:cTn id="46" dur="500" fill="hold"/>
                                        <p:tgtEl>
                                          <p:spTgt spid="192"/>
                                        </p:tgtEl>
                                        <p:attrNameLst>
                                          <p:attrName>ppt_w</p:attrName>
                                        </p:attrNameLst>
                                      </p:cBhvr>
                                      <p:tavLst>
                                        <p:tav tm="0">
                                          <p:val>
                                            <p:fltVal val="0"/>
                                          </p:val>
                                        </p:tav>
                                        <p:tav tm="100000">
                                          <p:val>
                                            <p:strVal val="#ppt_w"/>
                                          </p:val>
                                        </p:tav>
                                      </p:tavLst>
                                    </p:anim>
                                    <p:anim calcmode="lin" valueType="num">
                                      <p:cBhvr>
                                        <p:cTn id="47" dur="500" fill="hold"/>
                                        <p:tgtEl>
                                          <p:spTgt spid="192"/>
                                        </p:tgtEl>
                                        <p:attrNameLst>
                                          <p:attrName>ppt_h</p:attrName>
                                        </p:attrNameLst>
                                      </p:cBhvr>
                                      <p:tavLst>
                                        <p:tav tm="0">
                                          <p:val>
                                            <p:fltVal val="0"/>
                                          </p:val>
                                        </p:tav>
                                        <p:tav tm="100000">
                                          <p:val>
                                            <p:strVal val="#ppt_h"/>
                                          </p:val>
                                        </p:tav>
                                      </p:tavLst>
                                    </p:anim>
                                    <p:animEffect transition="in" filter="fade">
                                      <p:cBhvr>
                                        <p:cTn id="48" dur="500"/>
                                        <p:tgtEl>
                                          <p:spTgt spid="192"/>
                                        </p:tgtEl>
                                      </p:cBhvr>
                                    </p:animEffect>
                                    <p:anim calcmode="lin" valueType="num">
                                      <p:cBhvr>
                                        <p:cTn id="49" dur="500" fill="hold"/>
                                        <p:tgtEl>
                                          <p:spTgt spid="192"/>
                                        </p:tgtEl>
                                        <p:attrNameLst>
                                          <p:attrName>ppt_x</p:attrName>
                                        </p:attrNameLst>
                                      </p:cBhvr>
                                      <p:tavLst>
                                        <p:tav tm="0">
                                          <p:val>
                                            <p:fltVal val="0.5"/>
                                          </p:val>
                                        </p:tav>
                                        <p:tav tm="100000">
                                          <p:val>
                                            <p:strVal val="#ppt_x"/>
                                          </p:val>
                                        </p:tav>
                                      </p:tavLst>
                                    </p:anim>
                                    <p:anim calcmode="lin" valueType="num">
                                      <p:cBhvr>
                                        <p:cTn id="50" dur="500" fill="hold"/>
                                        <p:tgtEl>
                                          <p:spTgt spid="19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500" fill="hold"/>
                                        <p:tgtEl>
                                          <p:spTgt spid="193"/>
                                        </p:tgtEl>
                                        <p:attrNameLst>
                                          <p:attrName>ppt_w</p:attrName>
                                        </p:attrNameLst>
                                      </p:cBhvr>
                                      <p:tavLst>
                                        <p:tav tm="0">
                                          <p:val>
                                            <p:fltVal val="0"/>
                                          </p:val>
                                        </p:tav>
                                        <p:tav tm="100000">
                                          <p:val>
                                            <p:strVal val="#ppt_w"/>
                                          </p:val>
                                        </p:tav>
                                      </p:tavLst>
                                    </p:anim>
                                    <p:anim calcmode="lin" valueType="num">
                                      <p:cBhvr>
                                        <p:cTn id="54" dur="500" fill="hold"/>
                                        <p:tgtEl>
                                          <p:spTgt spid="193"/>
                                        </p:tgtEl>
                                        <p:attrNameLst>
                                          <p:attrName>ppt_h</p:attrName>
                                        </p:attrNameLst>
                                      </p:cBhvr>
                                      <p:tavLst>
                                        <p:tav tm="0">
                                          <p:val>
                                            <p:fltVal val="0"/>
                                          </p:val>
                                        </p:tav>
                                        <p:tav tm="100000">
                                          <p:val>
                                            <p:strVal val="#ppt_h"/>
                                          </p:val>
                                        </p:tav>
                                      </p:tavLst>
                                    </p:anim>
                                    <p:animEffect transition="in" filter="fade">
                                      <p:cBhvr>
                                        <p:cTn id="55" dur="500"/>
                                        <p:tgtEl>
                                          <p:spTgt spid="193"/>
                                        </p:tgtEl>
                                      </p:cBhvr>
                                    </p:animEffect>
                                    <p:anim calcmode="lin" valueType="num">
                                      <p:cBhvr>
                                        <p:cTn id="56" dur="500" fill="hold"/>
                                        <p:tgtEl>
                                          <p:spTgt spid="193"/>
                                        </p:tgtEl>
                                        <p:attrNameLst>
                                          <p:attrName>ppt_x</p:attrName>
                                        </p:attrNameLst>
                                      </p:cBhvr>
                                      <p:tavLst>
                                        <p:tav tm="0">
                                          <p:val>
                                            <p:fltVal val="0.5"/>
                                          </p:val>
                                        </p:tav>
                                        <p:tav tm="100000">
                                          <p:val>
                                            <p:strVal val="#ppt_x"/>
                                          </p:val>
                                        </p:tav>
                                      </p:tavLst>
                                    </p:anim>
                                    <p:anim calcmode="lin" valueType="num">
                                      <p:cBhvr>
                                        <p:cTn id="57" dur="500" fill="hold"/>
                                        <p:tgtEl>
                                          <p:spTgt spid="193"/>
                                        </p:tgtEl>
                                        <p:attrNameLst>
                                          <p:attrName>ppt_y</p:attrName>
                                        </p:attrNameLst>
                                      </p:cBhvr>
                                      <p:tavLst>
                                        <p:tav tm="0">
                                          <p:val>
                                            <p:fltVal val="0.5"/>
                                          </p:val>
                                        </p:tav>
                                        <p:tav tm="100000">
                                          <p:val>
                                            <p:strVal val="#ppt_y"/>
                                          </p:val>
                                        </p:tav>
                                      </p:tavLst>
                                    </p:anim>
                                  </p:childTnLst>
                                </p:cTn>
                              </p:par>
                              <p:par>
                                <p:cTn id="58" presetID="53" presetClass="entr" presetSubtype="528" fill="hold" nodeType="withEffect">
                                  <p:stCondLst>
                                    <p:cond delay="0"/>
                                  </p:stCondLst>
                                  <p:childTnLst>
                                    <p:set>
                                      <p:cBhvr>
                                        <p:cTn id="59" dur="1" fill="hold">
                                          <p:stCondLst>
                                            <p:cond delay="0"/>
                                          </p:stCondLst>
                                        </p:cTn>
                                        <p:tgtEl>
                                          <p:spTgt spid="194"/>
                                        </p:tgtEl>
                                        <p:attrNameLst>
                                          <p:attrName>style.visibility</p:attrName>
                                        </p:attrNameLst>
                                      </p:cBhvr>
                                      <p:to>
                                        <p:strVal val="visible"/>
                                      </p:to>
                                    </p:set>
                                    <p:anim calcmode="lin" valueType="num">
                                      <p:cBhvr>
                                        <p:cTn id="60" dur="500" fill="hold"/>
                                        <p:tgtEl>
                                          <p:spTgt spid="194"/>
                                        </p:tgtEl>
                                        <p:attrNameLst>
                                          <p:attrName>ppt_w</p:attrName>
                                        </p:attrNameLst>
                                      </p:cBhvr>
                                      <p:tavLst>
                                        <p:tav tm="0">
                                          <p:val>
                                            <p:fltVal val="0"/>
                                          </p:val>
                                        </p:tav>
                                        <p:tav tm="100000">
                                          <p:val>
                                            <p:strVal val="#ppt_w"/>
                                          </p:val>
                                        </p:tav>
                                      </p:tavLst>
                                    </p:anim>
                                    <p:anim calcmode="lin" valueType="num">
                                      <p:cBhvr>
                                        <p:cTn id="61" dur="500" fill="hold"/>
                                        <p:tgtEl>
                                          <p:spTgt spid="194"/>
                                        </p:tgtEl>
                                        <p:attrNameLst>
                                          <p:attrName>ppt_h</p:attrName>
                                        </p:attrNameLst>
                                      </p:cBhvr>
                                      <p:tavLst>
                                        <p:tav tm="0">
                                          <p:val>
                                            <p:fltVal val="0"/>
                                          </p:val>
                                        </p:tav>
                                        <p:tav tm="100000">
                                          <p:val>
                                            <p:strVal val="#ppt_h"/>
                                          </p:val>
                                        </p:tav>
                                      </p:tavLst>
                                    </p:anim>
                                    <p:animEffect transition="in" filter="fade">
                                      <p:cBhvr>
                                        <p:cTn id="62" dur="500"/>
                                        <p:tgtEl>
                                          <p:spTgt spid="194"/>
                                        </p:tgtEl>
                                      </p:cBhvr>
                                    </p:animEffect>
                                    <p:anim calcmode="lin" valueType="num">
                                      <p:cBhvr>
                                        <p:cTn id="63" dur="500" fill="hold"/>
                                        <p:tgtEl>
                                          <p:spTgt spid="194"/>
                                        </p:tgtEl>
                                        <p:attrNameLst>
                                          <p:attrName>ppt_x</p:attrName>
                                        </p:attrNameLst>
                                      </p:cBhvr>
                                      <p:tavLst>
                                        <p:tav tm="0">
                                          <p:val>
                                            <p:fltVal val="0.5"/>
                                          </p:val>
                                        </p:tav>
                                        <p:tav tm="100000">
                                          <p:val>
                                            <p:strVal val="#ppt_x"/>
                                          </p:val>
                                        </p:tav>
                                      </p:tavLst>
                                    </p:anim>
                                    <p:anim calcmode="lin" valueType="num">
                                      <p:cBhvr>
                                        <p:cTn id="64" dur="500" fill="hold"/>
                                        <p:tgtEl>
                                          <p:spTgt spid="194"/>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fltVal val="0"/>
                                          </p:val>
                                        </p:tav>
                                        <p:tav tm="100000">
                                          <p:val>
                                            <p:strVal val="#ppt_w"/>
                                          </p:val>
                                        </p:tav>
                                      </p:tavLst>
                                    </p:anim>
                                    <p:anim calcmode="lin" valueType="num">
                                      <p:cBhvr>
                                        <p:cTn id="68" dur="500" fill="hold"/>
                                        <p:tgtEl>
                                          <p:spTgt spid="23"/>
                                        </p:tgtEl>
                                        <p:attrNameLst>
                                          <p:attrName>ppt_h</p:attrName>
                                        </p:attrNameLst>
                                      </p:cBhvr>
                                      <p:tavLst>
                                        <p:tav tm="0">
                                          <p:val>
                                            <p:fltVal val="0"/>
                                          </p:val>
                                        </p:tav>
                                        <p:tav tm="100000">
                                          <p:val>
                                            <p:strVal val="#ppt_h"/>
                                          </p:val>
                                        </p:tav>
                                      </p:tavLst>
                                    </p:anim>
                                    <p:animEffect transition="in" filter="fade">
                                      <p:cBhvr>
                                        <p:cTn id="69" dur="500"/>
                                        <p:tgtEl>
                                          <p:spTgt spid="23"/>
                                        </p:tgtEl>
                                      </p:cBhvr>
                                    </p:animEffect>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anim calcmode="lin" valueType="num">
                                      <p:cBhvr>
                                        <p:cTn id="84" dur="500" fill="hold"/>
                                        <p:tgtEl>
                                          <p:spTgt spid="25"/>
                                        </p:tgtEl>
                                        <p:attrNameLst>
                                          <p:attrName>ppt_x</p:attrName>
                                        </p:attrNameLst>
                                      </p:cBhvr>
                                      <p:tavLst>
                                        <p:tav tm="0">
                                          <p:val>
                                            <p:fltVal val="0.5"/>
                                          </p:val>
                                        </p:tav>
                                        <p:tav tm="100000">
                                          <p:val>
                                            <p:strVal val="#ppt_x"/>
                                          </p:val>
                                        </p:tav>
                                      </p:tavLst>
                                    </p:anim>
                                    <p:anim calcmode="lin" valueType="num">
                                      <p:cBhvr>
                                        <p:cTn id="85" dur="500" fill="hold"/>
                                        <p:tgtEl>
                                          <p:spTgt spid="2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anim calcmode="lin" valueType="num">
                                      <p:cBhvr>
                                        <p:cTn id="91" dur="500" fill="hold"/>
                                        <p:tgtEl>
                                          <p:spTgt spid="26"/>
                                        </p:tgtEl>
                                        <p:attrNameLst>
                                          <p:attrName>ppt_x</p:attrName>
                                        </p:attrNameLst>
                                      </p:cBhvr>
                                      <p:tavLst>
                                        <p:tav tm="0">
                                          <p:val>
                                            <p:fltVal val="0.5"/>
                                          </p:val>
                                        </p:tav>
                                        <p:tav tm="100000">
                                          <p:val>
                                            <p:strVal val="#ppt_x"/>
                                          </p:val>
                                        </p:tav>
                                      </p:tavLst>
                                    </p:anim>
                                    <p:anim calcmode="lin" valueType="num">
                                      <p:cBhvr>
                                        <p:cTn id="92" dur="500" fill="hold"/>
                                        <p:tgtEl>
                                          <p:spTgt spid="2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anim calcmode="lin" valueType="num">
                                      <p:cBhvr>
                                        <p:cTn id="105" dur="500" fill="hold"/>
                                        <p:tgtEl>
                                          <p:spTgt spid="28"/>
                                        </p:tgtEl>
                                        <p:attrNameLst>
                                          <p:attrName>ppt_x</p:attrName>
                                        </p:attrNameLst>
                                      </p:cBhvr>
                                      <p:tavLst>
                                        <p:tav tm="0">
                                          <p:val>
                                            <p:fltVal val="0.5"/>
                                          </p:val>
                                        </p:tav>
                                        <p:tav tm="100000">
                                          <p:val>
                                            <p:strVal val="#ppt_x"/>
                                          </p:val>
                                        </p:tav>
                                      </p:tavLst>
                                    </p:anim>
                                    <p:anim calcmode="lin" valueType="num">
                                      <p:cBhvr>
                                        <p:cTn id="106" dur="500" fill="hold"/>
                                        <p:tgtEl>
                                          <p:spTgt spid="28"/>
                                        </p:tgtEl>
                                        <p:attrNameLst>
                                          <p:attrName>ppt_y</p:attrName>
                                        </p:attrNameLst>
                                      </p:cBhvr>
                                      <p:tavLst>
                                        <p:tav tm="0">
                                          <p:val>
                                            <p:fltVal val="0.5"/>
                                          </p:val>
                                        </p:tav>
                                        <p:tav tm="100000">
                                          <p:val>
                                            <p:strVal val="#ppt_y"/>
                                          </p:val>
                                        </p:tav>
                                      </p:tavLst>
                                    </p:anim>
                                  </p:childTnLst>
                                </p:cTn>
                              </p:par>
                              <p:par>
                                <p:cTn id="107" presetID="53" presetClass="entr" presetSubtype="528" fill="hold" grpId="0" nodeType="with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p:cTn id="109" dur="500" fill="hold"/>
                                        <p:tgtEl>
                                          <p:spTgt spid="29"/>
                                        </p:tgtEl>
                                        <p:attrNameLst>
                                          <p:attrName>ppt_w</p:attrName>
                                        </p:attrNameLst>
                                      </p:cBhvr>
                                      <p:tavLst>
                                        <p:tav tm="0">
                                          <p:val>
                                            <p:fltVal val="0"/>
                                          </p:val>
                                        </p:tav>
                                        <p:tav tm="100000">
                                          <p:val>
                                            <p:strVal val="#ppt_w"/>
                                          </p:val>
                                        </p:tav>
                                      </p:tavLst>
                                    </p:anim>
                                    <p:anim calcmode="lin" valueType="num">
                                      <p:cBhvr>
                                        <p:cTn id="110" dur="500" fill="hold"/>
                                        <p:tgtEl>
                                          <p:spTgt spid="29"/>
                                        </p:tgtEl>
                                        <p:attrNameLst>
                                          <p:attrName>ppt_h</p:attrName>
                                        </p:attrNameLst>
                                      </p:cBhvr>
                                      <p:tavLst>
                                        <p:tav tm="0">
                                          <p:val>
                                            <p:fltVal val="0"/>
                                          </p:val>
                                        </p:tav>
                                        <p:tav tm="100000">
                                          <p:val>
                                            <p:strVal val="#ppt_h"/>
                                          </p:val>
                                        </p:tav>
                                      </p:tavLst>
                                    </p:anim>
                                    <p:animEffect transition="in" filter="fade">
                                      <p:cBhvr>
                                        <p:cTn id="111" dur="500"/>
                                        <p:tgtEl>
                                          <p:spTgt spid="29"/>
                                        </p:tgtEl>
                                      </p:cBhvr>
                                    </p:animEffect>
                                    <p:anim calcmode="lin" valueType="num">
                                      <p:cBhvr>
                                        <p:cTn id="112" dur="500" fill="hold"/>
                                        <p:tgtEl>
                                          <p:spTgt spid="29"/>
                                        </p:tgtEl>
                                        <p:attrNameLst>
                                          <p:attrName>ppt_x</p:attrName>
                                        </p:attrNameLst>
                                      </p:cBhvr>
                                      <p:tavLst>
                                        <p:tav tm="0">
                                          <p:val>
                                            <p:fltVal val="0.5"/>
                                          </p:val>
                                        </p:tav>
                                        <p:tav tm="100000">
                                          <p:val>
                                            <p:strVal val="#ppt_x"/>
                                          </p:val>
                                        </p:tav>
                                      </p:tavLst>
                                    </p:anim>
                                    <p:anim calcmode="lin" valueType="num">
                                      <p:cBhvr>
                                        <p:cTn id="113" dur="500" fill="hold"/>
                                        <p:tgtEl>
                                          <p:spTgt spid="29"/>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 calcmode="lin" valueType="num">
                                      <p:cBhvr>
                                        <p:cTn id="116" dur="500" fill="hold"/>
                                        <p:tgtEl>
                                          <p:spTgt spid="30"/>
                                        </p:tgtEl>
                                        <p:attrNameLst>
                                          <p:attrName>ppt_w</p:attrName>
                                        </p:attrNameLst>
                                      </p:cBhvr>
                                      <p:tavLst>
                                        <p:tav tm="0">
                                          <p:val>
                                            <p:fltVal val="0"/>
                                          </p:val>
                                        </p:tav>
                                        <p:tav tm="100000">
                                          <p:val>
                                            <p:strVal val="#ppt_w"/>
                                          </p:val>
                                        </p:tav>
                                      </p:tavLst>
                                    </p:anim>
                                    <p:anim calcmode="lin" valueType="num">
                                      <p:cBhvr>
                                        <p:cTn id="117" dur="500" fill="hold"/>
                                        <p:tgtEl>
                                          <p:spTgt spid="30"/>
                                        </p:tgtEl>
                                        <p:attrNameLst>
                                          <p:attrName>ppt_h</p:attrName>
                                        </p:attrNameLst>
                                      </p:cBhvr>
                                      <p:tavLst>
                                        <p:tav tm="0">
                                          <p:val>
                                            <p:fltVal val="0"/>
                                          </p:val>
                                        </p:tav>
                                        <p:tav tm="100000">
                                          <p:val>
                                            <p:strVal val="#ppt_h"/>
                                          </p:val>
                                        </p:tav>
                                      </p:tavLst>
                                    </p:anim>
                                    <p:animEffect transition="in" filter="fade">
                                      <p:cBhvr>
                                        <p:cTn id="118" dur="500"/>
                                        <p:tgtEl>
                                          <p:spTgt spid="30"/>
                                        </p:tgtEl>
                                      </p:cBhvr>
                                    </p:animEffect>
                                    <p:anim calcmode="lin" valueType="num">
                                      <p:cBhvr>
                                        <p:cTn id="119" dur="500" fill="hold"/>
                                        <p:tgtEl>
                                          <p:spTgt spid="30"/>
                                        </p:tgtEl>
                                        <p:attrNameLst>
                                          <p:attrName>ppt_x</p:attrName>
                                        </p:attrNameLst>
                                      </p:cBhvr>
                                      <p:tavLst>
                                        <p:tav tm="0">
                                          <p:val>
                                            <p:fltVal val="0.5"/>
                                          </p:val>
                                        </p:tav>
                                        <p:tav tm="100000">
                                          <p:val>
                                            <p:strVal val="#ppt_x"/>
                                          </p:val>
                                        </p:tav>
                                      </p:tavLst>
                                    </p:anim>
                                    <p:anim calcmode="lin" valueType="num">
                                      <p:cBhvr>
                                        <p:cTn id="120" dur="500" fill="hold"/>
                                        <p:tgtEl>
                                          <p:spTgt spid="30"/>
                                        </p:tgtEl>
                                        <p:attrNameLst>
                                          <p:attrName>ppt_y</p:attrName>
                                        </p:attrNameLst>
                                      </p:cBhvr>
                                      <p:tavLst>
                                        <p:tav tm="0">
                                          <p:val>
                                            <p:fltVal val="0.5"/>
                                          </p:val>
                                        </p:tav>
                                        <p:tav tm="100000">
                                          <p:val>
                                            <p:strVal val="#ppt_y"/>
                                          </p:val>
                                        </p:tav>
                                      </p:tavLst>
                                    </p:anim>
                                  </p:childTnLst>
                                </p:cTn>
                              </p:par>
                              <p:par>
                                <p:cTn id="121" presetID="53" presetClass="entr" presetSubtype="528" fill="hold" grpId="0" nodeType="withEffect">
                                  <p:stCondLst>
                                    <p:cond delay="0"/>
                                  </p:stCondLst>
                                  <p:childTnLst>
                                    <p:set>
                                      <p:cBhvr>
                                        <p:cTn id="122" dur="1" fill="hold">
                                          <p:stCondLst>
                                            <p:cond delay="0"/>
                                          </p:stCondLst>
                                        </p:cTn>
                                        <p:tgtEl>
                                          <p:spTgt spid="15"/>
                                        </p:tgtEl>
                                        <p:attrNameLst>
                                          <p:attrName>style.visibility</p:attrName>
                                        </p:attrNameLst>
                                      </p:cBhvr>
                                      <p:to>
                                        <p:strVal val="visible"/>
                                      </p:to>
                                    </p:set>
                                    <p:anim calcmode="lin" valueType="num">
                                      <p:cBhvr>
                                        <p:cTn id="123" dur="500" fill="hold"/>
                                        <p:tgtEl>
                                          <p:spTgt spid="15"/>
                                        </p:tgtEl>
                                        <p:attrNameLst>
                                          <p:attrName>ppt_w</p:attrName>
                                        </p:attrNameLst>
                                      </p:cBhvr>
                                      <p:tavLst>
                                        <p:tav tm="0">
                                          <p:val>
                                            <p:fltVal val="0"/>
                                          </p:val>
                                        </p:tav>
                                        <p:tav tm="100000">
                                          <p:val>
                                            <p:strVal val="#ppt_w"/>
                                          </p:val>
                                        </p:tav>
                                      </p:tavLst>
                                    </p:anim>
                                    <p:anim calcmode="lin" valueType="num">
                                      <p:cBhvr>
                                        <p:cTn id="124" dur="500" fill="hold"/>
                                        <p:tgtEl>
                                          <p:spTgt spid="15"/>
                                        </p:tgtEl>
                                        <p:attrNameLst>
                                          <p:attrName>ppt_h</p:attrName>
                                        </p:attrNameLst>
                                      </p:cBhvr>
                                      <p:tavLst>
                                        <p:tav tm="0">
                                          <p:val>
                                            <p:fltVal val="0"/>
                                          </p:val>
                                        </p:tav>
                                        <p:tav tm="100000">
                                          <p:val>
                                            <p:strVal val="#ppt_h"/>
                                          </p:val>
                                        </p:tav>
                                      </p:tavLst>
                                    </p:anim>
                                    <p:animEffect transition="in" filter="fade">
                                      <p:cBhvr>
                                        <p:cTn id="125" dur="500"/>
                                        <p:tgtEl>
                                          <p:spTgt spid="15"/>
                                        </p:tgtEl>
                                      </p:cBhvr>
                                    </p:animEffect>
                                    <p:anim calcmode="lin" valueType="num">
                                      <p:cBhvr>
                                        <p:cTn id="126" dur="500" fill="hold"/>
                                        <p:tgtEl>
                                          <p:spTgt spid="15"/>
                                        </p:tgtEl>
                                        <p:attrNameLst>
                                          <p:attrName>ppt_x</p:attrName>
                                        </p:attrNameLst>
                                      </p:cBhvr>
                                      <p:tavLst>
                                        <p:tav tm="0">
                                          <p:val>
                                            <p:fltVal val="0.5"/>
                                          </p:val>
                                        </p:tav>
                                        <p:tav tm="100000">
                                          <p:val>
                                            <p:strVal val="#ppt_x"/>
                                          </p:val>
                                        </p:tav>
                                      </p:tavLst>
                                    </p:anim>
                                    <p:anim calcmode="lin" valueType="num">
                                      <p:cBhvr>
                                        <p:cTn id="127" dur="500" fill="hold"/>
                                        <p:tgtEl>
                                          <p:spTgt spid="15"/>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16"/>
                                        </p:tgtEl>
                                        <p:attrNameLst>
                                          <p:attrName>style.visibility</p:attrName>
                                        </p:attrNameLst>
                                      </p:cBhvr>
                                      <p:to>
                                        <p:strVal val="visible"/>
                                      </p:to>
                                    </p:set>
                                    <p:anim calcmode="lin" valueType="num">
                                      <p:cBhvr>
                                        <p:cTn id="130" dur="500" fill="hold"/>
                                        <p:tgtEl>
                                          <p:spTgt spid="16"/>
                                        </p:tgtEl>
                                        <p:attrNameLst>
                                          <p:attrName>ppt_w</p:attrName>
                                        </p:attrNameLst>
                                      </p:cBhvr>
                                      <p:tavLst>
                                        <p:tav tm="0">
                                          <p:val>
                                            <p:fltVal val="0"/>
                                          </p:val>
                                        </p:tav>
                                        <p:tav tm="100000">
                                          <p:val>
                                            <p:strVal val="#ppt_w"/>
                                          </p:val>
                                        </p:tav>
                                      </p:tavLst>
                                    </p:anim>
                                    <p:anim calcmode="lin" valueType="num">
                                      <p:cBhvr>
                                        <p:cTn id="131" dur="500" fill="hold"/>
                                        <p:tgtEl>
                                          <p:spTgt spid="16"/>
                                        </p:tgtEl>
                                        <p:attrNameLst>
                                          <p:attrName>ppt_h</p:attrName>
                                        </p:attrNameLst>
                                      </p:cBhvr>
                                      <p:tavLst>
                                        <p:tav tm="0">
                                          <p:val>
                                            <p:fltVal val="0"/>
                                          </p:val>
                                        </p:tav>
                                        <p:tav tm="100000">
                                          <p:val>
                                            <p:strVal val="#ppt_h"/>
                                          </p:val>
                                        </p:tav>
                                      </p:tavLst>
                                    </p:anim>
                                    <p:animEffect transition="in" filter="fade">
                                      <p:cBhvr>
                                        <p:cTn id="132" dur="500"/>
                                        <p:tgtEl>
                                          <p:spTgt spid="16"/>
                                        </p:tgtEl>
                                      </p:cBhvr>
                                    </p:animEffect>
                                    <p:anim calcmode="lin" valueType="num">
                                      <p:cBhvr>
                                        <p:cTn id="133" dur="500" fill="hold"/>
                                        <p:tgtEl>
                                          <p:spTgt spid="16"/>
                                        </p:tgtEl>
                                        <p:attrNameLst>
                                          <p:attrName>ppt_x</p:attrName>
                                        </p:attrNameLst>
                                      </p:cBhvr>
                                      <p:tavLst>
                                        <p:tav tm="0">
                                          <p:val>
                                            <p:fltVal val="0.5"/>
                                          </p:val>
                                        </p:tav>
                                        <p:tav tm="100000">
                                          <p:val>
                                            <p:strVal val="#ppt_x"/>
                                          </p:val>
                                        </p:tav>
                                      </p:tavLst>
                                    </p:anim>
                                    <p:anim calcmode="lin" valueType="num">
                                      <p:cBhvr>
                                        <p:cTn id="134" dur="500" fill="hold"/>
                                        <p:tgtEl>
                                          <p:spTgt spid="16"/>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17"/>
                                        </p:tgtEl>
                                        <p:attrNameLst>
                                          <p:attrName>style.visibility</p:attrName>
                                        </p:attrNameLst>
                                      </p:cBhvr>
                                      <p:to>
                                        <p:strVal val="visible"/>
                                      </p:to>
                                    </p:set>
                                    <p:anim calcmode="lin" valueType="num">
                                      <p:cBhvr>
                                        <p:cTn id="137" dur="500" fill="hold"/>
                                        <p:tgtEl>
                                          <p:spTgt spid="17"/>
                                        </p:tgtEl>
                                        <p:attrNameLst>
                                          <p:attrName>ppt_w</p:attrName>
                                        </p:attrNameLst>
                                      </p:cBhvr>
                                      <p:tavLst>
                                        <p:tav tm="0">
                                          <p:val>
                                            <p:fltVal val="0"/>
                                          </p:val>
                                        </p:tav>
                                        <p:tav tm="100000">
                                          <p:val>
                                            <p:strVal val="#ppt_w"/>
                                          </p:val>
                                        </p:tav>
                                      </p:tavLst>
                                    </p:anim>
                                    <p:anim calcmode="lin" valueType="num">
                                      <p:cBhvr>
                                        <p:cTn id="138" dur="500" fill="hold"/>
                                        <p:tgtEl>
                                          <p:spTgt spid="17"/>
                                        </p:tgtEl>
                                        <p:attrNameLst>
                                          <p:attrName>ppt_h</p:attrName>
                                        </p:attrNameLst>
                                      </p:cBhvr>
                                      <p:tavLst>
                                        <p:tav tm="0">
                                          <p:val>
                                            <p:fltVal val="0"/>
                                          </p:val>
                                        </p:tav>
                                        <p:tav tm="100000">
                                          <p:val>
                                            <p:strVal val="#ppt_h"/>
                                          </p:val>
                                        </p:tav>
                                      </p:tavLst>
                                    </p:anim>
                                    <p:animEffect transition="in" filter="fade">
                                      <p:cBhvr>
                                        <p:cTn id="139" dur="500"/>
                                        <p:tgtEl>
                                          <p:spTgt spid="17"/>
                                        </p:tgtEl>
                                      </p:cBhvr>
                                    </p:animEffect>
                                    <p:anim calcmode="lin" valueType="num">
                                      <p:cBhvr>
                                        <p:cTn id="140" dur="500" fill="hold"/>
                                        <p:tgtEl>
                                          <p:spTgt spid="17"/>
                                        </p:tgtEl>
                                        <p:attrNameLst>
                                          <p:attrName>ppt_x</p:attrName>
                                        </p:attrNameLst>
                                      </p:cBhvr>
                                      <p:tavLst>
                                        <p:tav tm="0">
                                          <p:val>
                                            <p:fltVal val="0.5"/>
                                          </p:val>
                                        </p:tav>
                                        <p:tav tm="100000">
                                          <p:val>
                                            <p:strVal val="#ppt_x"/>
                                          </p:val>
                                        </p:tav>
                                      </p:tavLst>
                                    </p:anim>
                                    <p:anim calcmode="lin" valueType="num">
                                      <p:cBhvr>
                                        <p:cTn id="141" dur="500" fill="hold"/>
                                        <p:tgtEl>
                                          <p:spTgt spid="17"/>
                                        </p:tgtEl>
                                        <p:attrNameLst>
                                          <p:attrName>ppt_y</p:attrName>
                                        </p:attrNameLst>
                                      </p:cBhvr>
                                      <p:tavLst>
                                        <p:tav tm="0">
                                          <p:val>
                                            <p:fltVal val="0.5"/>
                                          </p:val>
                                        </p:tav>
                                        <p:tav tm="100000">
                                          <p:val>
                                            <p:strVal val="#ppt_y"/>
                                          </p:val>
                                        </p:tav>
                                      </p:tavLst>
                                    </p:anim>
                                  </p:childTnLst>
                                </p:cTn>
                              </p:par>
                              <p:par>
                                <p:cTn id="142" presetID="53" presetClass="entr" presetSubtype="528" fill="hold" grpId="0" nodeType="withEffect">
                                  <p:stCondLst>
                                    <p:cond delay="0"/>
                                  </p:stCondLst>
                                  <p:childTnLst>
                                    <p:set>
                                      <p:cBhvr>
                                        <p:cTn id="143" dur="1" fill="hold">
                                          <p:stCondLst>
                                            <p:cond delay="0"/>
                                          </p:stCondLst>
                                        </p:cTn>
                                        <p:tgtEl>
                                          <p:spTgt spid="18"/>
                                        </p:tgtEl>
                                        <p:attrNameLst>
                                          <p:attrName>style.visibility</p:attrName>
                                        </p:attrNameLst>
                                      </p:cBhvr>
                                      <p:to>
                                        <p:strVal val="visible"/>
                                      </p:to>
                                    </p:set>
                                    <p:anim calcmode="lin" valueType="num">
                                      <p:cBhvr>
                                        <p:cTn id="144" dur="500" fill="hold"/>
                                        <p:tgtEl>
                                          <p:spTgt spid="18"/>
                                        </p:tgtEl>
                                        <p:attrNameLst>
                                          <p:attrName>ppt_w</p:attrName>
                                        </p:attrNameLst>
                                      </p:cBhvr>
                                      <p:tavLst>
                                        <p:tav tm="0">
                                          <p:val>
                                            <p:fltVal val="0"/>
                                          </p:val>
                                        </p:tav>
                                        <p:tav tm="100000">
                                          <p:val>
                                            <p:strVal val="#ppt_w"/>
                                          </p:val>
                                        </p:tav>
                                      </p:tavLst>
                                    </p:anim>
                                    <p:anim calcmode="lin" valueType="num">
                                      <p:cBhvr>
                                        <p:cTn id="145" dur="500" fill="hold"/>
                                        <p:tgtEl>
                                          <p:spTgt spid="18"/>
                                        </p:tgtEl>
                                        <p:attrNameLst>
                                          <p:attrName>ppt_h</p:attrName>
                                        </p:attrNameLst>
                                      </p:cBhvr>
                                      <p:tavLst>
                                        <p:tav tm="0">
                                          <p:val>
                                            <p:fltVal val="0"/>
                                          </p:val>
                                        </p:tav>
                                        <p:tav tm="100000">
                                          <p:val>
                                            <p:strVal val="#ppt_h"/>
                                          </p:val>
                                        </p:tav>
                                      </p:tavLst>
                                    </p:anim>
                                    <p:animEffect transition="in" filter="fade">
                                      <p:cBhvr>
                                        <p:cTn id="146" dur="500"/>
                                        <p:tgtEl>
                                          <p:spTgt spid="18"/>
                                        </p:tgtEl>
                                      </p:cBhvr>
                                    </p:animEffect>
                                    <p:anim calcmode="lin" valueType="num">
                                      <p:cBhvr>
                                        <p:cTn id="147" dur="500" fill="hold"/>
                                        <p:tgtEl>
                                          <p:spTgt spid="18"/>
                                        </p:tgtEl>
                                        <p:attrNameLst>
                                          <p:attrName>ppt_x</p:attrName>
                                        </p:attrNameLst>
                                      </p:cBhvr>
                                      <p:tavLst>
                                        <p:tav tm="0">
                                          <p:val>
                                            <p:fltVal val="0.5"/>
                                          </p:val>
                                        </p:tav>
                                        <p:tav tm="100000">
                                          <p:val>
                                            <p:strVal val="#ppt_x"/>
                                          </p:val>
                                        </p:tav>
                                      </p:tavLst>
                                    </p:anim>
                                    <p:anim calcmode="lin" valueType="num">
                                      <p:cBhvr>
                                        <p:cTn id="148" dur="500" fill="hold"/>
                                        <p:tgtEl>
                                          <p:spTgt spid="18"/>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19"/>
                                        </p:tgtEl>
                                        <p:attrNameLst>
                                          <p:attrName>style.visibility</p:attrName>
                                        </p:attrNameLst>
                                      </p:cBhvr>
                                      <p:to>
                                        <p:strVal val="visible"/>
                                      </p:to>
                                    </p:set>
                                    <p:anim calcmode="lin" valueType="num">
                                      <p:cBhvr>
                                        <p:cTn id="151" dur="500" fill="hold"/>
                                        <p:tgtEl>
                                          <p:spTgt spid="19"/>
                                        </p:tgtEl>
                                        <p:attrNameLst>
                                          <p:attrName>ppt_w</p:attrName>
                                        </p:attrNameLst>
                                      </p:cBhvr>
                                      <p:tavLst>
                                        <p:tav tm="0">
                                          <p:val>
                                            <p:fltVal val="0"/>
                                          </p:val>
                                        </p:tav>
                                        <p:tav tm="100000">
                                          <p:val>
                                            <p:strVal val="#ppt_w"/>
                                          </p:val>
                                        </p:tav>
                                      </p:tavLst>
                                    </p:anim>
                                    <p:anim calcmode="lin" valueType="num">
                                      <p:cBhvr>
                                        <p:cTn id="152" dur="500" fill="hold"/>
                                        <p:tgtEl>
                                          <p:spTgt spid="19"/>
                                        </p:tgtEl>
                                        <p:attrNameLst>
                                          <p:attrName>ppt_h</p:attrName>
                                        </p:attrNameLst>
                                      </p:cBhvr>
                                      <p:tavLst>
                                        <p:tav tm="0">
                                          <p:val>
                                            <p:fltVal val="0"/>
                                          </p:val>
                                        </p:tav>
                                        <p:tav tm="100000">
                                          <p:val>
                                            <p:strVal val="#ppt_h"/>
                                          </p:val>
                                        </p:tav>
                                      </p:tavLst>
                                    </p:anim>
                                    <p:animEffect transition="in" filter="fade">
                                      <p:cBhvr>
                                        <p:cTn id="153" dur="500"/>
                                        <p:tgtEl>
                                          <p:spTgt spid="19"/>
                                        </p:tgtEl>
                                      </p:cBhvr>
                                    </p:animEffect>
                                    <p:anim calcmode="lin" valueType="num">
                                      <p:cBhvr>
                                        <p:cTn id="154" dur="500" fill="hold"/>
                                        <p:tgtEl>
                                          <p:spTgt spid="19"/>
                                        </p:tgtEl>
                                        <p:attrNameLst>
                                          <p:attrName>ppt_x</p:attrName>
                                        </p:attrNameLst>
                                      </p:cBhvr>
                                      <p:tavLst>
                                        <p:tav tm="0">
                                          <p:val>
                                            <p:fltVal val="0.5"/>
                                          </p:val>
                                        </p:tav>
                                        <p:tav tm="100000">
                                          <p:val>
                                            <p:strVal val="#ppt_x"/>
                                          </p:val>
                                        </p:tav>
                                      </p:tavLst>
                                    </p:anim>
                                    <p:anim calcmode="lin" valueType="num">
                                      <p:cBhvr>
                                        <p:cTn id="155" dur="500" fill="hold"/>
                                        <p:tgtEl>
                                          <p:spTgt spid="19"/>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20"/>
                                        </p:tgtEl>
                                        <p:attrNameLst>
                                          <p:attrName>style.visibility</p:attrName>
                                        </p:attrNameLst>
                                      </p:cBhvr>
                                      <p:to>
                                        <p:strVal val="visible"/>
                                      </p:to>
                                    </p:set>
                                    <p:anim calcmode="lin" valueType="num">
                                      <p:cBhvr>
                                        <p:cTn id="158" dur="500" fill="hold"/>
                                        <p:tgtEl>
                                          <p:spTgt spid="20"/>
                                        </p:tgtEl>
                                        <p:attrNameLst>
                                          <p:attrName>ppt_w</p:attrName>
                                        </p:attrNameLst>
                                      </p:cBhvr>
                                      <p:tavLst>
                                        <p:tav tm="0">
                                          <p:val>
                                            <p:fltVal val="0"/>
                                          </p:val>
                                        </p:tav>
                                        <p:tav tm="100000">
                                          <p:val>
                                            <p:strVal val="#ppt_w"/>
                                          </p:val>
                                        </p:tav>
                                      </p:tavLst>
                                    </p:anim>
                                    <p:anim calcmode="lin" valueType="num">
                                      <p:cBhvr>
                                        <p:cTn id="159" dur="500" fill="hold"/>
                                        <p:tgtEl>
                                          <p:spTgt spid="20"/>
                                        </p:tgtEl>
                                        <p:attrNameLst>
                                          <p:attrName>ppt_h</p:attrName>
                                        </p:attrNameLst>
                                      </p:cBhvr>
                                      <p:tavLst>
                                        <p:tav tm="0">
                                          <p:val>
                                            <p:fltVal val="0"/>
                                          </p:val>
                                        </p:tav>
                                        <p:tav tm="100000">
                                          <p:val>
                                            <p:strVal val="#ppt_h"/>
                                          </p:val>
                                        </p:tav>
                                      </p:tavLst>
                                    </p:anim>
                                    <p:animEffect transition="in" filter="fade">
                                      <p:cBhvr>
                                        <p:cTn id="160" dur="500"/>
                                        <p:tgtEl>
                                          <p:spTgt spid="20"/>
                                        </p:tgtEl>
                                      </p:cBhvr>
                                    </p:animEffect>
                                    <p:anim calcmode="lin" valueType="num">
                                      <p:cBhvr>
                                        <p:cTn id="161" dur="500" fill="hold"/>
                                        <p:tgtEl>
                                          <p:spTgt spid="20"/>
                                        </p:tgtEl>
                                        <p:attrNameLst>
                                          <p:attrName>ppt_x</p:attrName>
                                        </p:attrNameLst>
                                      </p:cBhvr>
                                      <p:tavLst>
                                        <p:tav tm="0">
                                          <p:val>
                                            <p:fltVal val="0.5"/>
                                          </p:val>
                                        </p:tav>
                                        <p:tav tm="100000">
                                          <p:val>
                                            <p:strVal val="#ppt_x"/>
                                          </p:val>
                                        </p:tav>
                                      </p:tavLst>
                                    </p:anim>
                                    <p:anim calcmode="lin" valueType="num">
                                      <p:cBhvr>
                                        <p:cTn id="162" dur="500" fill="hold"/>
                                        <p:tgtEl>
                                          <p:spTgt spid="20"/>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21"/>
                                        </p:tgtEl>
                                        <p:attrNameLst>
                                          <p:attrName>style.visibility</p:attrName>
                                        </p:attrNameLst>
                                      </p:cBhvr>
                                      <p:to>
                                        <p:strVal val="visible"/>
                                      </p:to>
                                    </p:set>
                                    <p:anim calcmode="lin" valueType="num">
                                      <p:cBhvr>
                                        <p:cTn id="165" dur="500" fill="hold"/>
                                        <p:tgtEl>
                                          <p:spTgt spid="21"/>
                                        </p:tgtEl>
                                        <p:attrNameLst>
                                          <p:attrName>ppt_w</p:attrName>
                                        </p:attrNameLst>
                                      </p:cBhvr>
                                      <p:tavLst>
                                        <p:tav tm="0">
                                          <p:val>
                                            <p:fltVal val="0"/>
                                          </p:val>
                                        </p:tav>
                                        <p:tav tm="100000">
                                          <p:val>
                                            <p:strVal val="#ppt_w"/>
                                          </p:val>
                                        </p:tav>
                                      </p:tavLst>
                                    </p:anim>
                                    <p:anim calcmode="lin" valueType="num">
                                      <p:cBhvr>
                                        <p:cTn id="166" dur="500" fill="hold"/>
                                        <p:tgtEl>
                                          <p:spTgt spid="21"/>
                                        </p:tgtEl>
                                        <p:attrNameLst>
                                          <p:attrName>ppt_h</p:attrName>
                                        </p:attrNameLst>
                                      </p:cBhvr>
                                      <p:tavLst>
                                        <p:tav tm="0">
                                          <p:val>
                                            <p:fltVal val="0"/>
                                          </p:val>
                                        </p:tav>
                                        <p:tav tm="100000">
                                          <p:val>
                                            <p:strVal val="#ppt_h"/>
                                          </p:val>
                                        </p:tav>
                                      </p:tavLst>
                                    </p:anim>
                                    <p:animEffect transition="in" filter="fade">
                                      <p:cBhvr>
                                        <p:cTn id="167" dur="500"/>
                                        <p:tgtEl>
                                          <p:spTgt spid="21"/>
                                        </p:tgtEl>
                                      </p:cBhvr>
                                    </p:animEffect>
                                    <p:anim calcmode="lin" valueType="num">
                                      <p:cBhvr>
                                        <p:cTn id="168" dur="500" fill="hold"/>
                                        <p:tgtEl>
                                          <p:spTgt spid="21"/>
                                        </p:tgtEl>
                                        <p:attrNameLst>
                                          <p:attrName>ppt_x</p:attrName>
                                        </p:attrNameLst>
                                      </p:cBhvr>
                                      <p:tavLst>
                                        <p:tav tm="0">
                                          <p:val>
                                            <p:fltVal val="0.5"/>
                                          </p:val>
                                        </p:tav>
                                        <p:tav tm="100000">
                                          <p:val>
                                            <p:strVal val="#ppt_x"/>
                                          </p:val>
                                        </p:tav>
                                      </p:tavLst>
                                    </p:anim>
                                    <p:anim calcmode="lin" valueType="num">
                                      <p:cBhvr>
                                        <p:cTn id="169" dur="500" fill="hold"/>
                                        <p:tgtEl>
                                          <p:spTgt spid="21"/>
                                        </p:tgtEl>
                                        <p:attrNameLst>
                                          <p:attrName>ppt_y</p:attrName>
                                        </p:attrNameLst>
                                      </p:cBhvr>
                                      <p:tavLst>
                                        <p:tav tm="0">
                                          <p:val>
                                            <p:fltVal val="0.5"/>
                                          </p:val>
                                        </p:tav>
                                        <p:tav tm="100000">
                                          <p:val>
                                            <p:strVal val="#ppt_y"/>
                                          </p:val>
                                        </p:tav>
                                      </p:tavLst>
                                    </p:anim>
                                  </p:childTnLst>
                                </p:cTn>
                              </p:par>
                              <p:par>
                                <p:cTn id="170" presetID="53" presetClass="entr" presetSubtype="528" fill="hold" grpId="0" nodeType="withEffect">
                                  <p:stCondLst>
                                    <p:cond delay="0"/>
                                  </p:stCondLst>
                                  <p:childTnLst>
                                    <p:set>
                                      <p:cBhvr>
                                        <p:cTn id="171" dur="1" fill="hold">
                                          <p:stCondLst>
                                            <p:cond delay="0"/>
                                          </p:stCondLst>
                                        </p:cTn>
                                        <p:tgtEl>
                                          <p:spTgt spid="22"/>
                                        </p:tgtEl>
                                        <p:attrNameLst>
                                          <p:attrName>style.visibility</p:attrName>
                                        </p:attrNameLst>
                                      </p:cBhvr>
                                      <p:to>
                                        <p:strVal val="visible"/>
                                      </p:to>
                                    </p:set>
                                    <p:anim calcmode="lin" valueType="num">
                                      <p:cBhvr>
                                        <p:cTn id="172" dur="500" fill="hold"/>
                                        <p:tgtEl>
                                          <p:spTgt spid="22"/>
                                        </p:tgtEl>
                                        <p:attrNameLst>
                                          <p:attrName>ppt_w</p:attrName>
                                        </p:attrNameLst>
                                      </p:cBhvr>
                                      <p:tavLst>
                                        <p:tav tm="0">
                                          <p:val>
                                            <p:fltVal val="0"/>
                                          </p:val>
                                        </p:tav>
                                        <p:tav tm="100000">
                                          <p:val>
                                            <p:strVal val="#ppt_w"/>
                                          </p:val>
                                        </p:tav>
                                      </p:tavLst>
                                    </p:anim>
                                    <p:anim calcmode="lin" valueType="num">
                                      <p:cBhvr>
                                        <p:cTn id="173" dur="500" fill="hold"/>
                                        <p:tgtEl>
                                          <p:spTgt spid="22"/>
                                        </p:tgtEl>
                                        <p:attrNameLst>
                                          <p:attrName>ppt_h</p:attrName>
                                        </p:attrNameLst>
                                      </p:cBhvr>
                                      <p:tavLst>
                                        <p:tav tm="0">
                                          <p:val>
                                            <p:fltVal val="0"/>
                                          </p:val>
                                        </p:tav>
                                        <p:tav tm="100000">
                                          <p:val>
                                            <p:strVal val="#ppt_h"/>
                                          </p:val>
                                        </p:tav>
                                      </p:tavLst>
                                    </p:anim>
                                    <p:animEffect transition="in" filter="fade">
                                      <p:cBhvr>
                                        <p:cTn id="174" dur="500"/>
                                        <p:tgtEl>
                                          <p:spTgt spid="22"/>
                                        </p:tgtEl>
                                      </p:cBhvr>
                                    </p:animEffect>
                                    <p:anim calcmode="lin" valueType="num">
                                      <p:cBhvr>
                                        <p:cTn id="175" dur="500" fill="hold"/>
                                        <p:tgtEl>
                                          <p:spTgt spid="22"/>
                                        </p:tgtEl>
                                        <p:attrNameLst>
                                          <p:attrName>ppt_x</p:attrName>
                                        </p:attrNameLst>
                                      </p:cBhvr>
                                      <p:tavLst>
                                        <p:tav tm="0">
                                          <p:val>
                                            <p:fltVal val="0.5"/>
                                          </p:val>
                                        </p:tav>
                                        <p:tav tm="100000">
                                          <p:val>
                                            <p:strVal val="#ppt_x"/>
                                          </p:val>
                                        </p:tav>
                                      </p:tavLst>
                                    </p:anim>
                                    <p:anim calcmode="lin" valueType="num">
                                      <p:cBhvr>
                                        <p:cTn id="176" dur="500" fill="hold"/>
                                        <p:tgtEl>
                                          <p:spTgt spid="22"/>
                                        </p:tgtEl>
                                        <p:attrNameLst>
                                          <p:attrName>ppt_y</p:attrName>
                                        </p:attrNameLst>
                                      </p:cBhvr>
                                      <p:tavLst>
                                        <p:tav tm="0">
                                          <p:val>
                                            <p:fltVal val="0.5"/>
                                          </p:val>
                                        </p:tav>
                                        <p:tav tm="100000">
                                          <p:val>
                                            <p:strVal val="#ppt_y"/>
                                          </p:val>
                                        </p:tav>
                                      </p:tavLst>
                                    </p:anim>
                                  </p:childTnLst>
                                </p:cTn>
                              </p:par>
                            </p:childTnLst>
                          </p:cTn>
                        </p:par>
                        <p:par>
                          <p:cTn id="177" fill="hold">
                            <p:stCondLst>
                              <p:cond delay="1000"/>
                            </p:stCondLst>
                            <p:childTnLst>
                              <p:par>
                                <p:cTn id="178" presetID="42" presetClass="entr" presetSubtype="0" fill="hold" grpId="0" nodeType="after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fade">
                                      <p:cBhvr>
                                        <p:cTn id="180" dur="500"/>
                                        <p:tgtEl>
                                          <p:spTgt spid="38"/>
                                        </p:tgtEl>
                                      </p:cBhvr>
                                    </p:animEffect>
                                    <p:anim calcmode="lin" valueType="num">
                                      <p:cBhvr>
                                        <p:cTn id="181" dur="500" fill="hold"/>
                                        <p:tgtEl>
                                          <p:spTgt spid="38"/>
                                        </p:tgtEl>
                                        <p:attrNameLst>
                                          <p:attrName>ppt_x</p:attrName>
                                        </p:attrNameLst>
                                      </p:cBhvr>
                                      <p:tavLst>
                                        <p:tav tm="0">
                                          <p:val>
                                            <p:strVal val="#ppt_x"/>
                                          </p:val>
                                        </p:tav>
                                        <p:tav tm="100000">
                                          <p:val>
                                            <p:strVal val="#ppt_x"/>
                                          </p:val>
                                        </p:tav>
                                      </p:tavLst>
                                    </p:anim>
                                    <p:anim calcmode="lin" valueType="num">
                                      <p:cBhvr>
                                        <p:cTn id="182" dur="500" fill="hold"/>
                                        <p:tgtEl>
                                          <p:spTgt spid="38"/>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62"/>
                                        </p:tgtEl>
                                        <p:attrNameLst>
                                          <p:attrName>style.visibility</p:attrName>
                                        </p:attrNameLst>
                                      </p:cBhvr>
                                      <p:to>
                                        <p:strVal val="visible"/>
                                      </p:to>
                                    </p:set>
                                    <p:animEffect transition="in" filter="fade">
                                      <p:cBhvr>
                                        <p:cTn id="185" dur="500"/>
                                        <p:tgtEl>
                                          <p:spTgt spid="62"/>
                                        </p:tgtEl>
                                      </p:cBhvr>
                                    </p:animEffect>
                                    <p:anim calcmode="lin" valueType="num">
                                      <p:cBhvr>
                                        <p:cTn id="186" dur="500" fill="hold"/>
                                        <p:tgtEl>
                                          <p:spTgt spid="62"/>
                                        </p:tgtEl>
                                        <p:attrNameLst>
                                          <p:attrName>ppt_x</p:attrName>
                                        </p:attrNameLst>
                                      </p:cBhvr>
                                      <p:tavLst>
                                        <p:tav tm="0">
                                          <p:val>
                                            <p:strVal val="#ppt_x"/>
                                          </p:val>
                                        </p:tav>
                                        <p:tav tm="100000">
                                          <p:val>
                                            <p:strVal val="#ppt_x"/>
                                          </p:val>
                                        </p:tav>
                                      </p:tavLst>
                                    </p:anim>
                                    <p:anim calcmode="lin" valueType="num">
                                      <p:cBhvr>
                                        <p:cTn id="187" dur="500" fill="hold"/>
                                        <p:tgtEl>
                                          <p:spTgt spid="62"/>
                                        </p:tgtEl>
                                        <p:attrNameLst>
                                          <p:attrName>ppt_y</p:attrName>
                                        </p:attrNameLst>
                                      </p:cBhvr>
                                      <p:tavLst>
                                        <p:tav tm="0">
                                          <p:val>
                                            <p:strVal val="#ppt_y+.1"/>
                                          </p:val>
                                        </p:tav>
                                        <p:tav tm="100000">
                                          <p:val>
                                            <p:strVal val="#ppt_y"/>
                                          </p:val>
                                        </p:tav>
                                      </p:tavLst>
                                    </p:anim>
                                  </p:childTnLst>
                                </p:cTn>
                              </p:par>
                              <p:par>
                                <p:cTn id="188" presetID="42" presetClass="entr" presetSubtype="0" fill="hold" grpId="0" nodeType="withEffect">
                                  <p:stCondLst>
                                    <p:cond delay="0"/>
                                  </p:stCondLst>
                                  <p:childTnLst>
                                    <p:set>
                                      <p:cBhvr>
                                        <p:cTn id="189" dur="1" fill="hold">
                                          <p:stCondLst>
                                            <p:cond delay="0"/>
                                          </p:stCondLst>
                                        </p:cTn>
                                        <p:tgtEl>
                                          <p:spTgt spid="63"/>
                                        </p:tgtEl>
                                        <p:attrNameLst>
                                          <p:attrName>style.visibility</p:attrName>
                                        </p:attrNameLst>
                                      </p:cBhvr>
                                      <p:to>
                                        <p:strVal val="visible"/>
                                      </p:to>
                                    </p:set>
                                    <p:animEffect transition="in" filter="fade">
                                      <p:cBhvr>
                                        <p:cTn id="190" dur="500"/>
                                        <p:tgtEl>
                                          <p:spTgt spid="63"/>
                                        </p:tgtEl>
                                      </p:cBhvr>
                                    </p:animEffect>
                                    <p:anim calcmode="lin" valueType="num">
                                      <p:cBhvr>
                                        <p:cTn id="191" dur="500" fill="hold"/>
                                        <p:tgtEl>
                                          <p:spTgt spid="63"/>
                                        </p:tgtEl>
                                        <p:attrNameLst>
                                          <p:attrName>ppt_x</p:attrName>
                                        </p:attrNameLst>
                                      </p:cBhvr>
                                      <p:tavLst>
                                        <p:tav tm="0">
                                          <p:val>
                                            <p:strVal val="#ppt_x"/>
                                          </p:val>
                                        </p:tav>
                                        <p:tav tm="100000">
                                          <p:val>
                                            <p:strVal val="#ppt_x"/>
                                          </p:val>
                                        </p:tav>
                                      </p:tavLst>
                                    </p:anim>
                                    <p:anim calcmode="lin" valueType="num">
                                      <p:cBhvr>
                                        <p:cTn id="192" dur="500" fill="hold"/>
                                        <p:tgtEl>
                                          <p:spTgt spid="63"/>
                                        </p:tgtEl>
                                        <p:attrNameLst>
                                          <p:attrName>ppt_y</p:attrName>
                                        </p:attrNameLst>
                                      </p:cBhvr>
                                      <p:tavLst>
                                        <p:tav tm="0">
                                          <p:val>
                                            <p:strVal val="#ppt_y+.1"/>
                                          </p:val>
                                        </p:tav>
                                        <p:tav tm="100000">
                                          <p:val>
                                            <p:strVal val="#ppt_y"/>
                                          </p:val>
                                        </p:tav>
                                      </p:tavLst>
                                    </p:anim>
                                  </p:childTnLst>
                                </p:cTn>
                              </p:par>
                              <p:par>
                                <p:cTn id="193" presetID="42" presetClass="entr" presetSubtype="0" fill="hold" grpId="0" nodeType="withEffect">
                                  <p:stCondLst>
                                    <p:cond delay="0"/>
                                  </p:stCondLst>
                                  <p:childTnLst>
                                    <p:set>
                                      <p:cBhvr>
                                        <p:cTn id="194" dur="1" fill="hold">
                                          <p:stCondLst>
                                            <p:cond delay="0"/>
                                          </p:stCondLst>
                                        </p:cTn>
                                        <p:tgtEl>
                                          <p:spTgt spid="64"/>
                                        </p:tgtEl>
                                        <p:attrNameLst>
                                          <p:attrName>style.visibility</p:attrName>
                                        </p:attrNameLst>
                                      </p:cBhvr>
                                      <p:to>
                                        <p:strVal val="visible"/>
                                      </p:to>
                                    </p:set>
                                    <p:animEffect transition="in" filter="fade">
                                      <p:cBhvr>
                                        <p:cTn id="195" dur="500"/>
                                        <p:tgtEl>
                                          <p:spTgt spid="64"/>
                                        </p:tgtEl>
                                      </p:cBhvr>
                                    </p:animEffect>
                                    <p:anim calcmode="lin" valueType="num">
                                      <p:cBhvr>
                                        <p:cTn id="196" dur="500" fill="hold"/>
                                        <p:tgtEl>
                                          <p:spTgt spid="64"/>
                                        </p:tgtEl>
                                        <p:attrNameLst>
                                          <p:attrName>ppt_x</p:attrName>
                                        </p:attrNameLst>
                                      </p:cBhvr>
                                      <p:tavLst>
                                        <p:tav tm="0">
                                          <p:val>
                                            <p:strVal val="#ppt_x"/>
                                          </p:val>
                                        </p:tav>
                                        <p:tav tm="100000">
                                          <p:val>
                                            <p:strVal val="#ppt_x"/>
                                          </p:val>
                                        </p:tav>
                                      </p:tavLst>
                                    </p:anim>
                                    <p:anim calcmode="lin" valueType="num">
                                      <p:cBhvr>
                                        <p:cTn id="197" dur="500" fill="hold"/>
                                        <p:tgtEl>
                                          <p:spTgt spid="64"/>
                                        </p:tgtEl>
                                        <p:attrNameLst>
                                          <p:attrName>ppt_y</p:attrName>
                                        </p:attrNameLst>
                                      </p:cBhvr>
                                      <p:tavLst>
                                        <p:tav tm="0">
                                          <p:val>
                                            <p:strVal val="#ppt_y+.1"/>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65"/>
                                        </p:tgtEl>
                                        <p:attrNameLst>
                                          <p:attrName>style.visibility</p:attrName>
                                        </p:attrNameLst>
                                      </p:cBhvr>
                                      <p:to>
                                        <p:strVal val="visible"/>
                                      </p:to>
                                    </p:set>
                                    <p:animEffect transition="in" filter="fade">
                                      <p:cBhvr>
                                        <p:cTn id="200" dur="500"/>
                                        <p:tgtEl>
                                          <p:spTgt spid="65"/>
                                        </p:tgtEl>
                                      </p:cBhvr>
                                    </p:animEffect>
                                    <p:anim calcmode="lin" valueType="num">
                                      <p:cBhvr>
                                        <p:cTn id="201" dur="500" fill="hold"/>
                                        <p:tgtEl>
                                          <p:spTgt spid="65"/>
                                        </p:tgtEl>
                                        <p:attrNameLst>
                                          <p:attrName>ppt_x</p:attrName>
                                        </p:attrNameLst>
                                      </p:cBhvr>
                                      <p:tavLst>
                                        <p:tav tm="0">
                                          <p:val>
                                            <p:strVal val="#ppt_x"/>
                                          </p:val>
                                        </p:tav>
                                        <p:tav tm="100000">
                                          <p:val>
                                            <p:strVal val="#ppt_x"/>
                                          </p:val>
                                        </p:tav>
                                      </p:tavLst>
                                    </p:anim>
                                    <p:anim calcmode="lin" valueType="num">
                                      <p:cBhvr>
                                        <p:cTn id="202" dur="500" fill="hold"/>
                                        <p:tgtEl>
                                          <p:spTgt spid="65"/>
                                        </p:tgtEl>
                                        <p:attrNameLst>
                                          <p:attrName>ppt_y</p:attrName>
                                        </p:attrNameLst>
                                      </p:cBhvr>
                                      <p:tavLst>
                                        <p:tav tm="0">
                                          <p:val>
                                            <p:strVal val="#ppt_y+.1"/>
                                          </p:val>
                                        </p:tav>
                                        <p:tav tm="100000">
                                          <p:val>
                                            <p:strVal val="#ppt_y"/>
                                          </p:val>
                                        </p:tav>
                                      </p:tavLst>
                                    </p:anim>
                                  </p:childTnLst>
                                </p:cTn>
                              </p:par>
                              <p:par>
                                <p:cTn id="203" presetID="42" presetClass="entr" presetSubtype="0" fill="hold" grpId="0" nodeType="withEffect">
                                  <p:stCondLst>
                                    <p:cond delay="0"/>
                                  </p:stCondLst>
                                  <p:childTnLst>
                                    <p:set>
                                      <p:cBhvr>
                                        <p:cTn id="204" dur="1" fill="hold">
                                          <p:stCondLst>
                                            <p:cond delay="0"/>
                                          </p:stCondLst>
                                        </p:cTn>
                                        <p:tgtEl>
                                          <p:spTgt spid="66"/>
                                        </p:tgtEl>
                                        <p:attrNameLst>
                                          <p:attrName>style.visibility</p:attrName>
                                        </p:attrNameLst>
                                      </p:cBhvr>
                                      <p:to>
                                        <p:strVal val="visible"/>
                                      </p:to>
                                    </p:set>
                                    <p:animEffect transition="in" filter="fade">
                                      <p:cBhvr>
                                        <p:cTn id="205" dur="500"/>
                                        <p:tgtEl>
                                          <p:spTgt spid="66"/>
                                        </p:tgtEl>
                                      </p:cBhvr>
                                    </p:animEffect>
                                    <p:anim calcmode="lin" valueType="num">
                                      <p:cBhvr>
                                        <p:cTn id="206" dur="500" fill="hold"/>
                                        <p:tgtEl>
                                          <p:spTgt spid="66"/>
                                        </p:tgtEl>
                                        <p:attrNameLst>
                                          <p:attrName>ppt_x</p:attrName>
                                        </p:attrNameLst>
                                      </p:cBhvr>
                                      <p:tavLst>
                                        <p:tav tm="0">
                                          <p:val>
                                            <p:strVal val="#ppt_x"/>
                                          </p:val>
                                        </p:tav>
                                        <p:tav tm="100000">
                                          <p:val>
                                            <p:strVal val="#ppt_x"/>
                                          </p:val>
                                        </p:tav>
                                      </p:tavLst>
                                    </p:anim>
                                    <p:anim calcmode="lin" valueType="num">
                                      <p:cBhvr>
                                        <p:cTn id="207" dur="500" fill="hold"/>
                                        <p:tgtEl>
                                          <p:spTgt spid="66"/>
                                        </p:tgtEl>
                                        <p:attrNameLst>
                                          <p:attrName>ppt_y</p:attrName>
                                        </p:attrNameLst>
                                      </p:cBhvr>
                                      <p:tavLst>
                                        <p:tav tm="0">
                                          <p:val>
                                            <p:strVal val="#ppt_y+.1"/>
                                          </p:val>
                                        </p:tav>
                                        <p:tav tm="100000">
                                          <p:val>
                                            <p:strVal val="#ppt_y"/>
                                          </p:val>
                                        </p:tav>
                                      </p:tavLst>
                                    </p:anim>
                                  </p:childTnLst>
                                </p:cTn>
                              </p:par>
                              <p:par>
                                <p:cTn id="208" presetID="42" presetClass="entr" presetSubtype="0" fill="hold" grpId="0" nodeType="withEffect">
                                  <p:stCondLst>
                                    <p:cond delay="0"/>
                                  </p:stCondLst>
                                  <p:childTnLst>
                                    <p:set>
                                      <p:cBhvr>
                                        <p:cTn id="209" dur="1" fill="hold">
                                          <p:stCondLst>
                                            <p:cond delay="0"/>
                                          </p:stCondLst>
                                        </p:cTn>
                                        <p:tgtEl>
                                          <p:spTgt spid="67"/>
                                        </p:tgtEl>
                                        <p:attrNameLst>
                                          <p:attrName>style.visibility</p:attrName>
                                        </p:attrNameLst>
                                      </p:cBhvr>
                                      <p:to>
                                        <p:strVal val="visible"/>
                                      </p:to>
                                    </p:set>
                                    <p:animEffect transition="in" filter="fade">
                                      <p:cBhvr>
                                        <p:cTn id="210" dur="500"/>
                                        <p:tgtEl>
                                          <p:spTgt spid="67"/>
                                        </p:tgtEl>
                                      </p:cBhvr>
                                    </p:animEffect>
                                    <p:anim calcmode="lin" valueType="num">
                                      <p:cBhvr>
                                        <p:cTn id="211" dur="500" fill="hold"/>
                                        <p:tgtEl>
                                          <p:spTgt spid="67"/>
                                        </p:tgtEl>
                                        <p:attrNameLst>
                                          <p:attrName>ppt_x</p:attrName>
                                        </p:attrNameLst>
                                      </p:cBhvr>
                                      <p:tavLst>
                                        <p:tav tm="0">
                                          <p:val>
                                            <p:strVal val="#ppt_x"/>
                                          </p:val>
                                        </p:tav>
                                        <p:tav tm="100000">
                                          <p:val>
                                            <p:strVal val="#ppt_x"/>
                                          </p:val>
                                        </p:tav>
                                      </p:tavLst>
                                    </p:anim>
                                    <p:anim calcmode="lin" valueType="num">
                                      <p:cBhvr>
                                        <p:cTn id="212" dur="500" fill="hold"/>
                                        <p:tgtEl>
                                          <p:spTgt spid="67"/>
                                        </p:tgtEl>
                                        <p:attrNameLst>
                                          <p:attrName>ppt_y</p:attrName>
                                        </p:attrNameLst>
                                      </p:cBhvr>
                                      <p:tavLst>
                                        <p:tav tm="0">
                                          <p:val>
                                            <p:strVal val="#ppt_y+.1"/>
                                          </p:val>
                                        </p:tav>
                                        <p:tav tm="100000">
                                          <p:val>
                                            <p:strVal val="#ppt_y"/>
                                          </p:val>
                                        </p:tav>
                                      </p:tavLst>
                                    </p:anim>
                                  </p:childTnLst>
                                </p:cTn>
                              </p:par>
                              <p:par>
                                <p:cTn id="213" presetID="42" presetClass="entr" presetSubtype="0" fill="hold" grpId="0" nodeType="withEffect">
                                  <p:stCondLst>
                                    <p:cond delay="0"/>
                                  </p:stCondLst>
                                  <p:childTnLst>
                                    <p:set>
                                      <p:cBhvr>
                                        <p:cTn id="214" dur="1" fill="hold">
                                          <p:stCondLst>
                                            <p:cond delay="0"/>
                                          </p:stCondLst>
                                        </p:cTn>
                                        <p:tgtEl>
                                          <p:spTgt spid="79"/>
                                        </p:tgtEl>
                                        <p:attrNameLst>
                                          <p:attrName>style.visibility</p:attrName>
                                        </p:attrNameLst>
                                      </p:cBhvr>
                                      <p:to>
                                        <p:strVal val="visible"/>
                                      </p:to>
                                    </p:set>
                                    <p:animEffect transition="in" filter="fade">
                                      <p:cBhvr>
                                        <p:cTn id="215" dur="500"/>
                                        <p:tgtEl>
                                          <p:spTgt spid="79"/>
                                        </p:tgtEl>
                                      </p:cBhvr>
                                    </p:animEffect>
                                    <p:anim calcmode="lin" valueType="num">
                                      <p:cBhvr>
                                        <p:cTn id="216" dur="500" fill="hold"/>
                                        <p:tgtEl>
                                          <p:spTgt spid="79"/>
                                        </p:tgtEl>
                                        <p:attrNameLst>
                                          <p:attrName>ppt_x</p:attrName>
                                        </p:attrNameLst>
                                      </p:cBhvr>
                                      <p:tavLst>
                                        <p:tav tm="0">
                                          <p:val>
                                            <p:strVal val="#ppt_x"/>
                                          </p:val>
                                        </p:tav>
                                        <p:tav tm="100000">
                                          <p:val>
                                            <p:strVal val="#ppt_x"/>
                                          </p:val>
                                        </p:tav>
                                      </p:tavLst>
                                    </p:anim>
                                    <p:anim calcmode="lin" valueType="num">
                                      <p:cBhvr>
                                        <p:cTn id="217" dur="500" fill="hold"/>
                                        <p:tgtEl>
                                          <p:spTgt spid="79"/>
                                        </p:tgtEl>
                                        <p:attrNameLst>
                                          <p:attrName>ppt_y</p:attrName>
                                        </p:attrNameLst>
                                      </p:cBhvr>
                                      <p:tavLst>
                                        <p:tav tm="0">
                                          <p:val>
                                            <p:strVal val="#ppt_y+.1"/>
                                          </p:val>
                                        </p:tav>
                                        <p:tav tm="100000">
                                          <p:val>
                                            <p:strVal val="#ppt_y"/>
                                          </p:val>
                                        </p:tav>
                                      </p:tavLst>
                                    </p:anim>
                                  </p:childTnLst>
                                </p:cTn>
                              </p:par>
                            </p:childTnLst>
                          </p:cTn>
                        </p:par>
                        <p:par>
                          <p:cTn id="218" fill="hold">
                            <p:stCondLst>
                              <p:cond delay="1500"/>
                            </p:stCondLst>
                            <p:childTnLst>
                              <p:par>
                                <p:cTn id="219" presetID="42" presetClass="entr" presetSubtype="0" fill="hold" grpId="0" nodeType="afterEffect">
                                  <p:stCondLst>
                                    <p:cond delay="0"/>
                                  </p:stCondLst>
                                  <p:childTnLst>
                                    <p:set>
                                      <p:cBhvr>
                                        <p:cTn id="220" dur="1" fill="hold">
                                          <p:stCondLst>
                                            <p:cond delay="0"/>
                                          </p:stCondLst>
                                        </p:cTn>
                                        <p:tgtEl>
                                          <p:spTgt spid="81"/>
                                        </p:tgtEl>
                                        <p:attrNameLst>
                                          <p:attrName>style.visibility</p:attrName>
                                        </p:attrNameLst>
                                      </p:cBhvr>
                                      <p:to>
                                        <p:strVal val="visible"/>
                                      </p:to>
                                    </p:set>
                                    <p:animEffect transition="in" filter="fade">
                                      <p:cBhvr>
                                        <p:cTn id="221" dur="500"/>
                                        <p:tgtEl>
                                          <p:spTgt spid="81"/>
                                        </p:tgtEl>
                                      </p:cBhvr>
                                    </p:animEffect>
                                    <p:anim calcmode="lin" valueType="num">
                                      <p:cBhvr>
                                        <p:cTn id="222" dur="500" fill="hold"/>
                                        <p:tgtEl>
                                          <p:spTgt spid="81"/>
                                        </p:tgtEl>
                                        <p:attrNameLst>
                                          <p:attrName>ppt_x</p:attrName>
                                        </p:attrNameLst>
                                      </p:cBhvr>
                                      <p:tavLst>
                                        <p:tav tm="0">
                                          <p:val>
                                            <p:strVal val="#ppt_x"/>
                                          </p:val>
                                        </p:tav>
                                        <p:tav tm="100000">
                                          <p:val>
                                            <p:strVal val="#ppt_x"/>
                                          </p:val>
                                        </p:tav>
                                      </p:tavLst>
                                    </p:anim>
                                    <p:anim calcmode="lin" valueType="num">
                                      <p:cBhvr>
                                        <p:cTn id="223" dur="500" fill="hold"/>
                                        <p:tgtEl>
                                          <p:spTgt spid="81"/>
                                        </p:tgtEl>
                                        <p:attrNameLst>
                                          <p:attrName>ppt_y</p:attrName>
                                        </p:attrNameLst>
                                      </p:cBhvr>
                                      <p:tavLst>
                                        <p:tav tm="0">
                                          <p:val>
                                            <p:strVal val="#ppt_y+.1"/>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82"/>
                                        </p:tgtEl>
                                        <p:attrNameLst>
                                          <p:attrName>style.visibility</p:attrName>
                                        </p:attrNameLst>
                                      </p:cBhvr>
                                      <p:to>
                                        <p:strVal val="visible"/>
                                      </p:to>
                                    </p:set>
                                    <p:animEffect transition="in" filter="fade">
                                      <p:cBhvr>
                                        <p:cTn id="226" dur="500"/>
                                        <p:tgtEl>
                                          <p:spTgt spid="82"/>
                                        </p:tgtEl>
                                      </p:cBhvr>
                                    </p:animEffect>
                                    <p:anim calcmode="lin" valueType="num">
                                      <p:cBhvr>
                                        <p:cTn id="227" dur="500" fill="hold"/>
                                        <p:tgtEl>
                                          <p:spTgt spid="82"/>
                                        </p:tgtEl>
                                        <p:attrNameLst>
                                          <p:attrName>ppt_x</p:attrName>
                                        </p:attrNameLst>
                                      </p:cBhvr>
                                      <p:tavLst>
                                        <p:tav tm="0">
                                          <p:val>
                                            <p:strVal val="#ppt_x"/>
                                          </p:val>
                                        </p:tav>
                                        <p:tav tm="100000">
                                          <p:val>
                                            <p:strVal val="#ppt_x"/>
                                          </p:val>
                                        </p:tav>
                                      </p:tavLst>
                                    </p:anim>
                                    <p:anim calcmode="lin" valueType="num">
                                      <p:cBhvr>
                                        <p:cTn id="228" dur="500" fill="hold"/>
                                        <p:tgtEl>
                                          <p:spTgt spid="82"/>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83"/>
                                        </p:tgtEl>
                                        <p:attrNameLst>
                                          <p:attrName>style.visibility</p:attrName>
                                        </p:attrNameLst>
                                      </p:cBhvr>
                                      <p:to>
                                        <p:strVal val="visible"/>
                                      </p:to>
                                    </p:set>
                                    <p:animEffect transition="in" filter="fade">
                                      <p:cBhvr>
                                        <p:cTn id="231" dur="500"/>
                                        <p:tgtEl>
                                          <p:spTgt spid="83"/>
                                        </p:tgtEl>
                                      </p:cBhvr>
                                    </p:animEffect>
                                    <p:anim calcmode="lin" valueType="num">
                                      <p:cBhvr>
                                        <p:cTn id="232" dur="500" fill="hold"/>
                                        <p:tgtEl>
                                          <p:spTgt spid="83"/>
                                        </p:tgtEl>
                                        <p:attrNameLst>
                                          <p:attrName>ppt_x</p:attrName>
                                        </p:attrNameLst>
                                      </p:cBhvr>
                                      <p:tavLst>
                                        <p:tav tm="0">
                                          <p:val>
                                            <p:strVal val="#ppt_x"/>
                                          </p:val>
                                        </p:tav>
                                        <p:tav tm="100000">
                                          <p:val>
                                            <p:strVal val="#ppt_x"/>
                                          </p:val>
                                        </p:tav>
                                      </p:tavLst>
                                    </p:anim>
                                    <p:anim calcmode="lin" valueType="num">
                                      <p:cBhvr>
                                        <p:cTn id="233" dur="500" fill="hold"/>
                                        <p:tgtEl>
                                          <p:spTgt spid="83"/>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Effect transition="in" filter="fade">
                                      <p:cBhvr>
                                        <p:cTn id="236" dur="500"/>
                                        <p:tgtEl>
                                          <p:spTgt spid="84"/>
                                        </p:tgtEl>
                                      </p:cBhvr>
                                    </p:animEffect>
                                    <p:anim calcmode="lin" valueType="num">
                                      <p:cBhvr>
                                        <p:cTn id="237" dur="500" fill="hold"/>
                                        <p:tgtEl>
                                          <p:spTgt spid="84"/>
                                        </p:tgtEl>
                                        <p:attrNameLst>
                                          <p:attrName>ppt_x</p:attrName>
                                        </p:attrNameLst>
                                      </p:cBhvr>
                                      <p:tavLst>
                                        <p:tav tm="0">
                                          <p:val>
                                            <p:strVal val="#ppt_x"/>
                                          </p:val>
                                        </p:tav>
                                        <p:tav tm="100000">
                                          <p:val>
                                            <p:strVal val="#ppt_x"/>
                                          </p:val>
                                        </p:tav>
                                      </p:tavLst>
                                    </p:anim>
                                    <p:anim calcmode="lin" valueType="num">
                                      <p:cBhvr>
                                        <p:cTn id="238" dur="500" fill="hold"/>
                                        <p:tgtEl>
                                          <p:spTgt spid="84"/>
                                        </p:tgtEl>
                                        <p:attrNameLst>
                                          <p:attrName>ppt_y</p:attrName>
                                        </p:attrNameLst>
                                      </p:cBhvr>
                                      <p:tavLst>
                                        <p:tav tm="0">
                                          <p:val>
                                            <p:strVal val="#ppt_y+.1"/>
                                          </p:val>
                                        </p:tav>
                                        <p:tav tm="100000">
                                          <p:val>
                                            <p:strVal val="#ppt_y"/>
                                          </p:val>
                                        </p:tav>
                                      </p:tavLst>
                                    </p:anim>
                                  </p:childTnLst>
                                </p:cTn>
                              </p:par>
                              <p:par>
                                <p:cTn id="239" presetID="42" presetClass="entr" presetSubtype="0" fill="hold" grpId="0" nodeType="withEffect">
                                  <p:stCondLst>
                                    <p:cond delay="0"/>
                                  </p:stCondLst>
                                  <p:childTnLst>
                                    <p:set>
                                      <p:cBhvr>
                                        <p:cTn id="240" dur="1" fill="hold">
                                          <p:stCondLst>
                                            <p:cond delay="0"/>
                                          </p:stCondLst>
                                        </p:cTn>
                                        <p:tgtEl>
                                          <p:spTgt spid="85"/>
                                        </p:tgtEl>
                                        <p:attrNameLst>
                                          <p:attrName>style.visibility</p:attrName>
                                        </p:attrNameLst>
                                      </p:cBhvr>
                                      <p:to>
                                        <p:strVal val="visible"/>
                                      </p:to>
                                    </p:set>
                                    <p:animEffect transition="in" filter="fade">
                                      <p:cBhvr>
                                        <p:cTn id="241" dur="500"/>
                                        <p:tgtEl>
                                          <p:spTgt spid="85"/>
                                        </p:tgtEl>
                                      </p:cBhvr>
                                    </p:animEffect>
                                    <p:anim calcmode="lin" valueType="num">
                                      <p:cBhvr>
                                        <p:cTn id="242" dur="500" fill="hold"/>
                                        <p:tgtEl>
                                          <p:spTgt spid="85"/>
                                        </p:tgtEl>
                                        <p:attrNameLst>
                                          <p:attrName>ppt_x</p:attrName>
                                        </p:attrNameLst>
                                      </p:cBhvr>
                                      <p:tavLst>
                                        <p:tav tm="0">
                                          <p:val>
                                            <p:strVal val="#ppt_x"/>
                                          </p:val>
                                        </p:tav>
                                        <p:tav tm="100000">
                                          <p:val>
                                            <p:strVal val="#ppt_x"/>
                                          </p:val>
                                        </p:tav>
                                      </p:tavLst>
                                    </p:anim>
                                    <p:anim calcmode="lin" valueType="num">
                                      <p:cBhvr>
                                        <p:cTn id="243" dur="500" fill="hold"/>
                                        <p:tgtEl>
                                          <p:spTgt spid="85"/>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86"/>
                                        </p:tgtEl>
                                        <p:attrNameLst>
                                          <p:attrName>style.visibility</p:attrName>
                                        </p:attrNameLst>
                                      </p:cBhvr>
                                      <p:to>
                                        <p:strVal val="visible"/>
                                      </p:to>
                                    </p:set>
                                    <p:animEffect transition="in" filter="fade">
                                      <p:cBhvr>
                                        <p:cTn id="246" dur="500"/>
                                        <p:tgtEl>
                                          <p:spTgt spid="86"/>
                                        </p:tgtEl>
                                      </p:cBhvr>
                                    </p:animEffect>
                                    <p:anim calcmode="lin" valueType="num">
                                      <p:cBhvr>
                                        <p:cTn id="247" dur="500" fill="hold"/>
                                        <p:tgtEl>
                                          <p:spTgt spid="86"/>
                                        </p:tgtEl>
                                        <p:attrNameLst>
                                          <p:attrName>ppt_x</p:attrName>
                                        </p:attrNameLst>
                                      </p:cBhvr>
                                      <p:tavLst>
                                        <p:tav tm="0">
                                          <p:val>
                                            <p:strVal val="#ppt_x"/>
                                          </p:val>
                                        </p:tav>
                                        <p:tav tm="100000">
                                          <p:val>
                                            <p:strVal val="#ppt_x"/>
                                          </p:val>
                                        </p:tav>
                                      </p:tavLst>
                                    </p:anim>
                                    <p:anim calcmode="lin" valueType="num">
                                      <p:cBhvr>
                                        <p:cTn id="248" dur="500" fill="hold"/>
                                        <p:tgtEl>
                                          <p:spTgt spid="86"/>
                                        </p:tgtEl>
                                        <p:attrNameLst>
                                          <p:attrName>ppt_y</p:attrName>
                                        </p:attrNameLst>
                                      </p:cBhvr>
                                      <p:tavLst>
                                        <p:tav tm="0">
                                          <p:val>
                                            <p:strVal val="#ppt_y+.1"/>
                                          </p:val>
                                        </p:tav>
                                        <p:tav tm="100000">
                                          <p:val>
                                            <p:strVal val="#ppt_y"/>
                                          </p:val>
                                        </p:tav>
                                      </p:tavLst>
                                    </p:anim>
                                  </p:childTnLst>
                                </p:cTn>
                              </p:par>
                              <p:par>
                                <p:cTn id="249" presetID="42" presetClass="entr" presetSubtype="0" fill="hold" grpId="0" nodeType="withEffect">
                                  <p:stCondLst>
                                    <p:cond delay="0"/>
                                  </p:stCondLst>
                                  <p:childTnLst>
                                    <p:set>
                                      <p:cBhvr>
                                        <p:cTn id="250" dur="1" fill="hold">
                                          <p:stCondLst>
                                            <p:cond delay="0"/>
                                          </p:stCondLst>
                                        </p:cTn>
                                        <p:tgtEl>
                                          <p:spTgt spid="87"/>
                                        </p:tgtEl>
                                        <p:attrNameLst>
                                          <p:attrName>style.visibility</p:attrName>
                                        </p:attrNameLst>
                                      </p:cBhvr>
                                      <p:to>
                                        <p:strVal val="visible"/>
                                      </p:to>
                                    </p:set>
                                    <p:animEffect transition="in" filter="fade">
                                      <p:cBhvr>
                                        <p:cTn id="251" dur="500"/>
                                        <p:tgtEl>
                                          <p:spTgt spid="87"/>
                                        </p:tgtEl>
                                      </p:cBhvr>
                                    </p:animEffect>
                                    <p:anim calcmode="lin" valueType="num">
                                      <p:cBhvr>
                                        <p:cTn id="252" dur="500" fill="hold"/>
                                        <p:tgtEl>
                                          <p:spTgt spid="87"/>
                                        </p:tgtEl>
                                        <p:attrNameLst>
                                          <p:attrName>ppt_x</p:attrName>
                                        </p:attrNameLst>
                                      </p:cBhvr>
                                      <p:tavLst>
                                        <p:tav tm="0">
                                          <p:val>
                                            <p:strVal val="#ppt_x"/>
                                          </p:val>
                                        </p:tav>
                                        <p:tav tm="100000">
                                          <p:val>
                                            <p:strVal val="#ppt_x"/>
                                          </p:val>
                                        </p:tav>
                                      </p:tavLst>
                                    </p:anim>
                                    <p:anim calcmode="lin" valueType="num">
                                      <p:cBhvr>
                                        <p:cTn id="253" dur="500" fill="hold"/>
                                        <p:tgtEl>
                                          <p:spTgt spid="87"/>
                                        </p:tgtEl>
                                        <p:attrNameLst>
                                          <p:attrName>ppt_y</p:attrName>
                                        </p:attrNameLst>
                                      </p:cBhvr>
                                      <p:tavLst>
                                        <p:tav tm="0">
                                          <p:val>
                                            <p:strVal val="#ppt_y+.1"/>
                                          </p:val>
                                        </p:tav>
                                        <p:tav tm="100000">
                                          <p:val>
                                            <p:strVal val="#ppt_y"/>
                                          </p:val>
                                        </p:tav>
                                      </p:tavLst>
                                    </p:anim>
                                  </p:childTnLst>
                                </p:cTn>
                              </p:par>
                              <p:par>
                                <p:cTn id="254" presetID="42" presetClass="entr" presetSubtype="0" fill="hold" grpId="0" nodeType="withEffect">
                                  <p:stCondLst>
                                    <p:cond delay="0"/>
                                  </p:stCondLst>
                                  <p:childTnLst>
                                    <p:set>
                                      <p:cBhvr>
                                        <p:cTn id="255" dur="1" fill="hold">
                                          <p:stCondLst>
                                            <p:cond delay="0"/>
                                          </p:stCondLst>
                                        </p:cTn>
                                        <p:tgtEl>
                                          <p:spTgt spid="88"/>
                                        </p:tgtEl>
                                        <p:attrNameLst>
                                          <p:attrName>style.visibility</p:attrName>
                                        </p:attrNameLst>
                                      </p:cBhvr>
                                      <p:to>
                                        <p:strVal val="visible"/>
                                      </p:to>
                                    </p:set>
                                    <p:animEffect transition="in" filter="fade">
                                      <p:cBhvr>
                                        <p:cTn id="256" dur="500"/>
                                        <p:tgtEl>
                                          <p:spTgt spid="88"/>
                                        </p:tgtEl>
                                      </p:cBhvr>
                                    </p:animEffect>
                                    <p:anim calcmode="lin" valueType="num">
                                      <p:cBhvr>
                                        <p:cTn id="257" dur="500" fill="hold"/>
                                        <p:tgtEl>
                                          <p:spTgt spid="88"/>
                                        </p:tgtEl>
                                        <p:attrNameLst>
                                          <p:attrName>ppt_x</p:attrName>
                                        </p:attrNameLst>
                                      </p:cBhvr>
                                      <p:tavLst>
                                        <p:tav tm="0">
                                          <p:val>
                                            <p:strVal val="#ppt_x"/>
                                          </p:val>
                                        </p:tav>
                                        <p:tav tm="100000">
                                          <p:val>
                                            <p:strVal val="#ppt_x"/>
                                          </p:val>
                                        </p:tav>
                                      </p:tavLst>
                                    </p:anim>
                                    <p:anim calcmode="lin" valueType="num">
                                      <p:cBhvr>
                                        <p:cTn id="258" dur="500" fill="hold"/>
                                        <p:tgtEl>
                                          <p:spTgt spid="88"/>
                                        </p:tgtEl>
                                        <p:attrNameLst>
                                          <p:attrName>ppt_y</p:attrName>
                                        </p:attrNameLst>
                                      </p:cBhvr>
                                      <p:tavLst>
                                        <p:tav tm="0">
                                          <p:val>
                                            <p:strVal val="#ppt_y+.1"/>
                                          </p:val>
                                        </p:tav>
                                        <p:tav tm="100000">
                                          <p:val>
                                            <p:strVal val="#ppt_y"/>
                                          </p:val>
                                        </p:tav>
                                      </p:tavLst>
                                    </p:anim>
                                  </p:childTnLst>
                                </p:cTn>
                              </p:par>
                            </p:childTnLst>
                          </p:cTn>
                        </p:par>
                        <p:par>
                          <p:cTn id="259" fill="hold">
                            <p:stCondLst>
                              <p:cond delay="2000"/>
                            </p:stCondLst>
                            <p:childTnLst>
                              <p:par>
                                <p:cTn id="260" presetID="42" presetClass="entr" presetSubtype="0" fill="hold" grpId="0" nodeType="afterEffect">
                                  <p:stCondLst>
                                    <p:cond delay="0"/>
                                  </p:stCondLst>
                                  <p:childTnLst>
                                    <p:set>
                                      <p:cBhvr>
                                        <p:cTn id="261" dur="1" fill="hold">
                                          <p:stCondLst>
                                            <p:cond delay="0"/>
                                          </p:stCondLst>
                                        </p:cTn>
                                        <p:tgtEl>
                                          <p:spTgt spid="90"/>
                                        </p:tgtEl>
                                        <p:attrNameLst>
                                          <p:attrName>style.visibility</p:attrName>
                                        </p:attrNameLst>
                                      </p:cBhvr>
                                      <p:to>
                                        <p:strVal val="visible"/>
                                      </p:to>
                                    </p:set>
                                    <p:animEffect transition="in" filter="fade">
                                      <p:cBhvr>
                                        <p:cTn id="262" dur="500"/>
                                        <p:tgtEl>
                                          <p:spTgt spid="90"/>
                                        </p:tgtEl>
                                      </p:cBhvr>
                                    </p:animEffect>
                                    <p:anim calcmode="lin" valueType="num">
                                      <p:cBhvr>
                                        <p:cTn id="263" dur="500" fill="hold"/>
                                        <p:tgtEl>
                                          <p:spTgt spid="90"/>
                                        </p:tgtEl>
                                        <p:attrNameLst>
                                          <p:attrName>ppt_x</p:attrName>
                                        </p:attrNameLst>
                                      </p:cBhvr>
                                      <p:tavLst>
                                        <p:tav tm="0">
                                          <p:val>
                                            <p:strVal val="#ppt_x"/>
                                          </p:val>
                                        </p:tav>
                                        <p:tav tm="100000">
                                          <p:val>
                                            <p:strVal val="#ppt_x"/>
                                          </p:val>
                                        </p:tav>
                                      </p:tavLst>
                                    </p:anim>
                                    <p:anim calcmode="lin" valueType="num">
                                      <p:cBhvr>
                                        <p:cTn id="264" dur="500" fill="hold"/>
                                        <p:tgtEl>
                                          <p:spTgt spid="90"/>
                                        </p:tgtEl>
                                        <p:attrNameLst>
                                          <p:attrName>ppt_y</p:attrName>
                                        </p:attrNameLst>
                                      </p:cBhvr>
                                      <p:tavLst>
                                        <p:tav tm="0">
                                          <p:val>
                                            <p:strVal val="#ppt_y+.1"/>
                                          </p:val>
                                        </p:tav>
                                        <p:tav tm="100000">
                                          <p:val>
                                            <p:strVal val="#ppt_y"/>
                                          </p:val>
                                        </p:tav>
                                      </p:tavLst>
                                    </p:anim>
                                  </p:childTnLst>
                                </p:cTn>
                              </p:par>
                              <p:par>
                                <p:cTn id="265" presetID="42" presetClass="entr" presetSubtype="0" fill="hold" grpId="0" nodeType="withEffect">
                                  <p:stCondLst>
                                    <p:cond delay="0"/>
                                  </p:stCondLst>
                                  <p:childTnLst>
                                    <p:set>
                                      <p:cBhvr>
                                        <p:cTn id="266" dur="1" fill="hold">
                                          <p:stCondLst>
                                            <p:cond delay="0"/>
                                          </p:stCondLst>
                                        </p:cTn>
                                        <p:tgtEl>
                                          <p:spTgt spid="91"/>
                                        </p:tgtEl>
                                        <p:attrNameLst>
                                          <p:attrName>style.visibility</p:attrName>
                                        </p:attrNameLst>
                                      </p:cBhvr>
                                      <p:to>
                                        <p:strVal val="visible"/>
                                      </p:to>
                                    </p:set>
                                    <p:animEffect transition="in" filter="fade">
                                      <p:cBhvr>
                                        <p:cTn id="267" dur="500"/>
                                        <p:tgtEl>
                                          <p:spTgt spid="91"/>
                                        </p:tgtEl>
                                      </p:cBhvr>
                                    </p:animEffect>
                                    <p:anim calcmode="lin" valueType="num">
                                      <p:cBhvr>
                                        <p:cTn id="268" dur="500" fill="hold"/>
                                        <p:tgtEl>
                                          <p:spTgt spid="91"/>
                                        </p:tgtEl>
                                        <p:attrNameLst>
                                          <p:attrName>ppt_x</p:attrName>
                                        </p:attrNameLst>
                                      </p:cBhvr>
                                      <p:tavLst>
                                        <p:tav tm="0">
                                          <p:val>
                                            <p:strVal val="#ppt_x"/>
                                          </p:val>
                                        </p:tav>
                                        <p:tav tm="100000">
                                          <p:val>
                                            <p:strVal val="#ppt_x"/>
                                          </p:val>
                                        </p:tav>
                                      </p:tavLst>
                                    </p:anim>
                                    <p:anim calcmode="lin" valueType="num">
                                      <p:cBhvr>
                                        <p:cTn id="269" dur="500" fill="hold"/>
                                        <p:tgtEl>
                                          <p:spTgt spid="91"/>
                                        </p:tgtEl>
                                        <p:attrNameLst>
                                          <p:attrName>ppt_y</p:attrName>
                                        </p:attrNameLst>
                                      </p:cBhvr>
                                      <p:tavLst>
                                        <p:tav tm="0">
                                          <p:val>
                                            <p:strVal val="#ppt_y+.1"/>
                                          </p:val>
                                        </p:tav>
                                        <p:tav tm="100000">
                                          <p:val>
                                            <p:strVal val="#ppt_y"/>
                                          </p:val>
                                        </p:tav>
                                      </p:tavLst>
                                    </p:anim>
                                  </p:childTnLst>
                                </p:cTn>
                              </p:par>
                              <p:par>
                                <p:cTn id="270" presetID="42" presetClass="entr" presetSubtype="0" fill="hold" grpId="0" nodeType="withEffect">
                                  <p:stCondLst>
                                    <p:cond delay="0"/>
                                  </p:stCondLst>
                                  <p:childTnLst>
                                    <p:set>
                                      <p:cBhvr>
                                        <p:cTn id="271" dur="1" fill="hold">
                                          <p:stCondLst>
                                            <p:cond delay="0"/>
                                          </p:stCondLst>
                                        </p:cTn>
                                        <p:tgtEl>
                                          <p:spTgt spid="92"/>
                                        </p:tgtEl>
                                        <p:attrNameLst>
                                          <p:attrName>style.visibility</p:attrName>
                                        </p:attrNameLst>
                                      </p:cBhvr>
                                      <p:to>
                                        <p:strVal val="visible"/>
                                      </p:to>
                                    </p:set>
                                    <p:animEffect transition="in" filter="fade">
                                      <p:cBhvr>
                                        <p:cTn id="272" dur="500"/>
                                        <p:tgtEl>
                                          <p:spTgt spid="92"/>
                                        </p:tgtEl>
                                      </p:cBhvr>
                                    </p:animEffect>
                                    <p:anim calcmode="lin" valueType="num">
                                      <p:cBhvr>
                                        <p:cTn id="273" dur="500" fill="hold"/>
                                        <p:tgtEl>
                                          <p:spTgt spid="92"/>
                                        </p:tgtEl>
                                        <p:attrNameLst>
                                          <p:attrName>ppt_x</p:attrName>
                                        </p:attrNameLst>
                                      </p:cBhvr>
                                      <p:tavLst>
                                        <p:tav tm="0">
                                          <p:val>
                                            <p:strVal val="#ppt_x"/>
                                          </p:val>
                                        </p:tav>
                                        <p:tav tm="100000">
                                          <p:val>
                                            <p:strVal val="#ppt_x"/>
                                          </p:val>
                                        </p:tav>
                                      </p:tavLst>
                                    </p:anim>
                                    <p:anim calcmode="lin" valueType="num">
                                      <p:cBhvr>
                                        <p:cTn id="274" dur="500" fill="hold"/>
                                        <p:tgtEl>
                                          <p:spTgt spid="92"/>
                                        </p:tgtEl>
                                        <p:attrNameLst>
                                          <p:attrName>ppt_y</p:attrName>
                                        </p:attrNameLst>
                                      </p:cBhvr>
                                      <p:tavLst>
                                        <p:tav tm="0">
                                          <p:val>
                                            <p:strVal val="#ppt_y+.1"/>
                                          </p:val>
                                        </p:tav>
                                        <p:tav tm="100000">
                                          <p:val>
                                            <p:strVal val="#ppt_y"/>
                                          </p:val>
                                        </p:tav>
                                      </p:tavLst>
                                    </p:anim>
                                  </p:childTnLst>
                                </p:cTn>
                              </p:par>
                              <p:par>
                                <p:cTn id="275" presetID="42" presetClass="entr" presetSubtype="0" fill="hold" grpId="0" nodeType="withEffect">
                                  <p:stCondLst>
                                    <p:cond delay="0"/>
                                  </p:stCondLst>
                                  <p:childTnLst>
                                    <p:set>
                                      <p:cBhvr>
                                        <p:cTn id="276" dur="1" fill="hold">
                                          <p:stCondLst>
                                            <p:cond delay="0"/>
                                          </p:stCondLst>
                                        </p:cTn>
                                        <p:tgtEl>
                                          <p:spTgt spid="93"/>
                                        </p:tgtEl>
                                        <p:attrNameLst>
                                          <p:attrName>style.visibility</p:attrName>
                                        </p:attrNameLst>
                                      </p:cBhvr>
                                      <p:to>
                                        <p:strVal val="visible"/>
                                      </p:to>
                                    </p:set>
                                    <p:animEffect transition="in" filter="fade">
                                      <p:cBhvr>
                                        <p:cTn id="277" dur="500"/>
                                        <p:tgtEl>
                                          <p:spTgt spid="93"/>
                                        </p:tgtEl>
                                      </p:cBhvr>
                                    </p:animEffect>
                                    <p:anim calcmode="lin" valueType="num">
                                      <p:cBhvr>
                                        <p:cTn id="278" dur="500" fill="hold"/>
                                        <p:tgtEl>
                                          <p:spTgt spid="93"/>
                                        </p:tgtEl>
                                        <p:attrNameLst>
                                          <p:attrName>ppt_x</p:attrName>
                                        </p:attrNameLst>
                                      </p:cBhvr>
                                      <p:tavLst>
                                        <p:tav tm="0">
                                          <p:val>
                                            <p:strVal val="#ppt_x"/>
                                          </p:val>
                                        </p:tav>
                                        <p:tav tm="100000">
                                          <p:val>
                                            <p:strVal val="#ppt_x"/>
                                          </p:val>
                                        </p:tav>
                                      </p:tavLst>
                                    </p:anim>
                                    <p:anim calcmode="lin" valueType="num">
                                      <p:cBhvr>
                                        <p:cTn id="279" dur="500" fill="hold"/>
                                        <p:tgtEl>
                                          <p:spTgt spid="93"/>
                                        </p:tgtEl>
                                        <p:attrNameLst>
                                          <p:attrName>ppt_y</p:attrName>
                                        </p:attrNameLst>
                                      </p:cBhvr>
                                      <p:tavLst>
                                        <p:tav tm="0">
                                          <p:val>
                                            <p:strVal val="#ppt_y+.1"/>
                                          </p:val>
                                        </p:tav>
                                        <p:tav tm="100000">
                                          <p:val>
                                            <p:strVal val="#ppt_y"/>
                                          </p:val>
                                        </p:tav>
                                      </p:tavLst>
                                    </p:anim>
                                  </p:childTnLst>
                                </p:cTn>
                              </p:par>
                              <p:par>
                                <p:cTn id="280" presetID="42" presetClass="entr" presetSubtype="0" fill="hold" grpId="0" nodeType="withEffect">
                                  <p:stCondLst>
                                    <p:cond delay="0"/>
                                  </p:stCondLst>
                                  <p:childTnLst>
                                    <p:set>
                                      <p:cBhvr>
                                        <p:cTn id="281" dur="1" fill="hold">
                                          <p:stCondLst>
                                            <p:cond delay="0"/>
                                          </p:stCondLst>
                                        </p:cTn>
                                        <p:tgtEl>
                                          <p:spTgt spid="94"/>
                                        </p:tgtEl>
                                        <p:attrNameLst>
                                          <p:attrName>style.visibility</p:attrName>
                                        </p:attrNameLst>
                                      </p:cBhvr>
                                      <p:to>
                                        <p:strVal val="visible"/>
                                      </p:to>
                                    </p:set>
                                    <p:animEffect transition="in" filter="fade">
                                      <p:cBhvr>
                                        <p:cTn id="282" dur="500"/>
                                        <p:tgtEl>
                                          <p:spTgt spid="94"/>
                                        </p:tgtEl>
                                      </p:cBhvr>
                                    </p:animEffect>
                                    <p:anim calcmode="lin" valueType="num">
                                      <p:cBhvr>
                                        <p:cTn id="283" dur="500" fill="hold"/>
                                        <p:tgtEl>
                                          <p:spTgt spid="94"/>
                                        </p:tgtEl>
                                        <p:attrNameLst>
                                          <p:attrName>ppt_x</p:attrName>
                                        </p:attrNameLst>
                                      </p:cBhvr>
                                      <p:tavLst>
                                        <p:tav tm="0">
                                          <p:val>
                                            <p:strVal val="#ppt_x"/>
                                          </p:val>
                                        </p:tav>
                                        <p:tav tm="100000">
                                          <p:val>
                                            <p:strVal val="#ppt_x"/>
                                          </p:val>
                                        </p:tav>
                                      </p:tavLst>
                                    </p:anim>
                                    <p:anim calcmode="lin" valueType="num">
                                      <p:cBhvr>
                                        <p:cTn id="284" dur="500" fill="hold"/>
                                        <p:tgtEl>
                                          <p:spTgt spid="94"/>
                                        </p:tgtEl>
                                        <p:attrNameLst>
                                          <p:attrName>ppt_y</p:attrName>
                                        </p:attrNameLst>
                                      </p:cBhvr>
                                      <p:tavLst>
                                        <p:tav tm="0">
                                          <p:val>
                                            <p:strVal val="#ppt_y+.1"/>
                                          </p:val>
                                        </p:tav>
                                        <p:tav tm="100000">
                                          <p:val>
                                            <p:strVal val="#ppt_y"/>
                                          </p:val>
                                        </p:tav>
                                      </p:tavLst>
                                    </p:anim>
                                  </p:childTnLst>
                                </p:cTn>
                              </p:par>
                              <p:par>
                                <p:cTn id="285" presetID="42" presetClass="entr" presetSubtype="0" fill="hold" grpId="0" nodeType="withEffect">
                                  <p:stCondLst>
                                    <p:cond delay="0"/>
                                  </p:stCondLst>
                                  <p:childTnLst>
                                    <p:set>
                                      <p:cBhvr>
                                        <p:cTn id="286" dur="1" fill="hold">
                                          <p:stCondLst>
                                            <p:cond delay="0"/>
                                          </p:stCondLst>
                                        </p:cTn>
                                        <p:tgtEl>
                                          <p:spTgt spid="95"/>
                                        </p:tgtEl>
                                        <p:attrNameLst>
                                          <p:attrName>style.visibility</p:attrName>
                                        </p:attrNameLst>
                                      </p:cBhvr>
                                      <p:to>
                                        <p:strVal val="visible"/>
                                      </p:to>
                                    </p:set>
                                    <p:animEffect transition="in" filter="fade">
                                      <p:cBhvr>
                                        <p:cTn id="287" dur="500"/>
                                        <p:tgtEl>
                                          <p:spTgt spid="95"/>
                                        </p:tgtEl>
                                      </p:cBhvr>
                                    </p:animEffect>
                                    <p:anim calcmode="lin" valueType="num">
                                      <p:cBhvr>
                                        <p:cTn id="288" dur="500" fill="hold"/>
                                        <p:tgtEl>
                                          <p:spTgt spid="95"/>
                                        </p:tgtEl>
                                        <p:attrNameLst>
                                          <p:attrName>ppt_x</p:attrName>
                                        </p:attrNameLst>
                                      </p:cBhvr>
                                      <p:tavLst>
                                        <p:tav tm="0">
                                          <p:val>
                                            <p:strVal val="#ppt_x"/>
                                          </p:val>
                                        </p:tav>
                                        <p:tav tm="100000">
                                          <p:val>
                                            <p:strVal val="#ppt_x"/>
                                          </p:val>
                                        </p:tav>
                                      </p:tavLst>
                                    </p:anim>
                                    <p:anim calcmode="lin" valueType="num">
                                      <p:cBhvr>
                                        <p:cTn id="289" dur="500" fill="hold"/>
                                        <p:tgtEl>
                                          <p:spTgt spid="95"/>
                                        </p:tgtEl>
                                        <p:attrNameLst>
                                          <p:attrName>ppt_y</p:attrName>
                                        </p:attrNameLst>
                                      </p:cBhvr>
                                      <p:tavLst>
                                        <p:tav tm="0">
                                          <p:val>
                                            <p:strVal val="#ppt_y+.1"/>
                                          </p:val>
                                        </p:tav>
                                        <p:tav tm="100000">
                                          <p:val>
                                            <p:strVal val="#ppt_y"/>
                                          </p:val>
                                        </p:tav>
                                      </p:tavLst>
                                    </p:anim>
                                  </p:childTnLst>
                                </p:cTn>
                              </p:par>
                              <p:par>
                                <p:cTn id="290" presetID="42" presetClass="entr" presetSubtype="0" fill="hold" grpId="0" nodeType="withEffect">
                                  <p:stCondLst>
                                    <p:cond delay="0"/>
                                  </p:stCondLst>
                                  <p:childTnLst>
                                    <p:set>
                                      <p:cBhvr>
                                        <p:cTn id="291" dur="1" fill="hold">
                                          <p:stCondLst>
                                            <p:cond delay="0"/>
                                          </p:stCondLst>
                                        </p:cTn>
                                        <p:tgtEl>
                                          <p:spTgt spid="96"/>
                                        </p:tgtEl>
                                        <p:attrNameLst>
                                          <p:attrName>style.visibility</p:attrName>
                                        </p:attrNameLst>
                                      </p:cBhvr>
                                      <p:to>
                                        <p:strVal val="visible"/>
                                      </p:to>
                                    </p:set>
                                    <p:animEffect transition="in" filter="fade">
                                      <p:cBhvr>
                                        <p:cTn id="292" dur="500"/>
                                        <p:tgtEl>
                                          <p:spTgt spid="96"/>
                                        </p:tgtEl>
                                      </p:cBhvr>
                                    </p:animEffect>
                                    <p:anim calcmode="lin" valueType="num">
                                      <p:cBhvr>
                                        <p:cTn id="293" dur="500" fill="hold"/>
                                        <p:tgtEl>
                                          <p:spTgt spid="96"/>
                                        </p:tgtEl>
                                        <p:attrNameLst>
                                          <p:attrName>ppt_x</p:attrName>
                                        </p:attrNameLst>
                                      </p:cBhvr>
                                      <p:tavLst>
                                        <p:tav tm="0">
                                          <p:val>
                                            <p:strVal val="#ppt_x"/>
                                          </p:val>
                                        </p:tav>
                                        <p:tav tm="100000">
                                          <p:val>
                                            <p:strVal val="#ppt_x"/>
                                          </p:val>
                                        </p:tav>
                                      </p:tavLst>
                                    </p:anim>
                                    <p:anim calcmode="lin" valueType="num">
                                      <p:cBhvr>
                                        <p:cTn id="294" dur="500" fill="hold"/>
                                        <p:tgtEl>
                                          <p:spTgt spid="96"/>
                                        </p:tgtEl>
                                        <p:attrNameLst>
                                          <p:attrName>ppt_y</p:attrName>
                                        </p:attrNameLst>
                                      </p:cBhvr>
                                      <p:tavLst>
                                        <p:tav tm="0">
                                          <p:val>
                                            <p:strVal val="#ppt_y+.1"/>
                                          </p:val>
                                        </p:tav>
                                        <p:tav tm="100000">
                                          <p:val>
                                            <p:strVal val="#ppt_y"/>
                                          </p:val>
                                        </p:tav>
                                      </p:tavLst>
                                    </p:anim>
                                  </p:childTnLst>
                                </p:cTn>
                              </p:par>
                              <p:par>
                                <p:cTn id="295" presetID="42" presetClass="entr" presetSubtype="0" fill="hold" grpId="0" nodeType="withEffect">
                                  <p:stCondLst>
                                    <p:cond delay="0"/>
                                  </p:stCondLst>
                                  <p:childTnLst>
                                    <p:set>
                                      <p:cBhvr>
                                        <p:cTn id="296" dur="1" fill="hold">
                                          <p:stCondLst>
                                            <p:cond delay="0"/>
                                          </p:stCondLst>
                                        </p:cTn>
                                        <p:tgtEl>
                                          <p:spTgt spid="97"/>
                                        </p:tgtEl>
                                        <p:attrNameLst>
                                          <p:attrName>style.visibility</p:attrName>
                                        </p:attrNameLst>
                                      </p:cBhvr>
                                      <p:to>
                                        <p:strVal val="visible"/>
                                      </p:to>
                                    </p:set>
                                    <p:animEffect transition="in" filter="fade">
                                      <p:cBhvr>
                                        <p:cTn id="297" dur="500"/>
                                        <p:tgtEl>
                                          <p:spTgt spid="97"/>
                                        </p:tgtEl>
                                      </p:cBhvr>
                                    </p:animEffect>
                                    <p:anim calcmode="lin" valueType="num">
                                      <p:cBhvr>
                                        <p:cTn id="298" dur="500" fill="hold"/>
                                        <p:tgtEl>
                                          <p:spTgt spid="97"/>
                                        </p:tgtEl>
                                        <p:attrNameLst>
                                          <p:attrName>ppt_x</p:attrName>
                                        </p:attrNameLst>
                                      </p:cBhvr>
                                      <p:tavLst>
                                        <p:tav tm="0">
                                          <p:val>
                                            <p:strVal val="#ppt_x"/>
                                          </p:val>
                                        </p:tav>
                                        <p:tav tm="100000">
                                          <p:val>
                                            <p:strVal val="#ppt_x"/>
                                          </p:val>
                                        </p:tav>
                                      </p:tavLst>
                                    </p:anim>
                                    <p:anim calcmode="lin" valueType="num">
                                      <p:cBhvr>
                                        <p:cTn id="299" dur="500" fill="hold"/>
                                        <p:tgtEl>
                                          <p:spTgt spid="97"/>
                                        </p:tgtEl>
                                        <p:attrNameLst>
                                          <p:attrName>ppt_y</p:attrName>
                                        </p:attrNameLst>
                                      </p:cBhvr>
                                      <p:tavLst>
                                        <p:tav tm="0">
                                          <p:val>
                                            <p:strVal val="#ppt_y+.1"/>
                                          </p:val>
                                        </p:tav>
                                        <p:tav tm="100000">
                                          <p:val>
                                            <p:strVal val="#ppt_y"/>
                                          </p:val>
                                        </p:tav>
                                      </p:tavLst>
                                    </p:anim>
                                  </p:childTnLst>
                                </p:cTn>
                              </p:par>
                            </p:childTnLst>
                          </p:cTn>
                        </p:par>
                        <p:par>
                          <p:cTn id="300" fill="hold">
                            <p:stCondLst>
                              <p:cond delay="2500"/>
                            </p:stCondLst>
                            <p:childTnLst>
                              <p:par>
                                <p:cTn id="301" presetID="42" presetClass="entr" presetSubtype="0" fill="hold" grpId="0" nodeType="afterEffect">
                                  <p:stCondLst>
                                    <p:cond delay="0"/>
                                  </p:stCondLst>
                                  <p:childTnLst>
                                    <p:set>
                                      <p:cBhvr>
                                        <p:cTn id="302" dur="1" fill="hold">
                                          <p:stCondLst>
                                            <p:cond delay="0"/>
                                          </p:stCondLst>
                                        </p:cTn>
                                        <p:tgtEl>
                                          <p:spTgt spid="99"/>
                                        </p:tgtEl>
                                        <p:attrNameLst>
                                          <p:attrName>style.visibility</p:attrName>
                                        </p:attrNameLst>
                                      </p:cBhvr>
                                      <p:to>
                                        <p:strVal val="visible"/>
                                      </p:to>
                                    </p:set>
                                    <p:animEffect transition="in" filter="fade">
                                      <p:cBhvr>
                                        <p:cTn id="303" dur="500"/>
                                        <p:tgtEl>
                                          <p:spTgt spid="99"/>
                                        </p:tgtEl>
                                      </p:cBhvr>
                                    </p:animEffect>
                                    <p:anim calcmode="lin" valueType="num">
                                      <p:cBhvr>
                                        <p:cTn id="304" dur="500" fill="hold"/>
                                        <p:tgtEl>
                                          <p:spTgt spid="99"/>
                                        </p:tgtEl>
                                        <p:attrNameLst>
                                          <p:attrName>ppt_x</p:attrName>
                                        </p:attrNameLst>
                                      </p:cBhvr>
                                      <p:tavLst>
                                        <p:tav tm="0">
                                          <p:val>
                                            <p:strVal val="#ppt_x"/>
                                          </p:val>
                                        </p:tav>
                                        <p:tav tm="100000">
                                          <p:val>
                                            <p:strVal val="#ppt_x"/>
                                          </p:val>
                                        </p:tav>
                                      </p:tavLst>
                                    </p:anim>
                                    <p:anim calcmode="lin" valueType="num">
                                      <p:cBhvr>
                                        <p:cTn id="305" dur="500" fill="hold"/>
                                        <p:tgtEl>
                                          <p:spTgt spid="99"/>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100"/>
                                        </p:tgtEl>
                                        <p:attrNameLst>
                                          <p:attrName>style.visibility</p:attrName>
                                        </p:attrNameLst>
                                      </p:cBhvr>
                                      <p:to>
                                        <p:strVal val="visible"/>
                                      </p:to>
                                    </p:set>
                                    <p:animEffect transition="in" filter="fade">
                                      <p:cBhvr>
                                        <p:cTn id="308" dur="500"/>
                                        <p:tgtEl>
                                          <p:spTgt spid="100"/>
                                        </p:tgtEl>
                                      </p:cBhvr>
                                    </p:animEffect>
                                    <p:anim calcmode="lin" valueType="num">
                                      <p:cBhvr>
                                        <p:cTn id="309" dur="500" fill="hold"/>
                                        <p:tgtEl>
                                          <p:spTgt spid="100"/>
                                        </p:tgtEl>
                                        <p:attrNameLst>
                                          <p:attrName>ppt_x</p:attrName>
                                        </p:attrNameLst>
                                      </p:cBhvr>
                                      <p:tavLst>
                                        <p:tav tm="0">
                                          <p:val>
                                            <p:strVal val="#ppt_x"/>
                                          </p:val>
                                        </p:tav>
                                        <p:tav tm="100000">
                                          <p:val>
                                            <p:strVal val="#ppt_x"/>
                                          </p:val>
                                        </p:tav>
                                      </p:tavLst>
                                    </p:anim>
                                    <p:anim calcmode="lin" valueType="num">
                                      <p:cBhvr>
                                        <p:cTn id="310" dur="500" fill="hold"/>
                                        <p:tgtEl>
                                          <p:spTgt spid="100"/>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101"/>
                                        </p:tgtEl>
                                        <p:attrNameLst>
                                          <p:attrName>style.visibility</p:attrName>
                                        </p:attrNameLst>
                                      </p:cBhvr>
                                      <p:to>
                                        <p:strVal val="visible"/>
                                      </p:to>
                                    </p:set>
                                    <p:animEffect transition="in" filter="fade">
                                      <p:cBhvr>
                                        <p:cTn id="313" dur="500"/>
                                        <p:tgtEl>
                                          <p:spTgt spid="101"/>
                                        </p:tgtEl>
                                      </p:cBhvr>
                                    </p:animEffect>
                                    <p:anim calcmode="lin" valueType="num">
                                      <p:cBhvr>
                                        <p:cTn id="314" dur="500" fill="hold"/>
                                        <p:tgtEl>
                                          <p:spTgt spid="101"/>
                                        </p:tgtEl>
                                        <p:attrNameLst>
                                          <p:attrName>ppt_x</p:attrName>
                                        </p:attrNameLst>
                                      </p:cBhvr>
                                      <p:tavLst>
                                        <p:tav tm="0">
                                          <p:val>
                                            <p:strVal val="#ppt_x"/>
                                          </p:val>
                                        </p:tav>
                                        <p:tav tm="100000">
                                          <p:val>
                                            <p:strVal val="#ppt_x"/>
                                          </p:val>
                                        </p:tav>
                                      </p:tavLst>
                                    </p:anim>
                                    <p:anim calcmode="lin" valueType="num">
                                      <p:cBhvr>
                                        <p:cTn id="315" dur="500" fill="hold"/>
                                        <p:tgtEl>
                                          <p:spTgt spid="101"/>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102"/>
                                        </p:tgtEl>
                                        <p:attrNameLst>
                                          <p:attrName>style.visibility</p:attrName>
                                        </p:attrNameLst>
                                      </p:cBhvr>
                                      <p:to>
                                        <p:strVal val="visible"/>
                                      </p:to>
                                    </p:set>
                                    <p:animEffect transition="in" filter="fade">
                                      <p:cBhvr>
                                        <p:cTn id="318" dur="500"/>
                                        <p:tgtEl>
                                          <p:spTgt spid="102"/>
                                        </p:tgtEl>
                                      </p:cBhvr>
                                    </p:animEffect>
                                    <p:anim calcmode="lin" valueType="num">
                                      <p:cBhvr>
                                        <p:cTn id="319" dur="500" fill="hold"/>
                                        <p:tgtEl>
                                          <p:spTgt spid="102"/>
                                        </p:tgtEl>
                                        <p:attrNameLst>
                                          <p:attrName>ppt_x</p:attrName>
                                        </p:attrNameLst>
                                      </p:cBhvr>
                                      <p:tavLst>
                                        <p:tav tm="0">
                                          <p:val>
                                            <p:strVal val="#ppt_x"/>
                                          </p:val>
                                        </p:tav>
                                        <p:tav tm="100000">
                                          <p:val>
                                            <p:strVal val="#ppt_x"/>
                                          </p:val>
                                        </p:tav>
                                      </p:tavLst>
                                    </p:anim>
                                    <p:anim calcmode="lin" valueType="num">
                                      <p:cBhvr>
                                        <p:cTn id="320" dur="500" fill="hold"/>
                                        <p:tgtEl>
                                          <p:spTgt spid="102"/>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103"/>
                                        </p:tgtEl>
                                        <p:attrNameLst>
                                          <p:attrName>style.visibility</p:attrName>
                                        </p:attrNameLst>
                                      </p:cBhvr>
                                      <p:to>
                                        <p:strVal val="visible"/>
                                      </p:to>
                                    </p:set>
                                    <p:animEffect transition="in" filter="fade">
                                      <p:cBhvr>
                                        <p:cTn id="323" dur="500"/>
                                        <p:tgtEl>
                                          <p:spTgt spid="103"/>
                                        </p:tgtEl>
                                      </p:cBhvr>
                                    </p:animEffect>
                                    <p:anim calcmode="lin" valueType="num">
                                      <p:cBhvr>
                                        <p:cTn id="324" dur="500" fill="hold"/>
                                        <p:tgtEl>
                                          <p:spTgt spid="103"/>
                                        </p:tgtEl>
                                        <p:attrNameLst>
                                          <p:attrName>ppt_x</p:attrName>
                                        </p:attrNameLst>
                                      </p:cBhvr>
                                      <p:tavLst>
                                        <p:tav tm="0">
                                          <p:val>
                                            <p:strVal val="#ppt_x"/>
                                          </p:val>
                                        </p:tav>
                                        <p:tav tm="100000">
                                          <p:val>
                                            <p:strVal val="#ppt_x"/>
                                          </p:val>
                                        </p:tav>
                                      </p:tavLst>
                                    </p:anim>
                                    <p:anim calcmode="lin" valueType="num">
                                      <p:cBhvr>
                                        <p:cTn id="325" dur="500" fill="hold"/>
                                        <p:tgtEl>
                                          <p:spTgt spid="103"/>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104"/>
                                        </p:tgtEl>
                                        <p:attrNameLst>
                                          <p:attrName>style.visibility</p:attrName>
                                        </p:attrNameLst>
                                      </p:cBhvr>
                                      <p:to>
                                        <p:strVal val="visible"/>
                                      </p:to>
                                    </p:set>
                                    <p:animEffect transition="in" filter="fade">
                                      <p:cBhvr>
                                        <p:cTn id="328" dur="500"/>
                                        <p:tgtEl>
                                          <p:spTgt spid="104"/>
                                        </p:tgtEl>
                                      </p:cBhvr>
                                    </p:animEffect>
                                    <p:anim calcmode="lin" valueType="num">
                                      <p:cBhvr>
                                        <p:cTn id="329" dur="500" fill="hold"/>
                                        <p:tgtEl>
                                          <p:spTgt spid="104"/>
                                        </p:tgtEl>
                                        <p:attrNameLst>
                                          <p:attrName>ppt_x</p:attrName>
                                        </p:attrNameLst>
                                      </p:cBhvr>
                                      <p:tavLst>
                                        <p:tav tm="0">
                                          <p:val>
                                            <p:strVal val="#ppt_x"/>
                                          </p:val>
                                        </p:tav>
                                        <p:tav tm="100000">
                                          <p:val>
                                            <p:strVal val="#ppt_x"/>
                                          </p:val>
                                        </p:tav>
                                      </p:tavLst>
                                    </p:anim>
                                    <p:anim calcmode="lin" valueType="num">
                                      <p:cBhvr>
                                        <p:cTn id="330" dur="500" fill="hold"/>
                                        <p:tgtEl>
                                          <p:spTgt spid="104"/>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105"/>
                                        </p:tgtEl>
                                        <p:attrNameLst>
                                          <p:attrName>style.visibility</p:attrName>
                                        </p:attrNameLst>
                                      </p:cBhvr>
                                      <p:to>
                                        <p:strVal val="visible"/>
                                      </p:to>
                                    </p:set>
                                    <p:animEffect transition="in" filter="fade">
                                      <p:cBhvr>
                                        <p:cTn id="333" dur="500"/>
                                        <p:tgtEl>
                                          <p:spTgt spid="105"/>
                                        </p:tgtEl>
                                      </p:cBhvr>
                                    </p:animEffect>
                                    <p:anim calcmode="lin" valueType="num">
                                      <p:cBhvr>
                                        <p:cTn id="334" dur="500" fill="hold"/>
                                        <p:tgtEl>
                                          <p:spTgt spid="105"/>
                                        </p:tgtEl>
                                        <p:attrNameLst>
                                          <p:attrName>ppt_x</p:attrName>
                                        </p:attrNameLst>
                                      </p:cBhvr>
                                      <p:tavLst>
                                        <p:tav tm="0">
                                          <p:val>
                                            <p:strVal val="#ppt_x"/>
                                          </p:val>
                                        </p:tav>
                                        <p:tav tm="100000">
                                          <p:val>
                                            <p:strVal val="#ppt_x"/>
                                          </p:val>
                                        </p:tav>
                                      </p:tavLst>
                                    </p:anim>
                                    <p:anim calcmode="lin" valueType="num">
                                      <p:cBhvr>
                                        <p:cTn id="335" dur="500" fill="hold"/>
                                        <p:tgtEl>
                                          <p:spTgt spid="105"/>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106"/>
                                        </p:tgtEl>
                                        <p:attrNameLst>
                                          <p:attrName>style.visibility</p:attrName>
                                        </p:attrNameLst>
                                      </p:cBhvr>
                                      <p:to>
                                        <p:strVal val="visible"/>
                                      </p:to>
                                    </p:set>
                                    <p:animEffect transition="in" filter="fade">
                                      <p:cBhvr>
                                        <p:cTn id="338" dur="500"/>
                                        <p:tgtEl>
                                          <p:spTgt spid="106"/>
                                        </p:tgtEl>
                                      </p:cBhvr>
                                    </p:animEffect>
                                    <p:anim calcmode="lin" valueType="num">
                                      <p:cBhvr>
                                        <p:cTn id="339" dur="500" fill="hold"/>
                                        <p:tgtEl>
                                          <p:spTgt spid="106"/>
                                        </p:tgtEl>
                                        <p:attrNameLst>
                                          <p:attrName>ppt_x</p:attrName>
                                        </p:attrNameLst>
                                      </p:cBhvr>
                                      <p:tavLst>
                                        <p:tav tm="0">
                                          <p:val>
                                            <p:strVal val="#ppt_x"/>
                                          </p:val>
                                        </p:tav>
                                        <p:tav tm="100000">
                                          <p:val>
                                            <p:strVal val="#ppt_x"/>
                                          </p:val>
                                        </p:tav>
                                      </p:tavLst>
                                    </p:anim>
                                    <p:anim calcmode="lin" valueType="num">
                                      <p:cBhvr>
                                        <p:cTn id="340" dur="500" fill="hold"/>
                                        <p:tgtEl>
                                          <p:spTgt spid="106"/>
                                        </p:tgtEl>
                                        <p:attrNameLst>
                                          <p:attrName>ppt_y</p:attrName>
                                        </p:attrNameLst>
                                      </p:cBhvr>
                                      <p:tavLst>
                                        <p:tav tm="0">
                                          <p:val>
                                            <p:strVal val="#ppt_y+.1"/>
                                          </p:val>
                                        </p:tav>
                                        <p:tav tm="100000">
                                          <p:val>
                                            <p:strVal val="#ppt_y"/>
                                          </p:val>
                                        </p:tav>
                                      </p:tavLst>
                                    </p:anim>
                                  </p:childTnLst>
                                </p:cTn>
                              </p:par>
                            </p:childTnLst>
                          </p:cTn>
                        </p:par>
                        <p:par>
                          <p:cTn id="341" fill="hold">
                            <p:stCondLst>
                              <p:cond delay="3000"/>
                            </p:stCondLst>
                            <p:childTnLst>
                              <p:par>
                                <p:cTn id="342" presetID="42" presetClass="entr" presetSubtype="0" fill="hold" grpId="0" nodeType="afterEffect">
                                  <p:stCondLst>
                                    <p:cond delay="0"/>
                                  </p:stCondLst>
                                  <p:childTnLst>
                                    <p:set>
                                      <p:cBhvr>
                                        <p:cTn id="343" dur="1" fill="hold">
                                          <p:stCondLst>
                                            <p:cond delay="0"/>
                                          </p:stCondLst>
                                        </p:cTn>
                                        <p:tgtEl>
                                          <p:spTgt spid="108"/>
                                        </p:tgtEl>
                                        <p:attrNameLst>
                                          <p:attrName>style.visibility</p:attrName>
                                        </p:attrNameLst>
                                      </p:cBhvr>
                                      <p:to>
                                        <p:strVal val="visible"/>
                                      </p:to>
                                    </p:set>
                                    <p:animEffect transition="in" filter="fade">
                                      <p:cBhvr>
                                        <p:cTn id="344" dur="500"/>
                                        <p:tgtEl>
                                          <p:spTgt spid="108"/>
                                        </p:tgtEl>
                                      </p:cBhvr>
                                    </p:animEffect>
                                    <p:anim calcmode="lin" valueType="num">
                                      <p:cBhvr>
                                        <p:cTn id="345" dur="500" fill="hold"/>
                                        <p:tgtEl>
                                          <p:spTgt spid="108"/>
                                        </p:tgtEl>
                                        <p:attrNameLst>
                                          <p:attrName>ppt_x</p:attrName>
                                        </p:attrNameLst>
                                      </p:cBhvr>
                                      <p:tavLst>
                                        <p:tav tm="0">
                                          <p:val>
                                            <p:strVal val="#ppt_x"/>
                                          </p:val>
                                        </p:tav>
                                        <p:tav tm="100000">
                                          <p:val>
                                            <p:strVal val="#ppt_x"/>
                                          </p:val>
                                        </p:tav>
                                      </p:tavLst>
                                    </p:anim>
                                    <p:anim calcmode="lin" valueType="num">
                                      <p:cBhvr>
                                        <p:cTn id="346" dur="500" fill="hold"/>
                                        <p:tgtEl>
                                          <p:spTgt spid="108"/>
                                        </p:tgtEl>
                                        <p:attrNameLst>
                                          <p:attrName>ppt_y</p:attrName>
                                        </p:attrNameLst>
                                      </p:cBhvr>
                                      <p:tavLst>
                                        <p:tav tm="0">
                                          <p:val>
                                            <p:strVal val="#ppt_y+.1"/>
                                          </p:val>
                                        </p:tav>
                                        <p:tav tm="100000">
                                          <p:val>
                                            <p:strVal val="#ppt_y"/>
                                          </p:val>
                                        </p:tav>
                                      </p:tavLst>
                                    </p:anim>
                                  </p:childTnLst>
                                </p:cTn>
                              </p:par>
                              <p:par>
                                <p:cTn id="347" presetID="42" presetClass="entr" presetSubtype="0" fill="hold" grpId="0" nodeType="withEffect">
                                  <p:stCondLst>
                                    <p:cond delay="0"/>
                                  </p:stCondLst>
                                  <p:childTnLst>
                                    <p:set>
                                      <p:cBhvr>
                                        <p:cTn id="348" dur="1" fill="hold">
                                          <p:stCondLst>
                                            <p:cond delay="0"/>
                                          </p:stCondLst>
                                        </p:cTn>
                                        <p:tgtEl>
                                          <p:spTgt spid="109"/>
                                        </p:tgtEl>
                                        <p:attrNameLst>
                                          <p:attrName>style.visibility</p:attrName>
                                        </p:attrNameLst>
                                      </p:cBhvr>
                                      <p:to>
                                        <p:strVal val="visible"/>
                                      </p:to>
                                    </p:set>
                                    <p:animEffect transition="in" filter="fade">
                                      <p:cBhvr>
                                        <p:cTn id="349" dur="500"/>
                                        <p:tgtEl>
                                          <p:spTgt spid="109"/>
                                        </p:tgtEl>
                                      </p:cBhvr>
                                    </p:animEffect>
                                    <p:anim calcmode="lin" valueType="num">
                                      <p:cBhvr>
                                        <p:cTn id="350" dur="500" fill="hold"/>
                                        <p:tgtEl>
                                          <p:spTgt spid="109"/>
                                        </p:tgtEl>
                                        <p:attrNameLst>
                                          <p:attrName>ppt_x</p:attrName>
                                        </p:attrNameLst>
                                      </p:cBhvr>
                                      <p:tavLst>
                                        <p:tav tm="0">
                                          <p:val>
                                            <p:strVal val="#ppt_x"/>
                                          </p:val>
                                        </p:tav>
                                        <p:tav tm="100000">
                                          <p:val>
                                            <p:strVal val="#ppt_x"/>
                                          </p:val>
                                        </p:tav>
                                      </p:tavLst>
                                    </p:anim>
                                    <p:anim calcmode="lin" valueType="num">
                                      <p:cBhvr>
                                        <p:cTn id="351" dur="500" fill="hold"/>
                                        <p:tgtEl>
                                          <p:spTgt spid="109"/>
                                        </p:tgtEl>
                                        <p:attrNameLst>
                                          <p:attrName>ppt_y</p:attrName>
                                        </p:attrNameLst>
                                      </p:cBhvr>
                                      <p:tavLst>
                                        <p:tav tm="0">
                                          <p:val>
                                            <p:strVal val="#ppt_y+.1"/>
                                          </p:val>
                                        </p:tav>
                                        <p:tav tm="100000">
                                          <p:val>
                                            <p:strVal val="#ppt_y"/>
                                          </p:val>
                                        </p:tav>
                                      </p:tavLst>
                                    </p:anim>
                                  </p:childTnLst>
                                </p:cTn>
                              </p:par>
                              <p:par>
                                <p:cTn id="352" presetID="42" presetClass="entr" presetSubtype="0" fill="hold" grpId="0" nodeType="withEffect">
                                  <p:stCondLst>
                                    <p:cond delay="0"/>
                                  </p:stCondLst>
                                  <p:childTnLst>
                                    <p:set>
                                      <p:cBhvr>
                                        <p:cTn id="353" dur="1" fill="hold">
                                          <p:stCondLst>
                                            <p:cond delay="0"/>
                                          </p:stCondLst>
                                        </p:cTn>
                                        <p:tgtEl>
                                          <p:spTgt spid="110"/>
                                        </p:tgtEl>
                                        <p:attrNameLst>
                                          <p:attrName>style.visibility</p:attrName>
                                        </p:attrNameLst>
                                      </p:cBhvr>
                                      <p:to>
                                        <p:strVal val="visible"/>
                                      </p:to>
                                    </p:set>
                                    <p:animEffect transition="in" filter="fade">
                                      <p:cBhvr>
                                        <p:cTn id="354" dur="500"/>
                                        <p:tgtEl>
                                          <p:spTgt spid="110"/>
                                        </p:tgtEl>
                                      </p:cBhvr>
                                    </p:animEffect>
                                    <p:anim calcmode="lin" valueType="num">
                                      <p:cBhvr>
                                        <p:cTn id="355" dur="500" fill="hold"/>
                                        <p:tgtEl>
                                          <p:spTgt spid="110"/>
                                        </p:tgtEl>
                                        <p:attrNameLst>
                                          <p:attrName>ppt_x</p:attrName>
                                        </p:attrNameLst>
                                      </p:cBhvr>
                                      <p:tavLst>
                                        <p:tav tm="0">
                                          <p:val>
                                            <p:strVal val="#ppt_x"/>
                                          </p:val>
                                        </p:tav>
                                        <p:tav tm="100000">
                                          <p:val>
                                            <p:strVal val="#ppt_x"/>
                                          </p:val>
                                        </p:tav>
                                      </p:tavLst>
                                    </p:anim>
                                    <p:anim calcmode="lin" valueType="num">
                                      <p:cBhvr>
                                        <p:cTn id="356" dur="500" fill="hold"/>
                                        <p:tgtEl>
                                          <p:spTgt spid="110"/>
                                        </p:tgtEl>
                                        <p:attrNameLst>
                                          <p:attrName>ppt_y</p:attrName>
                                        </p:attrNameLst>
                                      </p:cBhvr>
                                      <p:tavLst>
                                        <p:tav tm="0">
                                          <p:val>
                                            <p:strVal val="#ppt_y+.1"/>
                                          </p:val>
                                        </p:tav>
                                        <p:tav tm="100000">
                                          <p:val>
                                            <p:strVal val="#ppt_y"/>
                                          </p:val>
                                        </p:tav>
                                      </p:tavLst>
                                    </p:anim>
                                  </p:childTnLst>
                                </p:cTn>
                              </p:par>
                              <p:par>
                                <p:cTn id="357" presetID="42" presetClass="entr" presetSubtype="0" fill="hold" grpId="0" nodeType="withEffect">
                                  <p:stCondLst>
                                    <p:cond delay="0"/>
                                  </p:stCondLst>
                                  <p:childTnLst>
                                    <p:set>
                                      <p:cBhvr>
                                        <p:cTn id="358" dur="1" fill="hold">
                                          <p:stCondLst>
                                            <p:cond delay="0"/>
                                          </p:stCondLst>
                                        </p:cTn>
                                        <p:tgtEl>
                                          <p:spTgt spid="111"/>
                                        </p:tgtEl>
                                        <p:attrNameLst>
                                          <p:attrName>style.visibility</p:attrName>
                                        </p:attrNameLst>
                                      </p:cBhvr>
                                      <p:to>
                                        <p:strVal val="visible"/>
                                      </p:to>
                                    </p:set>
                                    <p:animEffect transition="in" filter="fade">
                                      <p:cBhvr>
                                        <p:cTn id="359" dur="500"/>
                                        <p:tgtEl>
                                          <p:spTgt spid="111"/>
                                        </p:tgtEl>
                                      </p:cBhvr>
                                    </p:animEffect>
                                    <p:anim calcmode="lin" valueType="num">
                                      <p:cBhvr>
                                        <p:cTn id="360" dur="500" fill="hold"/>
                                        <p:tgtEl>
                                          <p:spTgt spid="111"/>
                                        </p:tgtEl>
                                        <p:attrNameLst>
                                          <p:attrName>ppt_x</p:attrName>
                                        </p:attrNameLst>
                                      </p:cBhvr>
                                      <p:tavLst>
                                        <p:tav tm="0">
                                          <p:val>
                                            <p:strVal val="#ppt_x"/>
                                          </p:val>
                                        </p:tav>
                                        <p:tav tm="100000">
                                          <p:val>
                                            <p:strVal val="#ppt_x"/>
                                          </p:val>
                                        </p:tav>
                                      </p:tavLst>
                                    </p:anim>
                                    <p:anim calcmode="lin" valueType="num">
                                      <p:cBhvr>
                                        <p:cTn id="361" dur="500" fill="hold"/>
                                        <p:tgtEl>
                                          <p:spTgt spid="111"/>
                                        </p:tgtEl>
                                        <p:attrNameLst>
                                          <p:attrName>ppt_y</p:attrName>
                                        </p:attrNameLst>
                                      </p:cBhvr>
                                      <p:tavLst>
                                        <p:tav tm="0">
                                          <p:val>
                                            <p:strVal val="#ppt_y+.1"/>
                                          </p:val>
                                        </p:tav>
                                        <p:tav tm="100000">
                                          <p:val>
                                            <p:strVal val="#ppt_y"/>
                                          </p:val>
                                        </p:tav>
                                      </p:tavLst>
                                    </p:anim>
                                  </p:childTnLst>
                                </p:cTn>
                              </p:par>
                              <p:par>
                                <p:cTn id="362" presetID="42" presetClass="entr" presetSubtype="0" fill="hold" grpId="0" nodeType="withEffect">
                                  <p:stCondLst>
                                    <p:cond delay="0"/>
                                  </p:stCondLst>
                                  <p:childTnLst>
                                    <p:set>
                                      <p:cBhvr>
                                        <p:cTn id="363" dur="1" fill="hold">
                                          <p:stCondLst>
                                            <p:cond delay="0"/>
                                          </p:stCondLst>
                                        </p:cTn>
                                        <p:tgtEl>
                                          <p:spTgt spid="112"/>
                                        </p:tgtEl>
                                        <p:attrNameLst>
                                          <p:attrName>style.visibility</p:attrName>
                                        </p:attrNameLst>
                                      </p:cBhvr>
                                      <p:to>
                                        <p:strVal val="visible"/>
                                      </p:to>
                                    </p:set>
                                    <p:animEffect transition="in" filter="fade">
                                      <p:cBhvr>
                                        <p:cTn id="364" dur="500"/>
                                        <p:tgtEl>
                                          <p:spTgt spid="112"/>
                                        </p:tgtEl>
                                      </p:cBhvr>
                                    </p:animEffect>
                                    <p:anim calcmode="lin" valueType="num">
                                      <p:cBhvr>
                                        <p:cTn id="365" dur="500" fill="hold"/>
                                        <p:tgtEl>
                                          <p:spTgt spid="112"/>
                                        </p:tgtEl>
                                        <p:attrNameLst>
                                          <p:attrName>ppt_x</p:attrName>
                                        </p:attrNameLst>
                                      </p:cBhvr>
                                      <p:tavLst>
                                        <p:tav tm="0">
                                          <p:val>
                                            <p:strVal val="#ppt_x"/>
                                          </p:val>
                                        </p:tav>
                                        <p:tav tm="100000">
                                          <p:val>
                                            <p:strVal val="#ppt_x"/>
                                          </p:val>
                                        </p:tav>
                                      </p:tavLst>
                                    </p:anim>
                                    <p:anim calcmode="lin" valueType="num">
                                      <p:cBhvr>
                                        <p:cTn id="366" dur="500" fill="hold"/>
                                        <p:tgtEl>
                                          <p:spTgt spid="112"/>
                                        </p:tgtEl>
                                        <p:attrNameLst>
                                          <p:attrName>ppt_y</p:attrName>
                                        </p:attrNameLst>
                                      </p:cBhvr>
                                      <p:tavLst>
                                        <p:tav tm="0">
                                          <p:val>
                                            <p:strVal val="#ppt_y+.1"/>
                                          </p:val>
                                        </p:tav>
                                        <p:tav tm="100000">
                                          <p:val>
                                            <p:strVal val="#ppt_y"/>
                                          </p:val>
                                        </p:tav>
                                      </p:tavLst>
                                    </p:anim>
                                  </p:childTnLst>
                                </p:cTn>
                              </p:par>
                              <p:par>
                                <p:cTn id="367" presetID="42" presetClass="entr" presetSubtype="0" fill="hold" grpId="0" nodeType="withEffect">
                                  <p:stCondLst>
                                    <p:cond delay="0"/>
                                  </p:stCondLst>
                                  <p:childTnLst>
                                    <p:set>
                                      <p:cBhvr>
                                        <p:cTn id="368" dur="1" fill="hold">
                                          <p:stCondLst>
                                            <p:cond delay="0"/>
                                          </p:stCondLst>
                                        </p:cTn>
                                        <p:tgtEl>
                                          <p:spTgt spid="113"/>
                                        </p:tgtEl>
                                        <p:attrNameLst>
                                          <p:attrName>style.visibility</p:attrName>
                                        </p:attrNameLst>
                                      </p:cBhvr>
                                      <p:to>
                                        <p:strVal val="visible"/>
                                      </p:to>
                                    </p:set>
                                    <p:animEffect transition="in" filter="fade">
                                      <p:cBhvr>
                                        <p:cTn id="369" dur="500"/>
                                        <p:tgtEl>
                                          <p:spTgt spid="113"/>
                                        </p:tgtEl>
                                      </p:cBhvr>
                                    </p:animEffect>
                                    <p:anim calcmode="lin" valueType="num">
                                      <p:cBhvr>
                                        <p:cTn id="370" dur="500" fill="hold"/>
                                        <p:tgtEl>
                                          <p:spTgt spid="113"/>
                                        </p:tgtEl>
                                        <p:attrNameLst>
                                          <p:attrName>ppt_x</p:attrName>
                                        </p:attrNameLst>
                                      </p:cBhvr>
                                      <p:tavLst>
                                        <p:tav tm="0">
                                          <p:val>
                                            <p:strVal val="#ppt_x"/>
                                          </p:val>
                                        </p:tav>
                                        <p:tav tm="100000">
                                          <p:val>
                                            <p:strVal val="#ppt_x"/>
                                          </p:val>
                                        </p:tav>
                                      </p:tavLst>
                                    </p:anim>
                                    <p:anim calcmode="lin" valueType="num">
                                      <p:cBhvr>
                                        <p:cTn id="371" dur="500" fill="hold"/>
                                        <p:tgtEl>
                                          <p:spTgt spid="113"/>
                                        </p:tgtEl>
                                        <p:attrNameLst>
                                          <p:attrName>ppt_y</p:attrName>
                                        </p:attrNameLst>
                                      </p:cBhvr>
                                      <p:tavLst>
                                        <p:tav tm="0">
                                          <p:val>
                                            <p:strVal val="#ppt_y+.1"/>
                                          </p:val>
                                        </p:tav>
                                        <p:tav tm="100000">
                                          <p:val>
                                            <p:strVal val="#ppt_y"/>
                                          </p:val>
                                        </p:tav>
                                      </p:tavLst>
                                    </p:anim>
                                  </p:childTnLst>
                                </p:cTn>
                              </p:par>
                              <p:par>
                                <p:cTn id="372" presetID="42" presetClass="entr" presetSubtype="0" fill="hold" grpId="0" nodeType="withEffect">
                                  <p:stCondLst>
                                    <p:cond delay="0"/>
                                  </p:stCondLst>
                                  <p:childTnLst>
                                    <p:set>
                                      <p:cBhvr>
                                        <p:cTn id="373" dur="1" fill="hold">
                                          <p:stCondLst>
                                            <p:cond delay="0"/>
                                          </p:stCondLst>
                                        </p:cTn>
                                        <p:tgtEl>
                                          <p:spTgt spid="114"/>
                                        </p:tgtEl>
                                        <p:attrNameLst>
                                          <p:attrName>style.visibility</p:attrName>
                                        </p:attrNameLst>
                                      </p:cBhvr>
                                      <p:to>
                                        <p:strVal val="visible"/>
                                      </p:to>
                                    </p:set>
                                    <p:animEffect transition="in" filter="fade">
                                      <p:cBhvr>
                                        <p:cTn id="374" dur="500"/>
                                        <p:tgtEl>
                                          <p:spTgt spid="114"/>
                                        </p:tgtEl>
                                      </p:cBhvr>
                                    </p:animEffect>
                                    <p:anim calcmode="lin" valueType="num">
                                      <p:cBhvr>
                                        <p:cTn id="375" dur="500" fill="hold"/>
                                        <p:tgtEl>
                                          <p:spTgt spid="114"/>
                                        </p:tgtEl>
                                        <p:attrNameLst>
                                          <p:attrName>ppt_x</p:attrName>
                                        </p:attrNameLst>
                                      </p:cBhvr>
                                      <p:tavLst>
                                        <p:tav tm="0">
                                          <p:val>
                                            <p:strVal val="#ppt_x"/>
                                          </p:val>
                                        </p:tav>
                                        <p:tav tm="100000">
                                          <p:val>
                                            <p:strVal val="#ppt_x"/>
                                          </p:val>
                                        </p:tav>
                                      </p:tavLst>
                                    </p:anim>
                                    <p:anim calcmode="lin" valueType="num">
                                      <p:cBhvr>
                                        <p:cTn id="376" dur="500" fill="hold"/>
                                        <p:tgtEl>
                                          <p:spTgt spid="114"/>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115"/>
                                        </p:tgtEl>
                                        <p:attrNameLst>
                                          <p:attrName>style.visibility</p:attrName>
                                        </p:attrNameLst>
                                      </p:cBhvr>
                                      <p:to>
                                        <p:strVal val="visible"/>
                                      </p:to>
                                    </p:set>
                                    <p:animEffect transition="in" filter="fade">
                                      <p:cBhvr>
                                        <p:cTn id="379" dur="500"/>
                                        <p:tgtEl>
                                          <p:spTgt spid="115"/>
                                        </p:tgtEl>
                                      </p:cBhvr>
                                    </p:animEffect>
                                    <p:anim calcmode="lin" valueType="num">
                                      <p:cBhvr>
                                        <p:cTn id="380" dur="500" fill="hold"/>
                                        <p:tgtEl>
                                          <p:spTgt spid="115"/>
                                        </p:tgtEl>
                                        <p:attrNameLst>
                                          <p:attrName>ppt_x</p:attrName>
                                        </p:attrNameLst>
                                      </p:cBhvr>
                                      <p:tavLst>
                                        <p:tav tm="0">
                                          <p:val>
                                            <p:strVal val="#ppt_x"/>
                                          </p:val>
                                        </p:tav>
                                        <p:tav tm="100000">
                                          <p:val>
                                            <p:strVal val="#ppt_x"/>
                                          </p:val>
                                        </p:tav>
                                      </p:tavLst>
                                    </p:anim>
                                    <p:anim calcmode="lin" valueType="num">
                                      <p:cBhvr>
                                        <p:cTn id="381" dur="500" fill="hold"/>
                                        <p:tgtEl>
                                          <p:spTgt spid="115"/>
                                        </p:tgtEl>
                                        <p:attrNameLst>
                                          <p:attrName>ppt_y</p:attrName>
                                        </p:attrNameLst>
                                      </p:cBhvr>
                                      <p:tavLst>
                                        <p:tav tm="0">
                                          <p:val>
                                            <p:strVal val="#ppt_y+.1"/>
                                          </p:val>
                                        </p:tav>
                                        <p:tav tm="100000">
                                          <p:val>
                                            <p:strVal val="#ppt_y"/>
                                          </p:val>
                                        </p:tav>
                                      </p:tavLst>
                                    </p:anim>
                                  </p:childTnLst>
                                </p:cTn>
                              </p:par>
                            </p:childTnLst>
                          </p:cTn>
                        </p:par>
                        <p:par>
                          <p:cTn id="382" fill="hold">
                            <p:stCondLst>
                              <p:cond delay="3500"/>
                            </p:stCondLst>
                            <p:childTnLst>
                              <p:par>
                                <p:cTn id="383" presetID="42" presetClass="entr" presetSubtype="0" fill="hold" grpId="0" nodeType="afterEffect">
                                  <p:stCondLst>
                                    <p:cond delay="0"/>
                                  </p:stCondLst>
                                  <p:childTnLst>
                                    <p:set>
                                      <p:cBhvr>
                                        <p:cTn id="384" dur="1" fill="hold">
                                          <p:stCondLst>
                                            <p:cond delay="0"/>
                                          </p:stCondLst>
                                        </p:cTn>
                                        <p:tgtEl>
                                          <p:spTgt spid="117"/>
                                        </p:tgtEl>
                                        <p:attrNameLst>
                                          <p:attrName>style.visibility</p:attrName>
                                        </p:attrNameLst>
                                      </p:cBhvr>
                                      <p:to>
                                        <p:strVal val="visible"/>
                                      </p:to>
                                    </p:set>
                                    <p:animEffect transition="in" filter="fade">
                                      <p:cBhvr>
                                        <p:cTn id="385" dur="500"/>
                                        <p:tgtEl>
                                          <p:spTgt spid="117"/>
                                        </p:tgtEl>
                                      </p:cBhvr>
                                    </p:animEffect>
                                    <p:anim calcmode="lin" valueType="num">
                                      <p:cBhvr>
                                        <p:cTn id="386" dur="500" fill="hold"/>
                                        <p:tgtEl>
                                          <p:spTgt spid="117"/>
                                        </p:tgtEl>
                                        <p:attrNameLst>
                                          <p:attrName>ppt_x</p:attrName>
                                        </p:attrNameLst>
                                      </p:cBhvr>
                                      <p:tavLst>
                                        <p:tav tm="0">
                                          <p:val>
                                            <p:strVal val="#ppt_x"/>
                                          </p:val>
                                        </p:tav>
                                        <p:tav tm="100000">
                                          <p:val>
                                            <p:strVal val="#ppt_x"/>
                                          </p:val>
                                        </p:tav>
                                      </p:tavLst>
                                    </p:anim>
                                    <p:anim calcmode="lin" valueType="num">
                                      <p:cBhvr>
                                        <p:cTn id="387" dur="500" fill="hold"/>
                                        <p:tgtEl>
                                          <p:spTgt spid="117"/>
                                        </p:tgtEl>
                                        <p:attrNameLst>
                                          <p:attrName>ppt_y</p:attrName>
                                        </p:attrNameLst>
                                      </p:cBhvr>
                                      <p:tavLst>
                                        <p:tav tm="0">
                                          <p:val>
                                            <p:strVal val="#ppt_y+.1"/>
                                          </p:val>
                                        </p:tav>
                                        <p:tav tm="100000">
                                          <p:val>
                                            <p:strVal val="#ppt_y"/>
                                          </p:val>
                                        </p:tav>
                                      </p:tavLst>
                                    </p:anim>
                                  </p:childTnLst>
                                </p:cTn>
                              </p:par>
                              <p:par>
                                <p:cTn id="388" presetID="42" presetClass="entr" presetSubtype="0" fill="hold" grpId="0" nodeType="withEffect">
                                  <p:stCondLst>
                                    <p:cond delay="0"/>
                                  </p:stCondLst>
                                  <p:childTnLst>
                                    <p:set>
                                      <p:cBhvr>
                                        <p:cTn id="389" dur="1" fill="hold">
                                          <p:stCondLst>
                                            <p:cond delay="0"/>
                                          </p:stCondLst>
                                        </p:cTn>
                                        <p:tgtEl>
                                          <p:spTgt spid="118"/>
                                        </p:tgtEl>
                                        <p:attrNameLst>
                                          <p:attrName>style.visibility</p:attrName>
                                        </p:attrNameLst>
                                      </p:cBhvr>
                                      <p:to>
                                        <p:strVal val="visible"/>
                                      </p:to>
                                    </p:set>
                                    <p:animEffect transition="in" filter="fade">
                                      <p:cBhvr>
                                        <p:cTn id="390" dur="500"/>
                                        <p:tgtEl>
                                          <p:spTgt spid="118"/>
                                        </p:tgtEl>
                                      </p:cBhvr>
                                    </p:animEffect>
                                    <p:anim calcmode="lin" valueType="num">
                                      <p:cBhvr>
                                        <p:cTn id="391" dur="500" fill="hold"/>
                                        <p:tgtEl>
                                          <p:spTgt spid="118"/>
                                        </p:tgtEl>
                                        <p:attrNameLst>
                                          <p:attrName>ppt_x</p:attrName>
                                        </p:attrNameLst>
                                      </p:cBhvr>
                                      <p:tavLst>
                                        <p:tav tm="0">
                                          <p:val>
                                            <p:strVal val="#ppt_x"/>
                                          </p:val>
                                        </p:tav>
                                        <p:tav tm="100000">
                                          <p:val>
                                            <p:strVal val="#ppt_x"/>
                                          </p:val>
                                        </p:tav>
                                      </p:tavLst>
                                    </p:anim>
                                    <p:anim calcmode="lin" valueType="num">
                                      <p:cBhvr>
                                        <p:cTn id="392" dur="500" fill="hold"/>
                                        <p:tgtEl>
                                          <p:spTgt spid="118"/>
                                        </p:tgtEl>
                                        <p:attrNameLst>
                                          <p:attrName>ppt_y</p:attrName>
                                        </p:attrNameLst>
                                      </p:cBhvr>
                                      <p:tavLst>
                                        <p:tav tm="0">
                                          <p:val>
                                            <p:strVal val="#ppt_y+.1"/>
                                          </p:val>
                                        </p:tav>
                                        <p:tav tm="100000">
                                          <p:val>
                                            <p:strVal val="#ppt_y"/>
                                          </p:val>
                                        </p:tav>
                                      </p:tavLst>
                                    </p:anim>
                                  </p:childTnLst>
                                </p:cTn>
                              </p:par>
                              <p:par>
                                <p:cTn id="393" presetID="42" presetClass="entr" presetSubtype="0" fill="hold" grpId="0" nodeType="withEffect">
                                  <p:stCondLst>
                                    <p:cond delay="0"/>
                                  </p:stCondLst>
                                  <p:childTnLst>
                                    <p:set>
                                      <p:cBhvr>
                                        <p:cTn id="394" dur="1" fill="hold">
                                          <p:stCondLst>
                                            <p:cond delay="0"/>
                                          </p:stCondLst>
                                        </p:cTn>
                                        <p:tgtEl>
                                          <p:spTgt spid="119"/>
                                        </p:tgtEl>
                                        <p:attrNameLst>
                                          <p:attrName>style.visibility</p:attrName>
                                        </p:attrNameLst>
                                      </p:cBhvr>
                                      <p:to>
                                        <p:strVal val="visible"/>
                                      </p:to>
                                    </p:set>
                                    <p:animEffect transition="in" filter="fade">
                                      <p:cBhvr>
                                        <p:cTn id="395" dur="500"/>
                                        <p:tgtEl>
                                          <p:spTgt spid="119"/>
                                        </p:tgtEl>
                                      </p:cBhvr>
                                    </p:animEffect>
                                    <p:anim calcmode="lin" valueType="num">
                                      <p:cBhvr>
                                        <p:cTn id="396" dur="500" fill="hold"/>
                                        <p:tgtEl>
                                          <p:spTgt spid="119"/>
                                        </p:tgtEl>
                                        <p:attrNameLst>
                                          <p:attrName>ppt_x</p:attrName>
                                        </p:attrNameLst>
                                      </p:cBhvr>
                                      <p:tavLst>
                                        <p:tav tm="0">
                                          <p:val>
                                            <p:strVal val="#ppt_x"/>
                                          </p:val>
                                        </p:tav>
                                        <p:tav tm="100000">
                                          <p:val>
                                            <p:strVal val="#ppt_x"/>
                                          </p:val>
                                        </p:tav>
                                      </p:tavLst>
                                    </p:anim>
                                    <p:anim calcmode="lin" valueType="num">
                                      <p:cBhvr>
                                        <p:cTn id="397" dur="500" fill="hold"/>
                                        <p:tgtEl>
                                          <p:spTgt spid="119"/>
                                        </p:tgtEl>
                                        <p:attrNameLst>
                                          <p:attrName>ppt_y</p:attrName>
                                        </p:attrNameLst>
                                      </p:cBhvr>
                                      <p:tavLst>
                                        <p:tav tm="0">
                                          <p:val>
                                            <p:strVal val="#ppt_y+.1"/>
                                          </p:val>
                                        </p:tav>
                                        <p:tav tm="100000">
                                          <p:val>
                                            <p:strVal val="#ppt_y"/>
                                          </p:val>
                                        </p:tav>
                                      </p:tavLst>
                                    </p:anim>
                                  </p:childTnLst>
                                </p:cTn>
                              </p:par>
                              <p:par>
                                <p:cTn id="398" presetID="42" presetClass="entr" presetSubtype="0" fill="hold" grpId="0" nodeType="withEffect">
                                  <p:stCondLst>
                                    <p:cond delay="0"/>
                                  </p:stCondLst>
                                  <p:childTnLst>
                                    <p:set>
                                      <p:cBhvr>
                                        <p:cTn id="399" dur="1" fill="hold">
                                          <p:stCondLst>
                                            <p:cond delay="0"/>
                                          </p:stCondLst>
                                        </p:cTn>
                                        <p:tgtEl>
                                          <p:spTgt spid="120"/>
                                        </p:tgtEl>
                                        <p:attrNameLst>
                                          <p:attrName>style.visibility</p:attrName>
                                        </p:attrNameLst>
                                      </p:cBhvr>
                                      <p:to>
                                        <p:strVal val="visible"/>
                                      </p:to>
                                    </p:set>
                                    <p:animEffect transition="in" filter="fade">
                                      <p:cBhvr>
                                        <p:cTn id="400" dur="500"/>
                                        <p:tgtEl>
                                          <p:spTgt spid="120"/>
                                        </p:tgtEl>
                                      </p:cBhvr>
                                    </p:animEffect>
                                    <p:anim calcmode="lin" valueType="num">
                                      <p:cBhvr>
                                        <p:cTn id="401" dur="500" fill="hold"/>
                                        <p:tgtEl>
                                          <p:spTgt spid="120"/>
                                        </p:tgtEl>
                                        <p:attrNameLst>
                                          <p:attrName>ppt_x</p:attrName>
                                        </p:attrNameLst>
                                      </p:cBhvr>
                                      <p:tavLst>
                                        <p:tav tm="0">
                                          <p:val>
                                            <p:strVal val="#ppt_x"/>
                                          </p:val>
                                        </p:tav>
                                        <p:tav tm="100000">
                                          <p:val>
                                            <p:strVal val="#ppt_x"/>
                                          </p:val>
                                        </p:tav>
                                      </p:tavLst>
                                    </p:anim>
                                    <p:anim calcmode="lin" valueType="num">
                                      <p:cBhvr>
                                        <p:cTn id="402" dur="500" fill="hold"/>
                                        <p:tgtEl>
                                          <p:spTgt spid="120"/>
                                        </p:tgtEl>
                                        <p:attrNameLst>
                                          <p:attrName>ppt_y</p:attrName>
                                        </p:attrNameLst>
                                      </p:cBhvr>
                                      <p:tavLst>
                                        <p:tav tm="0">
                                          <p:val>
                                            <p:strVal val="#ppt_y+.1"/>
                                          </p:val>
                                        </p:tav>
                                        <p:tav tm="100000">
                                          <p:val>
                                            <p:strVal val="#ppt_y"/>
                                          </p:val>
                                        </p:tav>
                                      </p:tavLst>
                                    </p:anim>
                                  </p:childTnLst>
                                </p:cTn>
                              </p:par>
                              <p:par>
                                <p:cTn id="403" presetID="42" presetClass="entr" presetSubtype="0" fill="hold" grpId="0" nodeType="withEffect">
                                  <p:stCondLst>
                                    <p:cond delay="0"/>
                                  </p:stCondLst>
                                  <p:childTnLst>
                                    <p:set>
                                      <p:cBhvr>
                                        <p:cTn id="404" dur="1" fill="hold">
                                          <p:stCondLst>
                                            <p:cond delay="0"/>
                                          </p:stCondLst>
                                        </p:cTn>
                                        <p:tgtEl>
                                          <p:spTgt spid="121"/>
                                        </p:tgtEl>
                                        <p:attrNameLst>
                                          <p:attrName>style.visibility</p:attrName>
                                        </p:attrNameLst>
                                      </p:cBhvr>
                                      <p:to>
                                        <p:strVal val="visible"/>
                                      </p:to>
                                    </p:set>
                                    <p:animEffect transition="in" filter="fade">
                                      <p:cBhvr>
                                        <p:cTn id="405" dur="500"/>
                                        <p:tgtEl>
                                          <p:spTgt spid="121"/>
                                        </p:tgtEl>
                                      </p:cBhvr>
                                    </p:animEffect>
                                    <p:anim calcmode="lin" valueType="num">
                                      <p:cBhvr>
                                        <p:cTn id="406" dur="500" fill="hold"/>
                                        <p:tgtEl>
                                          <p:spTgt spid="121"/>
                                        </p:tgtEl>
                                        <p:attrNameLst>
                                          <p:attrName>ppt_x</p:attrName>
                                        </p:attrNameLst>
                                      </p:cBhvr>
                                      <p:tavLst>
                                        <p:tav tm="0">
                                          <p:val>
                                            <p:strVal val="#ppt_x"/>
                                          </p:val>
                                        </p:tav>
                                        <p:tav tm="100000">
                                          <p:val>
                                            <p:strVal val="#ppt_x"/>
                                          </p:val>
                                        </p:tav>
                                      </p:tavLst>
                                    </p:anim>
                                    <p:anim calcmode="lin" valueType="num">
                                      <p:cBhvr>
                                        <p:cTn id="407" dur="500" fill="hold"/>
                                        <p:tgtEl>
                                          <p:spTgt spid="121"/>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122"/>
                                        </p:tgtEl>
                                        <p:attrNameLst>
                                          <p:attrName>style.visibility</p:attrName>
                                        </p:attrNameLst>
                                      </p:cBhvr>
                                      <p:to>
                                        <p:strVal val="visible"/>
                                      </p:to>
                                    </p:set>
                                    <p:animEffect transition="in" filter="fade">
                                      <p:cBhvr>
                                        <p:cTn id="410" dur="500"/>
                                        <p:tgtEl>
                                          <p:spTgt spid="122"/>
                                        </p:tgtEl>
                                      </p:cBhvr>
                                    </p:animEffect>
                                    <p:anim calcmode="lin" valueType="num">
                                      <p:cBhvr>
                                        <p:cTn id="411" dur="500" fill="hold"/>
                                        <p:tgtEl>
                                          <p:spTgt spid="122"/>
                                        </p:tgtEl>
                                        <p:attrNameLst>
                                          <p:attrName>ppt_x</p:attrName>
                                        </p:attrNameLst>
                                      </p:cBhvr>
                                      <p:tavLst>
                                        <p:tav tm="0">
                                          <p:val>
                                            <p:strVal val="#ppt_x"/>
                                          </p:val>
                                        </p:tav>
                                        <p:tav tm="100000">
                                          <p:val>
                                            <p:strVal val="#ppt_x"/>
                                          </p:val>
                                        </p:tav>
                                      </p:tavLst>
                                    </p:anim>
                                    <p:anim calcmode="lin" valueType="num">
                                      <p:cBhvr>
                                        <p:cTn id="412" dur="500" fill="hold"/>
                                        <p:tgtEl>
                                          <p:spTgt spid="122"/>
                                        </p:tgtEl>
                                        <p:attrNameLst>
                                          <p:attrName>ppt_y</p:attrName>
                                        </p:attrNameLst>
                                      </p:cBhvr>
                                      <p:tavLst>
                                        <p:tav tm="0">
                                          <p:val>
                                            <p:strVal val="#ppt_y+.1"/>
                                          </p:val>
                                        </p:tav>
                                        <p:tav tm="100000">
                                          <p:val>
                                            <p:strVal val="#ppt_y"/>
                                          </p:val>
                                        </p:tav>
                                      </p:tavLst>
                                    </p:anim>
                                  </p:childTnLst>
                                </p:cTn>
                              </p:par>
                              <p:par>
                                <p:cTn id="413" presetID="42" presetClass="entr" presetSubtype="0" fill="hold" grpId="0" nodeType="withEffect">
                                  <p:stCondLst>
                                    <p:cond delay="0"/>
                                  </p:stCondLst>
                                  <p:childTnLst>
                                    <p:set>
                                      <p:cBhvr>
                                        <p:cTn id="414" dur="1" fill="hold">
                                          <p:stCondLst>
                                            <p:cond delay="0"/>
                                          </p:stCondLst>
                                        </p:cTn>
                                        <p:tgtEl>
                                          <p:spTgt spid="123"/>
                                        </p:tgtEl>
                                        <p:attrNameLst>
                                          <p:attrName>style.visibility</p:attrName>
                                        </p:attrNameLst>
                                      </p:cBhvr>
                                      <p:to>
                                        <p:strVal val="visible"/>
                                      </p:to>
                                    </p:set>
                                    <p:animEffect transition="in" filter="fade">
                                      <p:cBhvr>
                                        <p:cTn id="415" dur="500"/>
                                        <p:tgtEl>
                                          <p:spTgt spid="123"/>
                                        </p:tgtEl>
                                      </p:cBhvr>
                                    </p:animEffect>
                                    <p:anim calcmode="lin" valueType="num">
                                      <p:cBhvr>
                                        <p:cTn id="416" dur="500" fill="hold"/>
                                        <p:tgtEl>
                                          <p:spTgt spid="123"/>
                                        </p:tgtEl>
                                        <p:attrNameLst>
                                          <p:attrName>ppt_x</p:attrName>
                                        </p:attrNameLst>
                                      </p:cBhvr>
                                      <p:tavLst>
                                        <p:tav tm="0">
                                          <p:val>
                                            <p:strVal val="#ppt_x"/>
                                          </p:val>
                                        </p:tav>
                                        <p:tav tm="100000">
                                          <p:val>
                                            <p:strVal val="#ppt_x"/>
                                          </p:val>
                                        </p:tav>
                                      </p:tavLst>
                                    </p:anim>
                                    <p:anim calcmode="lin" valueType="num">
                                      <p:cBhvr>
                                        <p:cTn id="417" dur="500" fill="hold"/>
                                        <p:tgtEl>
                                          <p:spTgt spid="123"/>
                                        </p:tgtEl>
                                        <p:attrNameLst>
                                          <p:attrName>ppt_y</p:attrName>
                                        </p:attrNameLst>
                                      </p:cBhvr>
                                      <p:tavLst>
                                        <p:tav tm="0">
                                          <p:val>
                                            <p:strVal val="#ppt_y+.1"/>
                                          </p:val>
                                        </p:tav>
                                        <p:tav tm="100000">
                                          <p:val>
                                            <p:strVal val="#ppt_y"/>
                                          </p:val>
                                        </p:tav>
                                      </p:tavLst>
                                    </p:anim>
                                  </p:childTnLst>
                                </p:cTn>
                              </p:par>
                              <p:par>
                                <p:cTn id="418" presetID="42" presetClass="entr" presetSubtype="0" fill="hold" grpId="0" nodeType="withEffect">
                                  <p:stCondLst>
                                    <p:cond delay="0"/>
                                  </p:stCondLst>
                                  <p:childTnLst>
                                    <p:set>
                                      <p:cBhvr>
                                        <p:cTn id="419" dur="1" fill="hold">
                                          <p:stCondLst>
                                            <p:cond delay="0"/>
                                          </p:stCondLst>
                                        </p:cTn>
                                        <p:tgtEl>
                                          <p:spTgt spid="124"/>
                                        </p:tgtEl>
                                        <p:attrNameLst>
                                          <p:attrName>style.visibility</p:attrName>
                                        </p:attrNameLst>
                                      </p:cBhvr>
                                      <p:to>
                                        <p:strVal val="visible"/>
                                      </p:to>
                                    </p:set>
                                    <p:animEffect transition="in" filter="fade">
                                      <p:cBhvr>
                                        <p:cTn id="420" dur="500"/>
                                        <p:tgtEl>
                                          <p:spTgt spid="124"/>
                                        </p:tgtEl>
                                      </p:cBhvr>
                                    </p:animEffect>
                                    <p:anim calcmode="lin" valueType="num">
                                      <p:cBhvr>
                                        <p:cTn id="421" dur="500" fill="hold"/>
                                        <p:tgtEl>
                                          <p:spTgt spid="124"/>
                                        </p:tgtEl>
                                        <p:attrNameLst>
                                          <p:attrName>ppt_x</p:attrName>
                                        </p:attrNameLst>
                                      </p:cBhvr>
                                      <p:tavLst>
                                        <p:tav tm="0">
                                          <p:val>
                                            <p:strVal val="#ppt_x"/>
                                          </p:val>
                                        </p:tav>
                                        <p:tav tm="100000">
                                          <p:val>
                                            <p:strVal val="#ppt_x"/>
                                          </p:val>
                                        </p:tav>
                                      </p:tavLst>
                                    </p:anim>
                                    <p:anim calcmode="lin" valueType="num">
                                      <p:cBhvr>
                                        <p:cTn id="422" dur="500" fill="hold"/>
                                        <p:tgtEl>
                                          <p:spTgt spid="124"/>
                                        </p:tgtEl>
                                        <p:attrNameLst>
                                          <p:attrName>ppt_y</p:attrName>
                                        </p:attrNameLst>
                                      </p:cBhvr>
                                      <p:tavLst>
                                        <p:tav tm="0">
                                          <p:val>
                                            <p:strVal val="#ppt_y+.1"/>
                                          </p:val>
                                        </p:tav>
                                        <p:tav tm="100000">
                                          <p:val>
                                            <p:strVal val="#ppt_y"/>
                                          </p:val>
                                        </p:tav>
                                      </p:tavLst>
                                    </p:anim>
                                  </p:childTnLst>
                                </p:cTn>
                              </p:par>
                            </p:childTnLst>
                          </p:cTn>
                        </p:par>
                        <p:par>
                          <p:cTn id="423" fill="hold">
                            <p:stCondLst>
                              <p:cond delay="4000"/>
                            </p:stCondLst>
                            <p:childTnLst>
                              <p:par>
                                <p:cTn id="424" presetID="42" presetClass="entr" presetSubtype="0" fill="hold" grpId="0" nodeType="afterEffect">
                                  <p:stCondLst>
                                    <p:cond delay="0"/>
                                  </p:stCondLst>
                                  <p:childTnLst>
                                    <p:set>
                                      <p:cBhvr>
                                        <p:cTn id="425" dur="1" fill="hold">
                                          <p:stCondLst>
                                            <p:cond delay="0"/>
                                          </p:stCondLst>
                                        </p:cTn>
                                        <p:tgtEl>
                                          <p:spTgt spid="126"/>
                                        </p:tgtEl>
                                        <p:attrNameLst>
                                          <p:attrName>style.visibility</p:attrName>
                                        </p:attrNameLst>
                                      </p:cBhvr>
                                      <p:to>
                                        <p:strVal val="visible"/>
                                      </p:to>
                                    </p:set>
                                    <p:animEffect transition="in" filter="fade">
                                      <p:cBhvr>
                                        <p:cTn id="426" dur="500"/>
                                        <p:tgtEl>
                                          <p:spTgt spid="126"/>
                                        </p:tgtEl>
                                      </p:cBhvr>
                                    </p:animEffect>
                                    <p:anim calcmode="lin" valueType="num">
                                      <p:cBhvr>
                                        <p:cTn id="427" dur="500" fill="hold"/>
                                        <p:tgtEl>
                                          <p:spTgt spid="126"/>
                                        </p:tgtEl>
                                        <p:attrNameLst>
                                          <p:attrName>ppt_x</p:attrName>
                                        </p:attrNameLst>
                                      </p:cBhvr>
                                      <p:tavLst>
                                        <p:tav tm="0">
                                          <p:val>
                                            <p:strVal val="#ppt_x"/>
                                          </p:val>
                                        </p:tav>
                                        <p:tav tm="100000">
                                          <p:val>
                                            <p:strVal val="#ppt_x"/>
                                          </p:val>
                                        </p:tav>
                                      </p:tavLst>
                                    </p:anim>
                                    <p:anim calcmode="lin" valueType="num">
                                      <p:cBhvr>
                                        <p:cTn id="428" dur="500" fill="hold"/>
                                        <p:tgtEl>
                                          <p:spTgt spid="126"/>
                                        </p:tgtEl>
                                        <p:attrNameLst>
                                          <p:attrName>ppt_y</p:attrName>
                                        </p:attrNameLst>
                                      </p:cBhvr>
                                      <p:tavLst>
                                        <p:tav tm="0">
                                          <p:val>
                                            <p:strVal val="#ppt_y+.1"/>
                                          </p:val>
                                        </p:tav>
                                        <p:tav tm="100000">
                                          <p:val>
                                            <p:strVal val="#ppt_y"/>
                                          </p:val>
                                        </p:tav>
                                      </p:tavLst>
                                    </p:anim>
                                  </p:childTnLst>
                                </p:cTn>
                              </p:par>
                              <p:par>
                                <p:cTn id="429" presetID="42" presetClass="entr" presetSubtype="0" fill="hold" grpId="0" nodeType="withEffect">
                                  <p:stCondLst>
                                    <p:cond delay="0"/>
                                  </p:stCondLst>
                                  <p:childTnLst>
                                    <p:set>
                                      <p:cBhvr>
                                        <p:cTn id="430" dur="1" fill="hold">
                                          <p:stCondLst>
                                            <p:cond delay="0"/>
                                          </p:stCondLst>
                                        </p:cTn>
                                        <p:tgtEl>
                                          <p:spTgt spid="127"/>
                                        </p:tgtEl>
                                        <p:attrNameLst>
                                          <p:attrName>style.visibility</p:attrName>
                                        </p:attrNameLst>
                                      </p:cBhvr>
                                      <p:to>
                                        <p:strVal val="visible"/>
                                      </p:to>
                                    </p:set>
                                    <p:animEffect transition="in" filter="fade">
                                      <p:cBhvr>
                                        <p:cTn id="431" dur="500"/>
                                        <p:tgtEl>
                                          <p:spTgt spid="127"/>
                                        </p:tgtEl>
                                      </p:cBhvr>
                                    </p:animEffect>
                                    <p:anim calcmode="lin" valueType="num">
                                      <p:cBhvr>
                                        <p:cTn id="432" dur="500" fill="hold"/>
                                        <p:tgtEl>
                                          <p:spTgt spid="127"/>
                                        </p:tgtEl>
                                        <p:attrNameLst>
                                          <p:attrName>ppt_x</p:attrName>
                                        </p:attrNameLst>
                                      </p:cBhvr>
                                      <p:tavLst>
                                        <p:tav tm="0">
                                          <p:val>
                                            <p:strVal val="#ppt_x"/>
                                          </p:val>
                                        </p:tav>
                                        <p:tav tm="100000">
                                          <p:val>
                                            <p:strVal val="#ppt_x"/>
                                          </p:val>
                                        </p:tav>
                                      </p:tavLst>
                                    </p:anim>
                                    <p:anim calcmode="lin" valueType="num">
                                      <p:cBhvr>
                                        <p:cTn id="433" dur="500" fill="hold"/>
                                        <p:tgtEl>
                                          <p:spTgt spid="127"/>
                                        </p:tgtEl>
                                        <p:attrNameLst>
                                          <p:attrName>ppt_y</p:attrName>
                                        </p:attrNameLst>
                                      </p:cBhvr>
                                      <p:tavLst>
                                        <p:tav tm="0">
                                          <p:val>
                                            <p:strVal val="#ppt_y+.1"/>
                                          </p:val>
                                        </p:tav>
                                        <p:tav tm="100000">
                                          <p:val>
                                            <p:strVal val="#ppt_y"/>
                                          </p:val>
                                        </p:tav>
                                      </p:tavLst>
                                    </p:anim>
                                  </p:childTnLst>
                                </p:cTn>
                              </p:par>
                              <p:par>
                                <p:cTn id="434" presetID="42" presetClass="entr" presetSubtype="0" fill="hold" grpId="0" nodeType="withEffect">
                                  <p:stCondLst>
                                    <p:cond delay="0"/>
                                  </p:stCondLst>
                                  <p:childTnLst>
                                    <p:set>
                                      <p:cBhvr>
                                        <p:cTn id="435" dur="1" fill="hold">
                                          <p:stCondLst>
                                            <p:cond delay="0"/>
                                          </p:stCondLst>
                                        </p:cTn>
                                        <p:tgtEl>
                                          <p:spTgt spid="128"/>
                                        </p:tgtEl>
                                        <p:attrNameLst>
                                          <p:attrName>style.visibility</p:attrName>
                                        </p:attrNameLst>
                                      </p:cBhvr>
                                      <p:to>
                                        <p:strVal val="visible"/>
                                      </p:to>
                                    </p:set>
                                    <p:animEffect transition="in" filter="fade">
                                      <p:cBhvr>
                                        <p:cTn id="436" dur="500"/>
                                        <p:tgtEl>
                                          <p:spTgt spid="128"/>
                                        </p:tgtEl>
                                      </p:cBhvr>
                                    </p:animEffect>
                                    <p:anim calcmode="lin" valueType="num">
                                      <p:cBhvr>
                                        <p:cTn id="437" dur="500" fill="hold"/>
                                        <p:tgtEl>
                                          <p:spTgt spid="128"/>
                                        </p:tgtEl>
                                        <p:attrNameLst>
                                          <p:attrName>ppt_x</p:attrName>
                                        </p:attrNameLst>
                                      </p:cBhvr>
                                      <p:tavLst>
                                        <p:tav tm="0">
                                          <p:val>
                                            <p:strVal val="#ppt_x"/>
                                          </p:val>
                                        </p:tav>
                                        <p:tav tm="100000">
                                          <p:val>
                                            <p:strVal val="#ppt_x"/>
                                          </p:val>
                                        </p:tav>
                                      </p:tavLst>
                                    </p:anim>
                                    <p:anim calcmode="lin" valueType="num">
                                      <p:cBhvr>
                                        <p:cTn id="438" dur="500" fill="hold"/>
                                        <p:tgtEl>
                                          <p:spTgt spid="128"/>
                                        </p:tgtEl>
                                        <p:attrNameLst>
                                          <p:attrName>ppt_y</p:attrName>
                                        </p:attrNameLst>
                                      </p:cBhvr>
                                      <p:tavLst>
                                        <p:tav tm="0">
                                          <p:val>
                                            <p:strVal val="#ppt_y+.1"/>
                                          </p:val>
                                        </p:tav>
                                        <p:tav tm="100000">
                                          <p:val>
                                            <p:strVal val="#ppt_y"/>
                                          </p:val>
                                        </p:tav>
                                      </p:tavLst>
                                    </p:anim>
                                  </p:childTnLst>
                                </p:cTn>
                              </p:par>
                              <p:par>
                                <p:cTn id="439" presetID="42" presetClass="entr" presetSubtype="0" fill="hold" grpId="0" nodeType="withEffect">
                                  <p:stCondLst>
                                    <p:cond delay="0"/>
                                  </p:stCondLst>
                                  <p:childTnLst>
                                    <p:set>
                                      <p:cBhvr>
                                        <p:cTn id="440" dur="1" fill="hold">
                                          <p:stCondLst>
                                            <p:cond delay="0"/>
                                          </p:stCondLst>
                                        </p:cTn>
                                        <p:tgtEl>
                                          <p:spTgt spid="129"/>
                                        </p:tgtEl>
                                        <p:attrNameLst>
                                          <p:attrName>style.visibility</p:attrName>
                                        </p:attrNameLst>
                                      </p:cBhvr>
                                      <p:to>
                                        <p:strVal val="visible"/>
                                      </p:to>
                                    </p:set>
                                    <p:animEffect transition="in" filter="fade">
                                      <p:cBhvr>
                                        <p:cTn id="441" dur="500"/>
                                        <p:tgtEl>
                                          <p:spTgt spid="129"/>
                                        </p:tgtEl>
                                      </p:cBhvr>
                                    </p:animEffect>
                                    <p:anim calcmode="lin" valueType="num">
                                      <p:cBhvr>
                                        <p:cTn id="442" dur="500" fill="hold"/>
                                        <p:tgtEl>
                                          <p:spTgt spid="129"/>
                                        </p:tgtEl>
                                        <p:attrNameLst>
                                          <p:attrName>ppt_x</p:attrName>
                                        </p:attrNameLst>
                                      </p:cBhvr>
                                      <p:tavLst>
                                        <p:tav tm="0">
                                          <p:val>
                                            <p:strVal val="#ppt_x"/>
                                          </p:val>
                                        </p:tav>
                                        <p:tav tm="100000">
                                          <p:val>
                                            <p:strVal val="#ppt_x"/>
                                          </p:val>
                                        </p:tav>
                                      </p:tavLst>
                                    </p:anim>
                                    <p:anim calcmode="lin" valueType="num">
                                      <p:cBhvr>
                                        <p:cTn id="443" dur="500" fill="hold"/>
                                        <p:tgtEl>
                                          <p:spTgt spid="129"/>
                                        </p:tgtEl>
                                        <p:attrNameLst>
                                          <p:attrName>ppt_y</p:attrName>
                                        </p:attrNameLst>
                                      </p:cBhvr>
                                      <p:tavLst>
                                        <p:tav tm="0">
                                          <p:val>
                                            <p:strVal val="#ppt_y+.1"/>
                                          </p:val>
                                        </p:tav>
                                        <p:tav tm="100000">
                                          <p:val>
                                            <p:strVal val="#ppt_y"/>
                                          </p:val>
                                        </p:tav>
                                      </p:tavLst>
                                    </p:anim>
                                  </p:childTnLst>
                                </p:cTn>
                              </p:par>
                              <p:par>
                                <p:cTn id="444" presetID="42" presetClass="entr" presetSubtype="0" fill="hold" grpId="0" nodeType="withEffect">
                                  <p:stCondLst>
                                    <p:cond delay="0"/>
                                  </p:stCondLst>
                                  <p:childTnLst>
                                    <p:set>
                                      <p:cBhvr>
                                        <p:cTn id="445" dur="1" fill="hold">
                                          <p:stCondLst>
                                            <p:cond delay="0"/>
                                          </p:stCondLst>
                                        </p:cTn>
                                        <p:tgtEl>
                                          <p:spTgt spid="130"/>
                                        </p:tgtEl>
                                        <p:attrNameLst>
                                          <p:attrName>style.visibility</p:attrName>
                                        </p:attrNameLst>
                                      </p:cBhvr>
                                      <p:to>
                                        <p:strVal val="visible"/>
                                      </p:to>
                                    </p:set>
                                    <p:animEffect transition="in" filter="fade">
                                      <p:cBhvr>
                                        <p:cTn id="446" dur="500"/>
                                        <p:tgtEl>
                                          <p:spTgt spid="130"/>
                                        </p:tgtEl>
                                      </p:cBhvr>
                                    </p:animEffect>
                                    <p:anim calcmode="lin" valueType="num">
                                      <p:cBhvr>
                                        <p:cTn id="447" dur="500" fill="hold"/>
                                        <p:tgtEl>
                                          <p:spTgt spid="130"/>
                                        </p:tgtEl>
                                        <p:attrNameLst>
                                          <p:attrName>ppt_x</p:attrName>
                                        </p:attrNameLst>
                                      </p:cBhvr>
                                      <p:tavLst>
                                        <p:tav tm="0">
                                          <p:val>
                                            <p:strVal val="#ppt_x"/>
                                          </p:val>
                                        </p:tav>
                                        <p:tav tm="100000">
                                          <p:val>
                                            <p:strVal val="#ppt_x"/>
                                          </p:val>
                                        </p:tav>
                                      </p:tavLst>
                                    </p:anim>
                                    <p:anim calcmode="lin" valueType="num">
                                      <p:cBhvr>
                                        <p:cTn id="448" dur="500" fill="hold"/>
                                        <p:tgtEl>
                                          <p:spTgt spid="130"/>
                                        </p:tgtEl>
                                        <p:attrNameLst>
                                          <p:attrName>ppt_y</p:attrName>
                                        </p:attrNameLst>
                                      </p:cBhvr>
                                      <p:tavLst>
                                        <p:tav tm="0">
                                          <p:val>
                                            <p:strVal val="#ppt_y+.1"/>
                                          </p:val>
                                        </p:tav>
                                        <p:tav tm="100000">
                                          <p:val>
                                            <p:strVal val="#ppt_y"/>
                                          </p:val>
                                        </p:tav>
                                      </p:tavLst>
                                    </p:anim>
                                  </p:childTnLst>
                                </p:cTn>
                              </p:par>
                              <p:par>
                                <p:cTn id="449" presetID="42" presetClass="entr" presetSubtype="0"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Effect transition="in" filter="fade">
                                      <p:cBhvr>
                                        <p:cTn id="451" dur="500"/>
                                        <p:tgtEl>
                                          <p:spTgt spid="131"/>
                                        </p:tgtEl>
                                      </p:cBhvr>
                                    </p:animEffect>
                                    <p:anim calcmode="lin" valueType="num">
                                      <p:cBhvr>
                                        <p:cTn id="452" dur="500" fill="hold"/>
                                        <p:tgtEl>
                                          <p:spTgt spid="131"/>
                                        </p:tgtEl>
                                        <p:attrNameLst>
                                          <p:attrName>ppt_x</p:attrName>
                                        </p:attrNameLst>
                                      </p:cBhvr>
                                      <p:tavLst>
                                        <p:tav tm="0">
                                          <p:val>
                                            <p:strVal val="#ppt_x"/>
                                          </p:val>
                                        </p:tav>
                                        <p:tav tm="100000">
                                          <p:val>
                                            <p:strVal val="#ppt_x"/>
                                          </p:val>
                                        </p:tav>
                                      </p:tavLst>
                                    </p:anim>
                                    <p:anim calcmode="lin" valueType="num">
                                      <p:cBhvr>
                                        <p:cTn id="453" dur="500" fill="hold"/>
                                        <p:tgtEl>
                                          <p:spTgt spid="131"/>
                                        </p:tgtEl>
                                        <p:attrNameLst>
                                          <p:attrName>ppt_y</p:attrName>
                                        </p:attrNameLst>
                                      </p:cBhvr>
                                      <p:tavLst>
                                        <p:tav tm="0">
                                          <p:val>
                                            <p:strVal val="#ppt_y+.1"/>
                                          </p:val>
                                        </p:tav>
                                        <p:tav tm="100000">
                                          <p:val>
                                            <p:strVal val="#ppt_y"/>
                                          </p:val>
                                        </p:tav>
                                      </p:tavLst>
                                    </p:anim>
                                  </p:childTnLst>
                                </p:cTn>
                              </p:par>
                              <p:par>
                                <p:cTn id="454" presetID="42" presetClass="entr" presetSubtype="0" fill="hold" grpId="0" nodeType="withEffect">
                                  <p:stCondLst>
                                    <p:cond delay="0"/>
                                  </p:stCondLst>
                                  <p:childTnLst>
                                    <p:set>
                                      <p:cBhvr>
                                        <p:cTn id="455" dur="1" fill="hold">
                                          <p:stCondLst>
                                            <p:cond delay="0"/>
                                          </p:stCondLst>
                                        </p:cTn>
                                        <p:tgtEl>
                                          <p:spTgt spid="132"/>
                                        </p:tgtEl>
                                        <p:attrNameLst>
                                          <p:attrName>style.visibility</p:attrName>
                                        </p:attrNameLst>
                                      </p:cBhvr>
                                      <p:to>
                                        <p:strVal val="visible"/>
                                      </p:to>
                                    </p:set>
                                    <p:animEffect transition="in" filter="fade">
                                      <p:cBhvr>
                                        <p:cTn id="456" dur="500"/>
                                        <p:tgtEl>
                                          <p:spTgt spid="132"/>
                                        </p:tgtEl>
                                      </p:cBhvr>
                                    </p:animEffect>
                                    <p:anim calcmode="lin" valueType="num">
                                      <p:cBhvr>
                                        <p:cTn id="457" dur="500" fill="hold"/>
                                        <p:tgtEl>
                                          <p:spTgt spid="132"/>
                                        </p:tgtEl>
                                        <p:attrNameLst>
                                          <p:attrName>ppt_x</p:attrName>
                                        </p:attrNameLst>
                                      </p:cBhvr>
                                      <p:tavLst>
                                        <p:tav tm="0">
                                          <p:val>
                                            <p:strVal val="#ppt_x"/>
                                          </p:val>
                                        </p:tav>
                                        <p:tav tm="100000">
                                          <p:val>
                                            <p:strVal val="#ppt_x"/>
                                          </p:val>
                                        </p:tav>
                                      </p:tavLst>
                                    </p:anim>
                                    <p:anim calcmode="lin" valueType="num">
                                      <p:cBhvr>
                                        <p:cTn id="458" dur="500" fill="hold"/>
                                        <p:tgtEl>
                                          <p:spTgt spid="132"/>
                                        </p:tgtEl>
                                        <p:attrNameLst>
                                          <p:attrName>ppt_y</p:attrName>
                                        </p:attrNameLst>
                                      </p:cBhvr>
                                      <p:tavLst>
                                        <p:tav tm="0">
                                          <p:val>
                                            <p:strVal val="#ppt_y+.1"/>
                                          </p:val>
                                        </p:tav>
                                        <p:tav tm="100000">
                                          <p:val>
                                            <p:strVal val="#ppt_y"/>
                                          </p:val>
                                        </p:tav>
                                      </p:tavLst>
                                    </p:anim>
                                  </p:childTnLst>
                                </p:cTn>
                              </p:par>
                              <p:par>
                                <p:cTn id="459" presetID="42" presetClass="entr" presetSubtype="0" fill="hold" grpId="0" nodeType="withEffect">
                                  <p:stCondLst>
                                    <p:cond delay="0"/>
                                  </p:stCondLst>
                                  <p:childTnLst>
                                    <p:set>
                                      <p:cBhvr>
                                        <p:cTn id="460" dur="1" fill="hold">
                                          <p:stCondLst>
                                            <p:cond delay="0"/>
                                          </p:stCondLst>
                                        </p:cTn>
                                        <p:tgtEl>
                                          <p:spTgt spid="133"/>
                                        </p:tgtEl>
                                        <p:attrNameLst>
                                          <p:attrName>style.visibility</p:attrName>
                                        </p:attrNameLst>
                                      </p:cBhvr>
                                      <p:to>
                                        <p:strVal val="visible"/>
                                      </p:to>
                                    </p:set>
                                    <p:animEffect transition="in" filter="fade">
                                      <p:cBhvr>
                                        <p:cTn id="461" dur="500"/>
                                        <p:tgtEl>
                                          <p:spTgt spid="133"/>
                                        </p:tgtEl>
                                      </p:cBhvr>
                                    </p:animEffect>
                                    <p:anim calcmode="lin" valueType="num">
                                      <p:cBhvr>
                                        <p:cTn id="462" dur="500" fill="hold"/>
                                        <p:tgtEl>
                                          <p:spTgt spid="133"/>
                                        </p:tgtEl>
                                        <p:attrNameLst>
                                          <p:attrName>ppt_x</p:attrName>
                                        </p:attrNameLst>
                                      </p:cBhvr>
                                      <p:tavLst>
                                        <p:tav tm="0">
                                          <p:val>
                                            <p:strVal val="#ppt_x"/>
                                          </p:val>
                                        </p:tav>
                                        <p:tav tm="100000">
                                          <p:val>
                                            <p:strVal val="#ppt_x"/>
                                          </p:val>
                                        </p:tav>
                                      </p:tavLst>
                                    </p:anim>
                                    <p:anim calcmode="lin" valueType="num">
                                      <p:cBhvr>
                                        <p:cTn id="463" dur="500" fill="hold"/>
                                        <p:tgtEl>
                                          <p:spTgt spid="133"/>
                                        </p:tgtEl>
                                        <p:attrNameLst>
                                          <p:attrName>ppt_y</p:attrName>
                                        </p:attrNameLst>
                                      </p:cBhvr>
                                      <p:tavLst>
                                        <p:tav tm="0">
                                          <p:val>
                                            <p:strVal val="#ppt_y+.1"/>
                                          </p:val>
                                        </p:tav>
                                        <p:tav tm="100000">
                                          <p:val>
                                            <p:strVal val="#ppt_y"/>
                                          </p:val>
                                        </p:tav>
                                      </p:tavLst>
                                    </p:anim>
                                  </p:childTnLst>
                                </p:cTn>
                              </p:par>
                            </p:childTnLst>
                          </p:cTn>
                        </p:par>
                        <p:par>
                          <p:cTn id="464" fill="hold">
                            <p:stCondLst>
                              <p:cond delay="4500"/>
                            </p:stCondLst>
                            <p:childTnLst>
                              <p:par>
                                <p:cTn id="465" presetID="42" presetClass="entr" presetSubtype="0" fill="hold" grpId="0" nodeType="afterEffect">
                                  <p:stCondLst>
                                    <p:cond delay="0"/>
                                  </p:stCondLst>
                                  <p:childTnLst>
                                    <p:set>
                                      <p:cBhvr>
                                        <p:cTn id="466" dur="1" fill="hold">
                                          <p:stCondLst>
                                            <p:cond delay="0"/>
                                          </p:stCondLst>
                                        </p:cTn>
                                        <p:tgtEl>
                                          <p:spTgt spid="135"/>
                                        </p:tgtEl>
                                        <p:attrNameLst>
                                          <p:attrName>style.visibility</p:attrName>
                                        </p:attrNameLst>
                                      </p:cBhvr>
                                      <p:to>
                                        <p:strVal val="visible"/>
                                      </p:to>
                                    </p:set>
                                    <p:animEffect transition="in" filter="fade">
                                      <p:cBhvr>
                                        <p:cTn id="467" dur="500"/>
                                        <p:tgtEl>
                                          <p:spTgt spid="135"/>
                                        </p:tgtEl>
                                      </p:cBhvr>
                                    </p:animEffect>
                                    <p:anim calcmode="lin" valueType="num">
                                      <p:cBhvr>
                                        <p:cTn id="468" dur="500" fill="hold"/>
                                        <p:tgtEl>
                                          <p:spTgt spid="135"/>
                                        </p:tgtEl>
                                        <p:attrNameLst>
                                          <p:attrName>ppt_x</p:attrName>
                                        </p:attrNameLst>
                                      </p:cBhvr>
                                      <p:tavLst>
                                        <p:tav tm="0">
                                          <p:val>
                                            <p:strVal val="#ppt_x"/>
                                          </p:val>
                                        </p:tav>
                                        <p:tav tm="100000">
                                          <p:val>
                                            <p:strVal val="#ppt_x"/>
                                          </p:val>
                                        </p:tav>
                                      </p:tavLst>
                                    </p:anim>
                                    <p:anim calcmode="lin" valueType="num">
                                      <p:cBhvr>
                                        <p:cTn id="469" dur="500" fill="hold"/>
                                        <p:tgtEl>
                                          <p:spTgt spid="135"/>
                                        </p:tgtEl>
                                        <p:attrNameLst>
                                          <p:attrName>ppt_y</p:attrName>
                                        </p:attrNameLst>
                                      </p:cBhvr>
                                      <p:tavLst>
                                        <p:tav tm="0">
                                          <p:val>
                                            <p:strVal val="#ppt_y+.1"/>
                                          </p:val>
                                        </p:tav>
                                        <p:tav tm="100000">
                                          <p:val>
                                            <p:strVal val="#ppt_y"/>
                                          </p:val>
                                        </p:tav>
                                      </p:tavLst>
                                    </p:anim>
                                  </p:childTnLst>
                                </p:cTn>
                              </p:par>
                              <p:par>
                                <p:cTn id="470" presetID="42" presetClass="entr" presetSubtype="0" fill="hold" grpId="0" nodeType="withEffect">
                                  <p:stCondLst>
                                    <p:cond delay="0"/>
                                  </p:stCondLst>
                                  <p:childTnLst>
                                    <p:set>
                                      <p:cBhvr>
                                        <p:cTn id="471" dur="1" fill="hold">
                                          <p:stCondLst>
                                            <p:cond delay="0"/>
                                          </p:stCondLst>
                                        </p:cTn>
                                        <p:tgtEl>
                                          <p:spTgt spid="136"/>
                                        </p:tgtEl>
                                        <p:attrNameLst>
                                          <p:attrName>style.visibility</p:attrName>
                                        </p:attrNameLst>
                                      </p:cBhvr>
                                      <p:to>
                                        <p:strVal val="visible"/>
                                      </p:to>
                                    </p:set>
                                    <p:animEffect transition="in" filter="fade">
                                      <p:cBhvr>
                                        <p:cTn id="472" dur="500"/>
                                        <p:tgtEl>
                                          <p:spTgt spid="136"/>
                                        </p:tgtEl>
                                      </p:cBhvr>
                                    </p:animEffect>
                                    <p:anim calcmode="lin" valueType="num">
                                      <p:cBhvr>
                                        <p:cTn id="473" dur="500" fill="hold"/>
                                        <p:tgtEl>
                                          <p:spTgt spid="136"/>
                                        </p:tgtEl>
                                        <p:attrNameLst>
                                          <p:attrName>ppt_x</p:attrName>
                                        </p:attrNameLst>
                                      </p:cBhvr>
                                      <p:tavLst>
                                        <p:tav tm="0">
                                          <p:val>
                                            <p:strVal val="#ppt_x"/>
                                          </p:val>
                                        </p:tav>
                                        <p:tav tm="100000">
                                          <p:val>
                                            <p:strVal val="#ppt_x"/>
                                          </p:val>
                                        </p:tav>
                                      </p:tavLst>
                                    </p:anim>
                                    <p:anim calcmode="lin" valueType="num">
                                      <p:cBhvr>
                                        <p:cTn id="474" dur="500" fill="hold"/>
                                        <p:tgtEl>
                                          <p:spTgt spid="136"/>
                                        </p:tgtEl>
                                        <p:attrNameLst>
                                          <p:attrName>ppt_y</p:attrName>
                                        </p:attrNameLst>
                                      </p:cBhvr>
                                      <p:tavLst>
                                        <p:tav tm="0">
                                          <p:val>
                                            <p:strVal val="#ppt_y+.1"/>
                                          </p:val>
                                        </p:tav>
                                        <p:tav tm="100000">
                                          <p:val>
                                            <p:strVal val="#ppt_y"/>
                                          </p:val>
                                        </p:tav>
                                      </p:tavLst>
                                    </p:anim>
                                  </p:childTnLst>
                                </p:cTn>
                              </p:par>
                              <p:par>
                                <p:cTn id="475" presetID="42" presetClass="entr" presetSubtype="0" fill="hold" grpId="0" nodeType="withEffect">
                                  <p:stCondLst>
                                    <p:cond delay="0"/>
                                  </p:stCondLst>
                                  <p:childTnLst>
                                    <p:set>
                                      <p:cBhvr>
                                        <p:cTn id="476" dur="1" fill="hold">
                                          <p:stCondLst>
                                            <p:cond delay="0"/>
                                          </p:stCondLst>
                                        </p:cTn>
                                        <p:tgtEl>
                                          <p:spTgt spid="137"/>
                                        </p:tgtEl>
                                        <p:attrNameLst>
                                          <p:attrName>style.visibility</p:attrName>
                                        </p:attrNameLst>
                                      </p:cBhvr>
                                      <p:to>
                                        <p:strVal val="visible"/>
                                      </p:to>
                                    </p:set>
                                    <p:animEffect transition="in" filter="fade">
                                      <p:cBhvr>
                                        <p:cTn id="477" dur="500"/>
                                        <p:tgtEl>
                                          <p:spTgt spid="137"/>
                                        </p:tgtEl>
                                      </p:cBhvr>
                                    </p:animEffect>
                                    <p:anim calcmode="lin" valueType="num">
                                      <p:cBhvr>
                                        <p:cTn id="478" dur="500" fill="hold"/>
                                        <p:tgtEl>
                                          <p:spTgt spid="137"/>
                                        </p:tgtEl>
                                        <p:attrNameLst>
                                          <p:attrName>ppt_x</p:attrName>
                                        </p:attrNameLst>
                                      </p:cBhvr>
                                      <p:tavLst>
                                        <p:tav tm="0">
                                          <p:val>
                                            <p:strVal val="#ppt_x"/>
                                          </p:val>
                                        </p:tav>
                                        <p:tav tm="100000">
                                          <p:val>
                                            <p:strVal val="#ppt_x"/>
                                          </p:val>
                                        </p:tav>
                                      </p:tavLst>
                                    </p:anim>
                                    <p:anim calcmode="lin" valueType="num">
                                      <p:cBhvr>
                                        <p:cTn id="479" dur="500" fill="hold"/>
                                        <p:tgtEl>
                                          <p:spTgt spid="137"/>
                                        </p:tgtEl>
                                        <p:attrNameLst>
                                          <p:attrName>ppt_y</p:attrName>
                                        </p:attrNameLst>
                                      </p:cBhvr>
                                      <p:tavLst>
                                        <p:tav tm="0">
                                          <p:val>
                                            <p:strVal val="#ppt_y+.1"/>
                                          </p:val>
                                        </p:tav>
                                        <p:tav tm="100000">
                                          <p:val>
                                            <p:strVal val="#ppt_y"/>
                                          </p:val>
                                        </p:tav>
                                      </p:tavLst>
                                    </p:anim>
                                  </p:childTnLst>
                                </p:cTn>
                              </p:par>
                              <p:par>
                                <p:cTn id="480" presetID="42" presetClass="entr" presetSubtype="0"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Effect transition="in" filter="fade">
                                      <p:cBhvr>
                                        <p:cTn id="482" dur="500"/>
                                        <p:tgtEl>
                                          <p:spTgt spid="138"/>
                                        </p:tgtEl>
                                      </p:cBhvr>
                                    </p:animEffect>
                                    <p:anim calcmode="lin" valueType="num">
                                      <p:cBhvr>
                                        <p:cTn id="483" dur="500" fill="hold"/>
                                        <p:tgtEl>
                                          <p:spTgt spid="138"/>
                                        </p:tgtEl>
                                        <p:attrNameLst>
                                          <p:attrName>ppt_x</p:attrName>
                                        </p:attrNameLst>
                                      </p:cBhvr>
                                      <p:tavLst>
                                        <p:tav tm="0">
                                          <p:val>
                                            <p:strVal val="#ppt_x"/>
                                          </p:val>
                                        </p:tav>
                                        <p:tav tm="100000">
                                          <p:val>
                                            <p:strVal val="#ppt_x"/>
                                          </p:val>
                                        </p:tav>
                                      </p:tavLst>
                                    </p:anim>
                                    <p:anim calcmode="lin" valueType="num">
                                      <p:cBhvr>
                                        <p:cTn id="484" dur="500" fill="hold"/>
                                        <p:tgtEl>
                                          <p:spTgt spid="138"/>
                                        </p:tgtEl>
                                        <p:attrNameLst>
                                          <p:attrName>ppt_y</p:attrName>
                                        </p:attrNameLst>
                                      </p:cBhvr>
                                      <p:tavLst>
                                        <p:tav tm="0">
                                          <p:val>
                                            <p:strVal val="#ppt_y+.1"/>
                                          </p:val>
                                        </p:tav>
                                        <p:tav tm="100000">
                                          <p:val>
                                            <p:strVal val="#ppt_y"/>
                                          </p:val>
                                        </p:tav>
                                      </p:tavLst>
                                    </p:anim>
                                  </p:childTnLst>
                                </p:cTn>
                              </p:par>
                              <p:par>
                                <p:cTn id="485" presetID="42" presetClass="entr" presetSubtype="0" fill="hold" grpId="0" nodeType="withEffect">
                                  <p:stCondLst>
                                    <p:cond delay="0"/>
                                  </p:stCondLst>
                                  <p:childTnLst>
                                    <p:set>
                                      <p:cBhvr>
                                        <p:cTn id="486" dur="1" fill="hold">
                                          <p:stCondLst>
                                            <p:cond delay="0"/>
                                          </p:stCondLst>
                                        </p:cTn>
                                        <p:tgtEl>
                                          <p:spTgt spid="139"/>
                                        </p:tgtEl>
                                        <p:attrNameLst>
                                          <p:attrName>style.visibility</p:attrName>
                                        </p:attrNameLst>
                                      </p:cBhvr>
                                      <p:to>
                                        <p:strVal val="visible"/>
                                      </p:to>
                                    </p:set>
                                    <p:animEffect transition="in" filter="fade">
                                      <p:cBhvr>
                                        <p:cTn id="487" dur="500"/>
                                        <p:tgtEl>
                                          <p:spTgt spid="139"/>
                                        </p:tgtEl>
                                      </p:cBhvr>
                                    </p:animEffect>
                                    <p:anim calcmode="lin" valueType="num">
                                      <p:cBhvr>
                                        <p:cTn id="488" dur="500" fill="hold"/>
                                        <p:tgtEl>
                                          <p:spTgt spid="139"/>
                                        </p:tgtEl>
                                        <p:attrNameLst>
                                          <p:attrName>ppt_x</p:attrName>
                                        </p:attrNameLst>
                                      </p:cBhvr>
                                      <p:tavLst>
                                        <p:tav tm="0">
                                          <p:val>
                                            <p:strVal val="#ppt_x"/>
                                          </p:val>
                                        </p:tav>
                                        <p:tav tm="100000">
                                          <p:val>
                                            <p:strVal val="#ppt_x"/>
                                          </p:val>
                                        </p:tav>
                                      </p:tavLst>
                                    </p:anim>
                                    <p:anim calcmode="lin" valueType="num">
                                      <p:cBhvr>
                                        <p:cTn id="489" dur="500" fill="hold"/>
                                        <p:tgtEl>
                                          <p:spTgt spid="139"/>
                                        </p:tgtEl>
                                        <p:attrNameLst>
                                          <p:attrName>ppt_y</p:attrName>
                                        </p:attrNameLst>
                                      </p:cBhvr>
                                      <p:tavLst>
                                        <p:tav tm="0">
                                          <p:val>
                                            <p:strVal val="#ppt_y+.1"/>
                                          </p:val>
                                        </p:tav>
                                        <p:tav tm="100000">
                                          <p:val>
                                            <p:strVal val="#ppt_y"/>
                                          </p:val>
                                        </p:tav>
                                      </p:tavLst>
                                    </p:anim>
                                  </p:childTnLst>
                                </p:cTn>
                              </p:par>
                              <p:par>
                                <p:cTn id="490" presetID="42" presetClass="entr" presetSubtype="0" fill="hold" grpId="0" nodeType="withEffect">
                                  <p:stCondLst>
                                    <p:cond delay="0"/>
                                  </p:stCondLst>
                                  <p:childTnLst>
                                    <p:set>
                                      <p:cBhvr>
                                        <p:cTn id="491" dur="1" fill="hold">
                                          <p:stCondLst>
                                            <p:cond delay="0"/>
                                          </p:stCondLst>
                                        </p:cTn>
                                        <p:tgtEl>
                                          <p:spTgt spid="140"/>
                                        </p:tgtEl>
                                        <p:attrNameLst>
                                          <p:attrName>style.visibility</p:attrName>
                                        </p:attrNameLst>
                                      </p:cBhvr>
                                      <p:to>
                                        <p:strVal val="visible"/>
                                      </p:to>
                                    </p:set>
                                    <p:animEffect transition="in" filter="fade">
                                      <p:cBhvr>
                                        <p:cTn id="492" dur="500"/>
                                        <p:tgtEl>
                                          <p:spTgt spid="140"/>
                                        </p:tgtEl>
                                      </p:cBhvr>
                                    </p:animEffect>
                                    <p:anim calcmode="lin" valueType="num">
                                      <p:cBhvr>
                                        <p:cTn id="493" dur="500" fill="hold"/>
                                        <p:tgtEl>
                                          <p:spTgt spid="140"/>
                                        </p:tgtEl>
                                        <p:attrNameLst>
                                          <p:attrName>ppt_x</p:attrName>
                                        </p:attrNameLst>
                                      </p:cBhvr>
                                      <p:tavLst>
                                        <p:tav tm="0">
                                          <p:val>
                                            <p:strVal val="#ppt_x"/>
                                          </p:val>
                                        </p:tav>
                                        <p:tav tm="100000">
                                          <p:val>
                                            <p:strVal val="#ppt_x"/>
                                          </p:val>
                                        </p:tav>
                                      </p:tavLst>
                                    </p:anim>
                                    <p:anim calcmode="lin" valueType="num">
                                      <p:cBhvr>
                                        <p:cTn id="494" dur="500" fill="hold"/>
                                        <p:tgtEl>
                                          <p:spTgt spid="140"/>
                                        </p:tgtEl>
                                        <p:attrNameLst>
                                          <p:attrName>ppt_y</p:attrName>
                                        </p:attrNameLst>
                                      </p:cBhvr>
                                      <p:tavLst>
                                        <p:tav tm="0">
                                          <p:val>
                                            <p:strVal val="#ppt_y+.1"/>
                                          </p:val>
                                        </p:tav>
                                        <p:tav tm="100000">
                                          <p:val>
                                            <p:strVal val="#ppt_y"/>
                                          </p:val>
                                        </p:tav>
                                      </p:tavLst>
                                    </p:anim>
                                  </p:childTnLst>
                                </p:cTn>
                              </p:par>
                              <p:par>
                                <p:cTn id="495" presetID="42" presetClass="entr" presetSubtype="0" fill="hold" grpId="0" nodeType="withEffect">
                                  <p:stCondLst>
                                    <p:cond delay="0"/>
                                  </p:stCondLst>
                                  <p:childTnLst>
                                    <p:set>
                                      <p:cBhvr>
                                        <p:cTn id="496" dur="1" fill="hold">
                                          <p:stCondLst>
                                            <p:cond delay="0"/>
                                          </p:stCondLst>
                                        </p:cTn>
                                        <p:tgtEl>
                                          <p:spTgt spid="141"/>
                                        </p:tgtEl>
                                        <p:attrNameLst>
                                          <p:attrName>style.visibility</p:attrName>
                                        </p:attrNameLst>
                                      </p:cBhvr>
                                      <p:to>
                                        <p:strVal val="visible"/>
                                      </p:to>
                                    </p:set>
                                    <p:animEffect transition="in" filter="fade">
                                      <p:cBhvr>
                                        <p:cTn id="497" dur="500"/>
                                        <p:tgtEl>
                                          <p:spTgt spid="141"/>
                                        </p:tgtEl>
                                      </p:cBhvr>
                                    </p:animEffect>
                                    <p:anim calcmode="lin" valueType="num">
                                      <p:cBhvr>
                                        <p:cTn id="498" dur="500" fill="hold"/>
                                        <p:tgtEl>
                                          <p:spTgt spid="141"/>
                                        </p:tgtEl>
                                        <p:attrNameLst>
                                          <p:attrName>ppt_x</p:attrName>
                                        </p:attrNameLst>
                                      </p:cBhvr>
                                      <p:tavLst>
                                        <p:tav tm="0">
                                          <p:val>
                                            <p:strVal val="#ppt_x"/>
                                          </p:val>
                                        </p:tav>
                                        <p:tav tm="100000">
                                          <p:val>
                                            <p:strVal val="#ppt_x"/>
                                          </p:val>
                                        </p:tav>
                                      </p:tavLst>
                                    </p:anim>
                                    <p:anim calcmode="lin" valueType="num">
                                      <p:cBhvr>
                                        <p:cTn id="499" dur="500" fill="hold"/>
                                        <p:tgtEl>
                                          <p:spTgt spid="141"/>
                                        </p:tgtEl>
                                        <p:attrNameLst>
                                          <p:attrName>ppt_y</p:attrName>
                                        </p:attrNameLst>
                                      </p:cBhvr>
                                      <p:tavLst>
                                        <p:tav tm="0">
                                          <p:val>
                                            <p:strVal val="#ppt_y+.1"/>
                                          </p:val>
                                        </p:tav>
                                        <p:tav tm="100000">
                                          <p:val>
                                            <p:strVal val="#ppt_y"/>
                                          </p:val>
                                        </p:tav>
                                      </p:tavLst>
                                    </p:anim>
                                  </p:childTnLst>
                                </p:cTn>
                              </p:par>
                              <p:par>
                                <p:cTn id="500" presetID="42" presetClass="entr" presetSubtype="0" fill="hold" grpId="0" nodeType="withEffect">
                                  <p:stCondLst>
                                    <p:cond delay="0"/>
                                  </p:stCondLst>
                                  <p:childTnLst>
                                    <p:set>
                                      <p:cBhvr>
                                        <p:cTn id="501" dur="1" fill="hold">
                                          <p:stCondLst>
                                            <p:cond delay="0"/>
                                          </p:stCondLst>
                                        </p:cTn>
                                        <p:tgtEl>
                                          <p:spTgt spid="142"/>
                                        </p:tgtEl>
                                        <p:attrNameLst>
                                          <p:attrName>style.visibility</p:attrName>
                                        </p:attrNameLst>
                                      </p:cBhvr>
                                      <p:to>
                                        <p:strVal val="visible"/>
                                      </p:to>
                                    </p:set>
                                    <p:animEffect transition="in" filter="fade">
                                      <p:cBhvr>
                                        <p:cTn id="502" dur="500"/>
                                        <p:tgtEl>
                                          <p:spTgt spid="142"/>
                                        </p:tgtEl>
                                      </p:cBhvr>
                                    </p:animEffect>
                                    <p:anim calcmode="lin" valueType="num">
                                      <p:cBhvr>
                                        <p:cTn id="503" dur="500" fill="hold"/>
                                        <p:tgtEl>
                                          <p:spTgt spid="142"/>
                                        </p:tgtEl>
                                        <p:attrNameLst>
                                          <p:attrName>ppt_x</p:attrName>
                                        </p:attrNameLst>
                                      </p:cBhvr>
                                      <p:tavLst>
                                        <p:tav tm="0">
                                          <p:val>
                                            <p:strVal val="#ppt_x"/>
                                          </p:val>
                                        </p:tav>
                                        <p:tav tm="100000">
                                          <p:val>
                                            <p:strVal val="#ppt_x"/>
                                          </p:val>
                                        </p:tav>
                                      </p:tavLst>
                                    </p:anim>
                                    <p:anim calcmode="lin" valueType="num">
                                      <p:cBhvr>
                                        <p:cTn id="504" dur="500" fill="hold"/>
                                        <p:tgtEl>
                                          <p:spTgt spid="142"/>
                                        </p:tgtEl>
                                        <p:attrNameLst>
                                          <p:attrName>ppt_y</p:attrName>
                                        </p:attrNameLst>
                                      </p:cBhvr>
                                      <p:tavLst>
                                        <p:tav tm="0">
                                          <p:val>
                                            <p:strVal val="#ppt_y+.1"/>
                                          </p:val>
                                        </p:tav>
                                        <p:tav tm="100000">
                                          <p:val>
                                            <p:strVal val="#ppt_y"/>
                                          </p:val>
                                        </p:tav>
                                      </p:tavLst>
                                    </p:anim>
                                  </p:childTnLst>
                                </p:cTn>
                              </p:par>
                            </p:childTnLst>
                          </p:cTn>
                        </p:par>
                        <p:par>
                          <p:cTn id="505" fill="hold">
                            <p:stCondLst>
                              <p:cond delay="5000"/>
                            </p:stCondLst>
                            <p:childTnLst>
                              <p:par>
                                <p:cTn id="506" presetID="42" presetClass="entr" presetSubtype="0" fill="hold" grpId="0" nodeType="afterEffect">
                                  <p:stCondLst>
                                    <p:cond delay="0"/>
                                  </p:stCondLst>
                                  <p:childTnLst>
                                    <p:set>
                                      <p:cBhvr>
                                        <p:cTn id="507" dur="1" fill="hold">
                                          <p:stCondLst>
                                            <p:cond delay="0"/>
                                          </p:stCondLst>
                                        </p:cTn>
                                        <p:tgtEl>
                                          <p:spTgt spid="144"/>
                                        </p:tgtEl>
                                        <p:attrNameLst>
                                          <p:attrName>style.visibility</p:attrName>
                                        </p:attrNameLst>
                                      </p:cBhvr>
                                      <p:to>
                                        <p:strVal val="visible"/>
                                      </p:to>
                                    </p:set>
                                    <p:animEffect transition="in" filter="fade">
                                      <p:cBhvr>
                                        <p:cTn id="508" dur="500"/>
                                        <p:tgtEl>
                                          <p:spTgt spid="144"/>
                                        </p:tgtEl>
                                      </p:cBhvr>
                                    </p:animEffect>
                                    <p:anim calcmode="lin" valueType="num">
                                      <p:cBhvr>
                                        <p:cTn id="509" dur="500" fill="hold"/>
                                        <p:tgtEl>
                                          <p:spTgt spid="144"/>
                                        </p:tgtEl>
                                        <p:attrNameLst>
                                          <p:attrName>ppt_x</p:attrName>
                                        </p:attrNameLst>
                                      </p:cBhvr>
                                      <p:tavLst>
                                        <p:tav tm="0">
                                          <p:val>
                                            <p:strVal val="#ppt_x"/>
                                          </p:val>
                                        </p:tav>
                                        <p:tav tm="100000">
                                          <p:val>
                                            <p:strVal val="#ppt_x"/>
                                          </p:val>
                                        </p:tav>
                                      </p:tavLst>
                                    </p:anim>
                                    <p:anim calcmode="lin" valueType="num">
                                      <p:cBhvr>
                                        <p:cTn id="510" dur="500" fill="hold"/>
                                        <p:tgtEl>
                                          <p:spTgt spid="144"/>
                                        </p:tgtEl>
                                        <p:attrNameLst>
                                          <p:attrName>ppt_y</p:attrName>
                                        </p:attrNameLst>
                                      </p:cBhvr>
                                      <p:tavLst>
                                        <p:tav tm="0">
                                          <p:val>
                                            <p:strVal val="#ppt_y+.1"/>
                                          </p:val>
                                        </p:tav>
                                        <p:tav tm="100000">
                                          <p:val>
                                            <p:strVal val="#ppt_y"/>
                                          </p:val>
                                        </p:tav>
                                      </p:tavLst>
                                    </p:anim>
                                  </p:childTnLst>
                                </p:cTn>
                              </p:par>
                              <p:par>
                                <p:cTn id="511" presetID="42" presetClass="entr" presetSubtype="0" fill="hold" grpId="0" nodeType="withEffect">
                                  <p:stCondLst>
                                    <p:cond delay="0"/>
                                  </p:stCondLst>
                                  <p:childTnLst>
                                    <p:set>
                                      <p:cBhvr>
                                        <p:cTn id="512" dur="1" fill="hold">
                                          <p:stCondLst>
                                            <p:cond delay="0"/>
                                          </p:stCondLst>
                                        </p:cTn>
                                        <p:tgtEl>
                                          <p:spTgt spid="145"/>
                                        </p:tgtEl>
                                        <p:attrNameLst>
                                          <p:attrName>style.visibility</p:attrName>
                                        </p:attrNameLst>
                                      </p:cBhvr>
                                      <p:to>
                                        <p:strVal val="visible"/>
                                      </p:to>
                                    </p:set>
                                    <p:animEffect transition="in" filter="fade">
                                      <p:cBhvr>
                                        <p:cTn id="513" dur="500"/>
                                        <p:tgtEl>
                                          <p:spTgt spid="145"/>
                                        </p:tgtEl>
                                      </p:cBhvr>
                                    </p:animEffect>
                                    <p:anim calcmode="lin" valueType="num">
                                      <p:cBhvr>
                                        <p:cTn id="514" dur="500" fill="hold"/>
                                        <p:tgtEl>
                                          <p:spTgt spid="145"/>
                                        </p:tgtEl>
                                        <p:attrNameLst>
                                          <p:attrName>ppt_x</p:attrName>
                                        </p:attrNameLst>
                                      </p:cBhvr>
                                      <p:tavLst>
                                        <p:tav tm="0">
                                          <p:val>
                                            <p:strVal val="#ppt_x"/>
                                          </p:val>
                                        </p:tav>
                                        <p:tav tm="100000">
                                          <p:val>
                                            <p:strVal val="#ppt_x"/>
                                          </p:val>
                                        </p:tav>
                                      </p:tavLst>
                                    </p:anim>
                                    <p:anim calcmode="lin" valueType="num">
                                      <p:cBhvr>
                                        <p:cTn id="515" dur="500" fill="hold"/>
                                        <p:tgtEl>
                                          <p:spTgt spid="145"/>
                                        </p:tgtEl>
                                        <p:attrNameLst>
                                          <p:attrName>ppt_y</p:attrName>
                                        </p:attrNameLst>
                                      </p:cBhvr>
                                      <p:tavLst>
                                        <p:tav tm="0">
                                          <p:val>
                                            <p:strVal val="#ppt_y+.1"/>
                                          </p:val>
                                        </p:tav>
                                        <p:tav tm="100000">
                                          <p:val>
                                            <p:strVal val="#ppt_y"/>
                                          </p:val>
                                        </p:tav>
                                      </p:tavLst>
                                    </p:anim>
                                  </p:childTnLst>
                                </p:cTn>
                              </p:par>
                              <p:par>
                                <p:cTn id="516" presetID="42" presetClass="entr" presetSubtype="0" fill="hold" grpId="0" nodeType="withEffect">
                                  <p:stCondLst>
                                    <p:cond delay="0"/>
                                  </p:stCondLst>
                                  <p:childTnLst>
                                    <p:set>
                                      <p:cBhvr>
                                        <p:cTn id="517" dur="1" fill="hold">
                                          <p:stCondLst>
                                            <p:cond delay="0"/>
                                          </p:stCondLst>
                                        </p:cTn>
                                        <p:tgtEl>
                                          <p:spTgt spid="146"/>
                                        </p:tgtEl>
                                        <p:attrNameLst>
                                          <p:attrName>style.visibility</p:attrName>
                                        </p:attrNameLst>
                                      </p:cBhvr>
                                      <p:to>
                                        <p:strVal val="visible"/>
                                      </p:to>
                                    </p:set>
                                    <p:animEffect transition="in" filter="fade">
                                      <p:cBhvr>
                                        <p:cTn id="518" dur="500"/>
                                        <p:tgtEl>
                                          <p:spTgt spid="146"/>
                                        </p:tgtEl>
                                      </p:cBhvr>
                                    </p:animEffect>
                                    <p:anim calcmode="lin" valueType="num">
                                      <p:cBhvr>
                                        <p:cTn id="519" dur="500" fill="hold"/>
                                        <p:tgtEl>
                                          <p:spTgt spid="146"/>
                                        </p:tgtEl>
                                        <p:attrNameLst>
                                          <p:attrName>ppt_x</p:attrName>
                                        </p:attrNameLst>
                                      </p:cBhvr>
                                      <p:tavLst>
                                        <p:tav tm="0">
                                          <p:val>
                                            <p:strVal val="#ppt_x"/>
                                          </p:val>
                                        </p:tav>
                                        <p:tav tm="100000">
                                          <p:val>
                                            <p:strVal val="#ppt_x"/>
                                          </p:val>
                                        </p:tav>
                                      </p:tavLst>
                                    </p:anim>
                                    <p:anim calcmode="lin" valueType="num">
                                      <p:cBhvr>
                                        <p:cTn id="520" dur="500" fill="hold"/>
                                        <p:tgtEl>
                                          <p:spTgt spid="146"/>
                                        </p:tgtEl>
                                        <p:attrNameLst>
                                          <p:attrName>ppt_y</p:attrName>
                                        </p:attrNameLst>
                                      </p:cBhvr>
                                      <p:tavLst>
                                        <p:tav tm="0">
                                          <p:val>
                                            <p:strVal val="#ppt_y+.1"/>
                                          </p:val>
                                        </p:tav>
                                        <p:tav tm="100000">
                                          <p:val>
                                            <p:strVal val="#ppt_y"/>
                                          </p:val>
                                        </p:tav>
                                      </p:tavLst>
                                    </p:anim>
                                  </p:childTnLst>
                                </p:cTn>
                              </p:par>
                              <p:par>
                                <p:cTn id="521" presetID="42" presetClass="entr" presetSubtype="0" fill="hold" grpId="0" nodeType="withEffect">
                                  <p:stCondLst>
                                    <p:cond delay="0"/>
                                  </p:stCondLst>
                                  <p:childTnLst>
                                    <p:set>
                                      <p:cBhvr>
                                        <p:cTn id="522" dur="1" fill="hold">
                                          <p:stCondLst>
                                            <p:cond delay="0"/>
                                          </p:stCondLst>
                                        </p:cTn>
                                        <p:tgtEl>
                                          <p:spTgt spid="147"/>
                                        </p:tgtEl>
                                        <p:attrNameLst>
                                          <p:attrName>style.visibility</p:attrName>
                                        </p:attrNameLst>
                                      </p:cBhvr>
                                      <p:to>
                                        <p:strVal val="visible"/>
                                      </p:to>
                                    </p:set>
                                    <p:animEffect transition="in" filter="fade">
                                      <p:cBhvr>
                                        <p:cTn id="523" dur="500"/>
                                        <p:tgtEl>
                                          <p:spTgt spid="147"/>
                                        </p:tgtEl>
                                      </p:cBhvr>
                                    </p:animEffect>
                                    <p:anim calcmode="lin" valueType="num">
                                      <p:cBhvr>
                                        <p:cTn id="524" dur="500" fill="hold"/>
                                        <p:tgtEl>
                                          <p:spTgt spid="147"/>
                                        </p:tgtEl>
                                        <p:attrNameLst>
                                          <p:attrName>ppt_x</p:attrName>
                                        </p:attrNameLst>
                                      </p:cBhvr>
                                      <p:tavLst>
                                        <p:tav tm="0">
                                          <p:val>
                                            <p:strVal val="#ppt_x"/>
                                          </p:val>
                                        </p:tav>
                                        <p:tav tm="100000">
                                          <p:val>
                                            <p:strVal val="#ppt_x"/>
                                          </p:val>
                                        </p:tav>
                                      </p:tavLst>
                                    </p:anim>
                                    <p:anim calcmode="lin" valueType="num">
                                      <p:cBhvr>
                                        <p:cTn id="525" dur="500" fill="hold"/>
                                        <p:tgtEl>
                                          <p:spTgt spid="147"/>
                                        </p:tgtEl>
                                        <p:attrNameLst>
                                          <p:attrName>ppt_y</p:attrName>
                                        </p:attrNameLst>
                                      </p:cBhvr>
                                      <p:tavLst>
                                        <p:tav tm="0">
                                          <p:val>
                                            <p:strVal val="#ppt_y+.1"/>
                                          </p:val>
                                        </p:tav>
                                        <p:tav tm="100000">
                                          <p:val>
                                            <p:strVal val="#ppt_y"/>
                                          </p:val>
                                        </p:tav>
                                      </p:tavLst>
                                    </p:anim>
                                  </p:childTnLst>
                                </p:cTn>
                              </p:par>
                              <p:par>
                                <p:cTn id="526" presetID="42" presetClass="entr" presetSubtype="0" fill="hold" grpId="0" nodeType="withEffect">
                                  <p:stCondLst>
                                    <p:cond delay="0"/>
                                  </p:stCondLst>
                                  <p:childTnLst>
                                    <p:set>
                                      <p:cBhvr>
                                        <p:cTn id="527" dur="1" fill="hold">
                                          <p:stCondLst>
                                            <p:cond delay="0"/>
                                          </p:stCondLst>
                                        </p:cTn>
                                        <p:tgtEl>
                                          <p:spTgt spid="148"/>
                                        </p:tgtEl>
                                        <p:attrNameLst>
                                          <p:attrName>style.visibility</p:attrName>
                                        </p:attrNameLst>
                                      </p:cBhvr>
                                      <p:to>
                                        <p:strVal val="visible"/>
                                      </p:to>
                                    </p:set>
                                    <p:animEffect transition="in" filter="fade">
                                      <p:cBhvr>
                                        <p:cTn id="528" dur="500"/>
                                        <p:tgtEl>
                                          <p:spTgt spid="148"/>
                                        </p:tgtEl>
                                      </p:cBhvr>
                                    </p:animEffect>
                                    <p:anim calcmode="lin" valueType="num">
                                      <p:cBhvr>
                                        <p:cTn id="529" dur="500" fill="hold"/>
                                        <p:tgtEl>
                                          <p:spTgt spid="148"/>
                                        </p:tgtEl>
                                        <p:attrNameLst>
                                          <p:attrName>ppt_x</p:attrName>
                                        </p:attrNameLst>
                                      </p:cBhvr>
                                      <p:tavLst>
                                        <p:tav tm="0">
                                          <p:val>
                                            <p:strVal val="#ppt_x"/>
                                          </p:val>
                                        </p:tav>
                                        <p:tav tm="100000">
                                          <p:val>
                                            <p:strVal val="#ppt_x"/>
                                          </p:val>
                                        </p:tav>
                                      </p:tavLst>
                                    </p:anim>
                                    <p:anim calcmode="lin" valueType="num">
                                      <p:cBhvr>
                                        <p:cTn id="530" dur="500" fill="hold"/>
                                        <p:tgtEl>
                                          <p:spTgt spid="148"/>
                                        </p:tgtEl>
                                        <p:attrNameLst>
                                          <p:attrName>ppt_y</p:attrName>
                                        </p:attrNameLst>
                                      </p:cBhvr>
                                      <p:tavLst>
                                        <p:tav tm="0">
                                          <p:val>
                                            <p:strVal val="#ppt_y+.1"/>
                                          </p:val>
                                        </p:tav>
                                        <p:tav tm="100000">
                                          <p:val>
                                            <p:strVal val="#ppt_y"/>
                                          </p:val>
                                        </p:tav>
                                      </p:tavLst>
                                    </p:anim>
                                  </p:childTnLst>
                                </p:cTn>
                              </p:par>
                              <p:par>
                                <p:cTn id="531" presetID="42" presetClass="entr" presetSubtype="0" fill="hold" grpId="0" nodeType="withEffect">
                                  <p:stCondLst>
                                    <p:cond delay="0"/>
                                  </p:stCondLst>
                                  <p:childTnLst>
                                    <p:set>
                                      <p:cBhvr>
                                        <p:cTn id="532" dur="1" fill="hold">
                                          <p:stCondLst>
                                            <p:cond delay="0"/>
                                          </p:stCondLst>
                                        </p:cTn>
                                        <p:tgtEl>
                                          <p:spTgt spid="149"/>
                                        </p:tgtEl>
                                        <p:attrNameLst>
                                          <p:attrName>style.visibility</p:attrName>
                                        </p:attrNameLst>
                                      </p:cBhvr>
                                      <p:to>
                                        <p:strVal val="visible"/>
                                      </p:to>
                                    </p:set>
                                    <p:animEffect transition="in" filter="fade">
                                      <p:cBhvr>
                                        <p:cTn id="533" dur="500"/>
                                        <p:tgtEl>
                                          <p:spTgt spid="149"/>
                                        </p:tgtEl>
                                      </p:cBhvr>
                                    </p:animEffect>
                                    <p:anim calcmode="lin" valueType="num">
                                      <p:cBhvr>
                                        <p:cTn id="534" dur="500" fill="hold"/>
                                        <p:tgtEl>
                                          <p:spTgt spid="149"/>
                                        </p:tgtEl>
                                        <p:attrNameLst>
                                          <p:attrName>ppt_x</p:attrName>
                                        </p:attrNameLst>
                                      </p:cBhvr>
                                      <p:tavLst>
                                        <p:tav tm="0">
                                          <p:val>
                                            <p:strVal val="#ppt_x"/>
                                          </p:val>
                                        </p:tav>
                                        <p:tav tm="100000">
                                          <p:val>
                                            <p:strVal val="#ppt_x"/>
                                          </p:val>
                                        </p:tav>
                                      </p:tavLst>
                                    </p:anim>
                                    <p:anim calcmode="lin" valueType="num">
                                      <p:cBhvr>
                                        <p:cTn id="535" dur="500" fill="hold"/>
                                        <p:tgtEl>
                                          <p:spTgt spid="149"/>
                                        </p:tgtEl>
                                        <p:attrNameLst>
                                          <p:attrName>ppt_y</p:attrName>
                                        </p:attrNameLst>
                                      </p:cBhvr>
                                      <p:tavLst>
                                        <p:tav tm="0">
                                          <p:val>
                                            <p:strVal val="#ppt_y+.1"/>
                                          </p:val>
                                        </p:tav>
                                        <p:tav tm="100000">
                                          <p:val>
                                            <p:strVal val="#ppt_y"/>
                                          </p:val>
                                        </p:tav>
                                      </p:tavLst>
                                    </p:anim>
                                  </p:childTnLst>
                                </p:cTn>
                              </p:par>
                              <p:par>
                                <p:cTn id="536" presetID="42" presetClass="entr" presetSubtype="0" fill="hold" grpId="0" nodeType="withEffect">
                                  <p:stCondLst>
                                    <p:cond delay="0"/>
                                  </p:stCondLst>
                                  <p:childTnLst>
                                    <p:set>
                                      <p:cBhvr>
                                        <p:cTn id="537" dur="1" fill="hold">
                                          <p:stCondLst>
                                            <p:cond delay="0"/>
                                          </p:stCondLst>
                                        </p:cTn>
                                        <p:tgtEl>
                                          <p:spTgt spid="150"/>
                                        </p:tgtEl>
                                        <p:attrNameLst>
                                          <p:attrName>style.visibility</p:attrName>
                                        </p:attrNameLst>
                                      </p:cBhvr>
                                      <p:to>
                                        <p:strVal val="visible"/>
                                      </p:to>
                                    </p:set>
                                    <p:animEffect transition="in" filter="fade">
                                      <p:cBhvr>
                                        <p:cTn id="538" dur="500"/>
                                        <p:tgtEl>
                                          <p:spTgt spid="150"/>
                                        </p:tgtEl>
                                      </p:cBhvr>
                                    </p:animEffect>
                                    <p:anim calcmode="lin" valueType="num">
                                      <p:cBhvr>
                                        <p:cTn id="539" dur="500" fill="hold"/>
                                        <p:tgtEl>
                                          <p:spTgt spid="150"/>
                                        </p:tgtEl>
                                        <p:attrNameLst>
                                          <p:attrName>ppt_x</p:attrName>
                                        </p:attrNameLst>
                                      </p:cBhvr>
                                      <p:tavLst>
                                        <p:tav tm="0">
                                          <p:val>
                                            <p:strVal val="#ppt_x"/>
                                          </p:val>
                                        </p:tav>
                                        <p:tav tm="100000">
                                          <p:val>
                                            <p:strVal val="#ppt_x"/>
                                          </p:val>
                                        </p:tav>
                                      </p:tavLst>
                                    </p:anim>
                                    <p:anim calcmode="lin" valueType="num">
                                      <p:cBhvr>
                                        <p:cTn id="540" dur="500" fill="hold"/>
                                        <p:tgtEl>
                                          <p:spTgt spid="150"/>
                                        </p:tgtEl>
                                        <p:attrNameLst>
                                          <p:attrName>ppt_y</p:attrName>
                                        </p:attrNameLst>
                                      </p:cBhvr>
                                      <p:tavLst>
                                        <p:tav tm="0">
                                          <p:val>
                                            <p:strVal val="#ppt_y+.1"/>
                                          </p:val>
                                        </p:tav>
                                        <p:tav tm="100000">
                                          <p:val>
                                            <p:strVal val="#ppt_y"/>
                                          </p:val>
                                        </p:tav>
                                      </p:tavLst>
                                    </p:anim>
                                  </p:childTnLst>
                                </p:cTn>
                              </p:par>
                              <p:par>
                                <p:cTn id="541" presetID="42" presetClass="entr" presetSubtype="0" fill="hold" grpId="0" nodeType="withEffect">
                                  <p:stCondLst>
                                    <p:cond delay="0"/>
                                  </p:stCondLst>
                                  <p:childTnLst>
                                    <p:set>
                                      <p:cBhvr>
                                        <p:cTn id="542" dur="1" fill="hold">
                                          <p:stCondLst>
                                            <p:cond delay="0"/>
                                          </p:stCondLst>
                                        </p:cTn>
                                        <p:tgtEl>
                                          <p:spTgt spid="151"/>
                                        </p:tgtEl>
                                        <p:attrNameLst>
                                          <p:attrName>style.visibility</p:attrName>
                                        </p:attrNameLst>
                                      </p:cBhvr>
                                      <p:to>
                                        <p:strVal val="visible"/>
                                      </p:to>
                                    </p:set>
                                    <p:animEffect transition="in" filter="fade">
                                      <p:cBhvr>
                                        <p:cTn id="543" dur="500"/>
                                        <p:tgtEl>
                                          <p:spTgt spid="151"/>
                                        </p:tgtEl>
                                      </p:cBhvr>
                                    </p:animEffect>
                                    <p:anim calcmode="lin" valueType="num">
                                      <p:cBhvr>
                                        <p:cTn id="544" dur="500" fill="hold"/>
                                        <p:tgtEl>
                                          <p:spTgt spid="151"/>
                                        </p:tgtEl>
                                        <p:attrNameLst>
                                          <p:attrName>ppt_x</p:attrName>
                                        </p:attrNameLst>
                                      </p:cBhvr>
                                      <p:tavLst>
                                        <p:tav tm="0">
                                          <p:val>
                                            <p:strVal val="#ppt_x"/>
                                          </p:val>
                                        </p:tav>
                                        <p:tav tm="100000">
                                          <p:val>
                                            <p:strVal val="#ppt_x"/>
                                          </p:val>
                                        </p:tav>
                                      </p:tavLst>
                                    </p:anim>
                                    <p:anim calcmode="lin" valueType="num">
                                      <p:cBhvr>
                                        <p:cTn id="545" dur="500" fill="hold"/>
                                        <p:tgtEl>
                                          <p:spTgt spid="151"/>
                                        </p:tgtEl>
                                        <p:attrNameLst>
                                          <p:attrName>ppt_y</p:attrName>
                                        </p:attrNameLst>
                                      </p:cBhvr>
                                      <p:tavLst>
                                        <p:tav tm="0">
                                          <p:val>
                                            <p:strVal val="#ppt_y+.1"/>
                                          </p:val>
                                        </p:tav>
                                        <p:tav tm="100000">
                                          <p:val>
                                            <p:strVal val="#ppt_y"/>
                                          </p:val>
                                        </p:tav>
                                      </p:tavLst>
                                    </p:anim>
                                  </p:childTnLst>
                                </p:cTn>
                              </p:par>
                            </p:childTnLst>
                          </p:cTn>
                        </p:par>
                        <p:par>
                          <p:cTn id="546" fill="hold">
                            <p:stCondLst>
                              <p:cond delay="5500"/>
                            </p:stCondLst>
                            <p:childTnLst>
                              <p:par>
                                <p:cTn id="547" presetID="42" presetClass="entr" presetSubtype="0" fill="hold" grpId="0" nodeType="afterEffect">
                                  <p:stCondLst>
                                    <p:cond delay="0"/>
                                  </p:stCondLst>
                                  <p:childTnLst>
                                    <p:set>
                                      <p:cBhvr>
                                        <p:cTn id="548" dur="1" fill="hold">
                                          <p:stCondLst>
                                            <p:cond delay="0"/>
                                          </p:stCondLst>
                                        </p:cTn>
                                        <p:tgtEl>
                                          <p:spTgt spid="153"/>
                                        </p:tgtEl>
                                        <p:attrNameLst>
                                          <p:attrName>style.visibility</p:attrName>
                                        </p:attrNameLst>
                                      </p:cBhvr>
                                      <p:to>
                                        <p:strVal val="visible"/>
                                      </p:to>
                                    </p:set>
                                    <p:animEffect transition="in" filter="fade">
                                      <p:cBhvr>
                                        <p:cTn id="549" dur="500"/>
                                        <p:tgtEl>
                                          <p:spTgt spid="153"/>
                                        </p:tgtEl>
                                      </p:cBhvr>
                                    </p:animEffect>
                                    <p:anim calcmode="lin" valueType="num">
                                      <p:cBhvr>
                                        <p:cTn id="550" dur="500" fill="hold"/>
                                        <p:tgtEl>
                                          <p:spTgt spid="153"/>
                                        </p:tgtEl>
                                        <p:attrNameLst>
                                          <p:attrName>ppt_x</p:attrName>
                                        </p:attrNameLst>
                                      </p:cBhvr>
                                      <p:tavLst>
                                        <p:tav tm="0">
                                          <p:val>
                                            <p:strVal val="#ppt_x"/>
                                          </p:val>
                                        </p:tav>
                                        <p:tav tm="100000">
                                          <p:val>
                                            <p:strVal val="#ppt_x"/>
                                          </p:val>
                                        </p:tav>
                                      </p:tavLst>
                                    </p:anim>
                                    <p:anim calcmode="lin" valueType="num">
                                      <p:cBhvr>
                                        <p:cTn id="551" dur="500" fill="hold"/>
                                        <p:tgtEl>
                                          <p:spTgt spid="153"/>
                                        </p:tgtEl>
                                        <p:attrNameLst>
                                          <p:attrName>ppt_y</p:attrName>
                                        </p:attrNameLst>
                                      </p:cBhvr>
                                      <p:tavLst>
                                        <p:tav tm="0">
                                          <p:val>
                                            <p:strVal val="#ppt_y+.1"/>
                                          </p:val>
                                        </p:tav>
                                        <p:tav tm="100000">
                                          <p:val>
                                            <p:strVal val="#ppt_y"/>
                                          </p:val>
                                        </p:tav>
                                      </p:tavLst>
                                    </p:anim>
                                  </p:childTnLst>
                                </p:cTn>
                              </p:par>
                              <p:par>
                                <p:cTn id="552" presetID="42" presetClass="entr" presetSubtype="0" fill="hold" grpId="0" nodeType="withEffect">
                                  <p:stCondLst>
                                    <p:cond delay="0"/>
                                  </p:stCondLst>
                                  <p:childTnLst>
                                    <p:set>
                                      <p:cBhvr>
                                        <p:cTn id="553" dur="1" fill="hold">
                                          <p:stCondLst>
                                            <p:cond delay="0"/>
                                          </p:stCondLst>
                                        </p:cTn>
                                        <p:tgtEl>
                                          <p:spTgt spid="154"/>
                                        </p:tgtEl>
                                        <p:attrNameLst>
                                          <p:attrName>style.visibility</p:attrName>
                                        </p:attrNameLst>
                                      </p:cBhvr>
                                      <p:to>
                                        <p:strVal val="visible"/>
                                      </p:to>
                                    </p:set>
                                    <p:animEffect transition="in" filter="fade">
                                      <p:cBhvr>
                                        <p:cTn id="554" dur="500"/>
                                        <p:tgtEl>
                                          <p:spTgt spid="154"/>
                                        </p:tgtEl>
                                      </p:cBhvr>
                                    </p:animEffect>
                                    <p:anim calcmode="lin" valueType="num">
                                      <p:cBhvr>
                                        <p:cTn id="555" dur="500" fill="hold"/>
                                        <p:tgtEl>
                                          <p:spTgt spid="154"/>
                                        </p:tgtEl>
                                        <p:attrNameLst>
                                          <p:attrName>ppt_x</p:attrName>
                                        </p:attrNameLst>
                                      </p:cBhvr>
                                      <p:tavLst>
                                        <p:tav tm="0">
                                          <p:val>
                                            <p:strVal val="#ppt_x"/>
                                          </p:val>
                                        </p:tav>
                                        <p:tav tm="100000">
                                          <p:val>
                                            <p:strVal val="#ppt_x"/>
                                          </p:val>
                                        </p:tav>
                                      </p:tavLst>
                                    </p:anim>
                                    <p:anim calcmode="lin" valueType="num">
                                      <p:cBhvr>
                                        <p:cTn id="556" dur="500" fill="hold"/>
                                        <p:tgtEl>
                                          <p:spTgt spid="154"/>
                                        </p:tgtEl>
                                        <p:attrNameLst>
                                          <p:attrName>ppt_y</p:attrName>
                                        </p:attrNameLst>
                                      </p:cBhvr>
                                      <p:tavLst>
                                        <p:tav tm="0">
                                          <p:val>
                                            <p:strVal val="#ppt_y+.1"/>
                                          </p:val>
                                        </p:tav>
                                        <p:tav tm="100000">
                                          <p:val>
                                            <p:strVal val="#ppt_y"/>
                                          </p:val>
                                        </p:tav>
                                      </p:tavLst>
                                    </p:anim>
                                  </p:childTnLst>
                                </p:cTn>
                              </p:par>
                              <p:par>
                                <p:cTn id="557" presetID="42" presetClass="entr" presetSubtype="0" fill="hold" grpId="0" nodeType="withEffect">
                                  <p:stCondLst>
                                    <p:cond delay="0"/>
                                  </p:stCondLst>
                                  <p:childTnLst>
                                    <p:set>
                                      <p:cBhvr>
                                        <p:cTn id="558" dur="1" fill="hold">
                                          <p:stCondLst>
                                            <p:cond delay="0"/>
                                          </p:stCondLst>
                                        </p:cTn>
                                        <p:tgtEl>
                                          <p:spTgt spid="155"/>
                                        </p:tgtEl>
                                        <p:attrNameLst>
                                          <p:attrName>style.visibility</p:attrName>
                                        </p:attrNameLst>
                                      </p:cBhvr>
                                      <p:to>
                                        <p:strVal val="visible"/>
                                      </p:to>
                                    </p:set>
                                    <p:animEffect transition="in" filter="fade">
                                      <p:cBhvr>
                                        <p:cTn id="559" dur="500"/>
                                        <p:tgtEl>
                                          <p:spTgt spid="155"/>
                                        </p:tgtEl>
                                      </p:cBhvr>
                                    </p:animEffect>
                                    <p:anim calcmode="lin" valueType="num">
                                      <p:cBhvr>
                                        <p:cTn id="560" dur="500" fill="hold"/>
                                        <p:tgtEl>
                                          <p:spTgt spid="155"/>
                                        </p:tgtEl>
                                        <p:attrNameLst>
                                          <p:attrName>ppt_x</p:attrName>
                                        </p:attrNameLst>
                                      </p:cBhvr>
                                      <p:tavLst>
                                        <p:tav tm="0">
                                          <p:val>
                                            <p:strVal val="#ppt_x"/>
                                          </p:val>
                                        </p:tav>
                                        <p:tav tm="100000">
                                          <p:val>
                                            <p:strVal val="#ppt_x"/>
                                          </p:val>
                                        </p:tav>
                                      </p:tavLst>
                                    </p:anim>
                                    <p:anim calcmode="lin" valueType="num">
                                      <p:cBhvr>
                                        <p:cTn id="561" dur="500" fill="hold"/>
                                        <p:tgtEl>
                                          <p:spTgt spid="155"/>
                                        </p:tgtEl>
                                        <p:attrNameLst>
                                          <p:attrName>ppt_y</p:attrName>
                                        </p:attrNameLst>
                                      </p:cBhvr>
                                      <p:tavLst>
                                        <p:tav tm="0">
                                          <p:val>
                                            <p:strVal val="#ppt_y+.1"/>
                                          </p:val>
                                        </p:tav>
                                        <p:tav tm="100000">
                                          <p:val>
                                            <p:strVal val="#ppt_y"/>
                                          </p:val>
                                        </p:tav>
                                      </p:tavLst>
                                    </p:anim>
                                  </p:childTnLst>
                                </p:cTn>
                              </p:par>
                              <p:par>
                                <p:cTn id="562" presetID="42" presetClass="entr" presetSubtype="0" fill="hold" grpId="0" nodeType="withEffect">
                                  <p:stCondLst>
                                    <p:cond delay="0"/>
                                  </p:stCondLst>
                                  <p:childTnLst>
                                    <p:set>
                                      <p:cBhvr>
                                        <p:cTn id="563" dur="1" fill="hold">
                                          <p:stCondLst>
                                            <p:cond delay="0"/>
                                          </p:stCondLst>
                                        </p:cTn>
                                        <p:tgtEl>
                                          <p:spTgt spid="156"/>
                                        </p:tgtEl>
                                        <p:attrNameLst>
                                          <p:attrName>style.visibility</p:attrName>
                                        </p:attrNameLst>
                                      </p:cBhvr>
                                      <p:to>
                                        <p:strVal val="visible"/>
                                      </p:to>
                                    </p:set>
                                    <p:animEffect transition="in" filter="fade">
                                      <p:cBhvr>
                                        <p:cTn id="564" dur="500"/>
                                        <p:tgtEl>
                                          <p:spTgt spid="156"/>
                                        </p:tgtEl>
                                      </p:cBhvr>
                                    </p:animEffect>
                                    <p:anim calcmode="lin" valueType="num">
                                      <p:cBhvr>
                                        <p:cTn id="565" dur="500" fill="hold"/>
                                        <p:tgtEl>
                                          <p:spTgt spid="156"/>
                                        </p:tgtEl>
                                        <p:attrNameLst>
                                          <p:attrName>ppt_x</p:attrName>
                                        </p:attrNameLst>
                                      </p:cBhvr>
                                      <p:tavLst>
                                        <p:tav tm="0">
                                          <p:val>
                                            <p:strVal val="#ppt_x"/>
                                          </p:val>
                                        </p:tav>
                                        <p:tav tm="100000">
                                          <p:val>
                                            <p:strVal val="#ppt_x"/>
                                          </p:val>
                                        </p:tav>
                                      </p:tavLst>
                                    </p:anim>
                                    <p:anim calcmode="lin" valueType="num">
                                      <p:cBhvr>
                                        <p:cTn id="566" dur="500" fill="hold"/>
                                        <p:tgtEl>
                                          <p:spTgt spid="156"/>
                                        </p:tgtEl>
                                        <p:attrNameLst>
                                          <p:attrName>ppt_y</p:attrName>
                                        </p:attrNameLst>
                                      </p:cBhvr>
                                      <p:tavLst>
                                        <p:tav tm="0">
                                          <p:val>
                                            <p:strVal val="#ppt_y+.1"/>
                                          </p:val>
                                        </p:tav>
                                        <p:tav tm="100000">
                                          <p:val>
                                            <p:strVal val="#ppt_y"/>
                                          </p:val>
                                        </p:tav>
                                      </p:tavLst>
                                    </p:anim>
                                  </p:childTnLst>
                                </p:cTn>
                              </p:par>
                              <p:par>
                                <p:cTn id="567" presetID="42" presetClass="entr" presetSubtype="0" fill="hold" grpId="0" nodeType="withEffect">
                                  <p:stCondLst>
                                    <p:cond delay="0"/>
                                  </p:stCondLst>
                                  <p:childTnLst>
                                    <p:set>
                                      <p:cBhvr>
                                        <p:cTn id="568" dur="1" fill="hold">
                                          <p:stCondLst>
                                            <p:cond delay="0"/>
                                          </p:stCondLst>
                                        </p:cTn>
                                        <p:tgtEl>
                                          <p:spTgt spid="157"/>
                                        </p:tgtEl>
                                        <p:attrNameLst>
                                          <p:attrName>style.visibility</p:attrName>
                                        </p:attrNameLst>
                                      </p:cBhvr>
                                      <p:to>
                                        <p:strVal val="visible"/>
                                      </p:to>
                                    </p:set>
                                    <p:animEffect transition="in" filter="fade">
                                      <p:cBhvr>
                                        <p:cTn id="569" dur="500"/>
                                        <p:tgtEl>
                                          <p:spTgt spid="157"/>
                                        </p:tgtEl>
                                      </p:cBhvr>
                                    </p:animEffect>
                                    <p:anim calcmode="lin" valueType="num">
                                      <p:cBhvr>
                                        <p:cTn id="570" dur="500" fill="hold"/>
                                        <p:tgtEl>
                                          <p:spTgt spid="157"/>
                                        </p:tgtEl>
                                        <p:attrNameLst>
                                          <p:attrName>ppt_x</p:attrName>
                                        </p:attrNameLst>
                                      </p:cBhvr>
                                      <p:tavLst>
                                        <p:tav tm="0">
                                          <p:val>
                                            <p:strVal val="#ppt_x"/>
                                          </p:val>
                                        </p:tav>
                                        <p:tav tm="100000">
                                          <p:val>
                                            <p:strVal val="#ppt_x"/>
                                          </p:val>
                                        </p:tav>
                                      </p:tavLst>
                                    </p:anim>
                                    <p:anim calcmode="lin" valueType="num">
                                      <p:cBhvr>
                                        <p:cTn id="571" dur="500" fill="hold"/>
                                        <p:tgtEl>
                                          <p:spTgt spid="157"/>
                                        </p:tgtEl>
                                        <p:attrNameLst>
                                          <p:attrName>ppt_y</p:attrName>
                                        </p:attrNameLst>
                                      </p:cBhvr>
                                      <p:tavLst>
                                        <p:tav tm="0">
                                          <p:val>
                                            <p:strVal val="#ppt_y+.1"/>
                                          </p:val>
                                        </p:tav>
                                        <p:tav tm="100000">
                                          <p:val>
                                            <p:strVal val="#ppt_y"/>
                                          </p:val>
                                        </p:tav>
                                      </p:tavLst>
                                    </p:anim>
                                  </p:childTnLst>
                                </p:cTn>
                              </p:par>
                              <p:par>
                                <p:cTn id="572" presetID="42" presetClass="entr" presetSubtype="0" fill="hold" grpId="0" nodeType="withEffect">
                                  <p:stCondLst>
                                    <p:cond delay="0"/>
                                  </p:stCondLst>
                                  <p:childTnLst>
                                    <p:set>
                                      <p:cBhvr>
                                        <p:cTn id="573" dur="1" fill="hold">
                                          <p:stCondLst>
                                            <p:cond delay="0"/>
                                          </p:stCondLst>
                                        </p:cTn>
                                        <p:tgtEl>
                                          <p:spTgt spid="158"/>
                                        </p:tgtEl>
                                        <p:attrNameLst>
                                          <p:attrName>style.visibility</p:attrName>
                                        </p:attrNameLst>
                                      </p:cBhvr>
                                      <p:to>
                                        <p:strVal val="visible"/>
                                      </p:to>
                                    </p:set>
                                    <p:animEffect transition="in" filter="fade">
                                      <p:cBhvr>
                                        <p:cTn id="574" dur="500"/>
                                        <p:tgtEl>
                                          <p:spTgt spid="158"/>
                                        </p:tgtEl>
                                      </p:cBhvr>
                                    </p:animEffect>
                                    <p:anim calcmode="lin" valueType="num">
                                      <p:cBhvr>
                                        <p:cTn id="575" dur="500" fill="hold"/>
                                        <p:tgtEl>
                                          <p:spTgt spid="158"/>
                                        </p:tgtEl>
                                        <p:attrNameLst>
                                          <p:attrName>ppt_x</p:attrName>
                                        </p:attrNameLst>
                                      </p:cBhvr>
                                      <p:tavLst>
                                        <p:tav tm="0">
                                          <p:val>
                                            <p:strVal val="#ppt_x"/>
                                          </p:val>
                                        </p:tav>
                                        <p:tav tm="100000">
                                          <p:val>
                                            <p:strVal val="#ppt_x"/>
                                          </p:val>
                                        </p:tav>
                                      </p:tavLst>
                                    </p:anim>
                                    <p:anim calcmode="lin" valueType="num">
                                      <p:cBhvr>
                                        <p:cTn id="576" dur="500" fill="hold"/>
                                        <p:tgtEl>
                                          <p:spTgt spid="158"/>
                                        </p:tgtEl>
                                        <p:attrNameLst>
                                          <p:attrName>ppt_y</p:attrName>
                                        </p:attrNameLst>
                                      </p:cBhvr>
                                      <p:tavLst>
                                        <p:tav tm="0">
                                          <p:val>
                                            <p:strVal val="#ppt_y+.1"/>
                                          </p:val>
                                        </p:tav>
                                        <p:tav tm="100000">
                                          <p:val>
                                            <p:strVal val="#ppt_y"/>
                                          </p:val>
                                        </p:tav>
                                      </p:tavLst>
                                    </p:anim>
                                  </p:childTnLst>
                                </p:cTn>
                              </p:par>
                              <p:par>
                                <p:cTn id="577" presetID="42" presetClass="entr" presetSubtype="0" fill="hold" grpId="0" nodeType="withEffect">
                                  <p:stCondLst>
                                    <p:cond delay="0"/>
                                  </p:stCondLst>
                                  <p:childTnLst>
                                    <p:set>
                                      <p:cBhvr>
                                        <p:cTn id="578" dur="1" fill="hold">
                                          <p:stCondLst>
                                            <p:cond delay="0"/>
                                          </p:stCondLst>
                                        </p:cTn>
                                        <p:tgtEl>
                                          <p:spTgt spid="159"/>
                                        </p:tgtEl>
                                        <p:attrNameLst>
                                          <p:attrName>style.visibility</p:attrName>
                                        </p:attrNameLst>
                                      </p:cBhvr>
                                      <p:to>
                                        <p:strVal val="visible"/>
                                      </p:to>
                                    </p:set>
                                    <p:animEffect transition="in" filter="fade">
                                      <p:cBhvr>
                                        <p:cTn id="579" dur="500"/>
                                        <p:tgtEl>
                                          <p:spTgt spid="159"/>
                                        </p:tgtEl>
                                      </p:cBhvr>
                                    </p:animEffect>
                                    <p:anim calcmode="lin" valueType="num">
                                      <p:cBhvr>
                                        <p:cTn id="580" dur="500" fill="hold"/>
                                        <p:tgtEl>
                                          <p:spTgt spid="159"/>
                                        </p:tgtEl>
                                        <p:attrNameLst>
                                          <p:attrName>ppt_x</p:attrName>
                                        </p:attrNameLst>
                                      </p:cBhvr>
                                      <p:tavLst>
                                        <p:tav tm="0">
                                          <p:val>
                                            <p:strVal val="#ppt_x"/>
                                          </p:val>
                                        </p:tav>
                                        <p:tav tm="100000">
                                          <p:val>
                                            <p:strVal val="#ppt_x"/>
                                          </p:val>
                                        </p:tav>
                                      </p:tavLst>
                                    </p:anim>
                                    <p:anim calcmode="lin" valueType="num">
                                      <p:cBhvr>
                                        <p:cTn id="581" dur="500" fill="hold"/>
                                        <p:tgtEl>
                                          <p:spTgt spid="159"/>
                                        </p:tgtEl>
                                        <p:attrNameLst>
                                          <p:attrName>ppt_y</p:attrName>
                                        </p:attrNameLst>
                                      </p:cBhvr>
                                      <p:tavLst>
                                        <p:tav tm="0">
                                          <p:val>
                                            <p:strVal val="#ppt_y+.1"/>
                                          </p:val>
                                        </p:tav>
                                        <p:tav tm="100000">
                                          <p:val>
                                            <p:strVal val="#ppt_y"/>
                                          </p:val>
                                        </p:tav>
                                      </p:tavLst>
                                    </p:anim>
                                  </p:childTnLst>
                                </p:cTn>
                              </p:par>
                              <p:par>
                                <p:cTn id="582" presetID="42" presetClass="entr" presetSubtype="0" fill="hold" grpId="0" nodeType="withEffect">
                                  <p:stCondLst>
                                    <p:cond delay="0"/>
                                  </p:stCondLst>
                                  <p:childTnLst>
                                    <p:set>
                                      <p:cBhvr>
                                        <p:cTn id="583" dur="1" fill="hold">
                                          <p:stCondLst>
                                            <p:cond delay="0"/>
                                          </p:stCondLst>
                                        </p:cTn>
                                        <p:tgtEl>
                                          <p:spTgt spid="160"/>
                                        </p:tgtEl>
                                        <p:attrNameLst>
                                          <p:attrName>style.visibility</p:attrName>
                                        </p:attrNameLst>
                                      </p:cBhvr>
                                      <p:to>
                                        <p:strVal val="visible"/>
                                      </p:to>
                                    </p:set>
                                    <p:animEffect transition="in" filter="fade">
                                      <p:cBhvr>
                                        <p:cTn id="584" dur="500"/>
                                        <p:tgtEl>
                                          <p:spTgt spid="160"/>
                                        </p:tgtEl>
                                      </p:cBhvr>
                                    </p:animEffect>
                                    <p:anim calcmode="lin" valueType="num">
                                      <p:cBhvr>
                                        <p:cTn id="585" dur="500" fill="hold"/>
                                        <p:tgtEl>
                                          <p:spTgt spid="160"/>
                                        </p:tgtEl>
                                        <p:attrNameLst>
                                          <p:attrName>ppt_x</p:attrName>
                                        </p:attrNameLst>
                                      </p:cBhvr>
                                      <p:tavLst>
                                        <p:tav tm="0">
                                          <p:val>
                                            <p:strVal val="#ppt_x"/>
                                          </p:val>
                                        </p:tav>
                                        <p:tav tm="100000">
                                          <p:val>
                                            <p:strVal val="#ppt_x"/>
                                          </p:val>
                                        </p:tav>
                                      </p:tavLst>
                                    </p:anim>
                                    <p:anim calcmode="lin" valueType="num">
                                      <p:cBhvr>
                                        <p:cTn id="586" dur="500" fill="hold"/>
                                        <p:tgtEl>
                                          <p:spTgt spid="160"/>
                                        </p:tgtEl>
                                        <p:attrNameLst>
                                          <p:attrName>ppt_y</p:attrName>
                                        </p:attrNameLst>
                                      </p:cBhvr>
                                      <p:tavLst>
                                        <p:tav tm="0">
                                          <p:val>
                                            <p:strVal val="#ppt_y+.1"/>
                                          </p:val>
                                        </p:tav>
                                        <p:tav tm="100000">
                                          <p:val>
                                            <p:strVal val="#ppt_y"/>
                                          </p:val>
                                        </p:tav>
                                      </p:tavLst>
                                    </p:anim>
                                  </p:childTnLst>
                                </p:cTn>
                              </p:par>
                            </p:childTnLst>
                          </p:cTn>
                        </p:par>
                        <p:par>
                          <p:cTn id="587" fill="hold">
                            <p:stCondLst>
                              <p:cond delay="6000"/>
                            </p:stCondLst>
                            <p:childTnLst>
                              <p:par>
                                <p:cTn id="588" presetID="42" presetClass="entr" presetSubtype="0" fill="hold" grpId="0" nodeType="afterEffect">
                                  <p:stCondLst>
                                    <p:cond delay="0"/>
                                  </p:stCondLst>
                                  <p:childTnLst>
                                    <p:set>
                                      <p:cBhvr>
                                        <p:cTn id="589" dur="1" fill="hold">
                                          <p:stCondLst>
                                            <p:cond delay="0"/>
                                          </p:stCondLst>
                                        </p:cTn>
                                        <p:tgtEl>
                                          <p:spTgt spid="162"/>
                                        </p:tgtEl>
                                        <p:attrNameLst>
                                          <p:attrName>style.visibility</p:attrName>
                                        </p:attrNameLst>
                                      </p:cBhvr>
                                      <p:to>
                                        <p:strVal val="visible"/>
                                      </p:to>
                                    </p:set>
                                    <p:animEffect transition="in" filter="fade">
                                      <p:cBhvr>
                                        <p:cTn id="590" dur="500"/>
                                        <p:tgtEl>
                                          <p:spTgt spid="162"/>
                                        </p:tgtEl>
                                      </p:cBhvr>
                                    </p:animEffect>
                                    <p:anim calcmode="lin" valueType="num">
                                      <p:cBhvr>
                                        <p:cTn id="591" dur="500" fill="hold"/>
                                        <p:tgtEl>
                                          <p:spTgt spid="162"/>
                                        </p:tgtEl>
                                        <p:attrNameLst>
                                          <p:attrName>ppt_x</p:attrName>
                                        </p:attrNameLst>
                                      </p:cBhvr>
                                      <p:tavLst>
                                        <p:tav tm="0">
                                          <p:val>
                                            <p:strVal val="#ppt_x"/>
                                          </p:val>
                                        </p:tav>
                                        <p:tav tm="100000">
                                          <p:val>
                                            <p:strVal val="#ppt_x"/>
                                          </p:val>
                                        </p:tav>
                                      </p:tavLst>
                                    </p:anim>
                                    <p:anim calcmode="lin" valueType="num">
                                      <p:cBhvr>
                                        <p:cTn id="592" dur="500" fill="hold"/>
                                        <p:tgtEl>
                                          <p:spTgt spid="162"/>
                                        </p:tgtEl>
                                        <p:attrNameLst>
                                          <p:attrName>ppt_y</p:attrName>
                                        </p:attrNameLst>
                                      </p:cBhvr>
                                      <p:tavLst>
                                        <p:tav tm="0">
                                          <p:val>
                                            <p:strVal val="#ppt_y+.1"/>
                                          </p:val>
                                        </p:tav>
                                        <p:tav tm="100000">
                                          <p:val>
                                            <p:strVal val="#ppt_y"/>
                                          </p:val>
                                        </p:tav>
                                      </p:tavLst>
                                    </p:anim>
                                  </p:childTnLst>
                                </p:cTn>
                              </p:par>
                              <p:par>
                                <p:cTn id="593" presetID="42" presetClass="entr" presetSubtype="0" fill="hold" grpId="0" nodeType="withEffect">
                                  <p:stCondLst>
                                    <p:cond delay="0"/>
                                  </p:stCondLst>
                                  <p:childTnLst>
                                    <p:set>
                                      <p:cBhvr>
                                        <p:cTn id="594" dur="1" fill="hold">
                                          <p:stCondLst>
                                            <p:cond delay="0"/>
                                          </p:stCondLst>
                                        </p:cTn>
                                        <p:tgtEl>
                                          <p:spTgt spid="163"/>
                                        </p:tgtEl>
                                        <p:attrNameLst>
                                          <p:attrName>style.visibility</p:attrName>
                                        </p:attrNameLst>
                                      </p:cBhvr>
                                      <p:to>
                                        <p:strVal val="visible"/>
                                      </p:to>
                                    </p:set>
                                    <p:animEffect transition="in" filter="fade">
                                      <p:cBhvr>
                                        <p:cTn id="595" dur="500"/>
                                        <p:tgtEl>
                                          <p:spTgt spid="163"/>
                                        </p:tgtEl>
                                      </p:cBhvr>
                                    </p:animEffect>
                                    <p:anim calcmode="lin" valueType="num">
                                      <p:cBhvr>
                                        <p:cTn id="596" dur="500" fill="hold"/>
                                        <p:tgtEl>
                                          <p:spTgt spid="163"/>
                                        </p:tgtEl>
                                        <p:attrNameLst>
                                          <p:attrName>ppt_x</p:attrName>
                                        </p:attrNameLst>
                                      </p:cBhvr>
                                      <p:tavLst>
                                        <p:tav tm="0">
                                          <p:val>
                                            <p:strVal val="#ppt_x"/>
                                          </p:val>
                                        </p:tav>
                                        <p:tav tm="100000">
                                          <p:val>
                                            <p:strVal val="#ppt_x"/>
                                          </p:val>
                                        </p:tav>
                                      </p:tavLst>
                                    </p:anim>
                                    <p:anim calcmode="lin" valueType="num">
                                      <p:cBhvr>
                                        <p:cTn id="597" dur="500" fill="hold"/>
                                        <p:tgtEl>
                                          <p:spTgt spid="163"/>
                                        </p:tgtEl>
                                        <p:attrNameLst>
                                          <p:attrName>ppt_y</p:attrName>
                                        </p:attrNameLst>
                                      </p:cBhvr>
                                      <p:tavLst>
                                        <p:tav tm="0">
                                          <p:val>
                                            <p:strVal val="#ppt_y+.1"/>
                                          </p:val>
                                        </p:tav>
                                        <p:tav tm="100000">
                                          <p:val>
                                            <p:strVal val="#ppt_y"/>
                                          </p:val>
                                        </p:tav>
                                      </p:tavLst>
                                    </p:anim>
                                  </p:childTnLst>
                                </p:cTn>
                              </p:par>
                              <p:par>
                                <p:cTn id="598" presetID="42" presetClass="entr" presetSubtype="0" fill="hold" grpId="0" nodeType="withEffect">
                                  <p:stCondLst>
                                    <p:cond delay="0"/>
                                  </p:stCondLst>
                                  <p:childTnLst>
                                    <p:set>
                                      <p:cBhvr>
                                        <p:cTn id="599" dur="1" fill="hold">
                                          <p:stCondLst>
                                            <p:cond delay="0"/>
                                          </p:stCondLst>
                                        </p:cTn>
                                        <p:tgtEl>
                                          <p:spTgt spid="164"/>
                                        </p:tgtEl>
                                        <p:attrNameLst>
                                          <p:attrName>style.visibility</p:attrName>
                                        </p:attrNameLst>
                                      </p:cBhvr>
                                      <p:to>
                                        <p:strVal val="visible"/>
                                      </p:to>
                                    </p:set>
                                    <p:animEffect transition="in" filter="fade">
                                      <p:cBhvr>
                                        <p:cTn id="600" dur="500"/>
                                        <p:tgtEl>
                                          <p:spTgt spid="164"/>
                                        </p:tgtEl>
                                      </p:cBhvr>
                                    </p:animEffect>
                                    <p:anim calcmode="lin" valueType="num">
                                      <p:cBhvr>
                                        <p:cTn id="601" dur="500" fill="hold"/>
                                        <p:tgtEl>
                                          <p:spTgt spid="164"/>
                                        </p:tgtEl>
                                        <p:attrNameLst>
                                          <p:attrName>ppt_x</p:attrName>
                                        </p:attrNameLst>
                                      </p:cBhvr>
                                      <p:tavLst>
                                        <p:tav tm="0">
                                          <p:val>
                                            <p:strVal val="#ppt_x"/>
                                          </p:val>
                                        </p:tav>
                                        <p:tav tm="100000">
                                          <p:val>
                                            <p:strVal val="#ppt_x"/>
                                          </p:val>
                                        </p:tav>
                                      </p:tavLst>
                                    </p:anim>
                                    <p:anim calcmode="lin" valueType="num">
                                      <p:cBhvr>
                                        <p:cTn id="602" dur="500" fill="hold"/>
                                        <p:tgtEl>
                                          <p:spTgt spid="164"/>
                                        </p:tgtEl>
                                        <p:attrNameLst>
                                          <p:attrName>ppt_y</p:attrName>
                                        </p:attrNameLst>
                                      </p:cBhvr>
                                      <p:tavLst>
                                        <p:tav tm="0">
                                          <p:val>
                                            <p:strVal val="#ppt_y+.1"/>
                                          </p:val>
                                        </p:tav>
                                        <p:tav tm="100000">
                                          <p:val>
                                            <p:strVal val="#ppt_y"/>
                                          </p:val>
                                        </p:tav>
                                      </p:tavLst>
                                    </p:anim>
                                  </p:childTnLst>
                                </p:cTn>
                              </p:par>
                              <p:par>
                                <p:cTn id="603" presetID="42" presetClass="entr" presetSubtype="0" fill="hold" grpId="0" nodeType="withEffect">
                                  <p:stCondLst>
                                    <p:cond delay="0"/>
                                  </p:stCondLst>
                                  <p:childTnLst>
                                    <p:set>
                                      <p:cBhvr>
                                        <p:cTn id="604" dur="1" fill="hold">
                                          <p:stCondLst>
                                            <p:cond delay="0"/>
                                          </p:stCondLst>
                                        </p:cTn>
                                        <p:tgtEl>
                                          <p:spTgt spid="165"/>
                                        </p:tgtEl>
                                        <p:attrNameLst>
                                          <p:attrName>style.visibility</p:attrName>
                                        </p:attrNameLst>
                                      </p:cBhvr>
                                      <p:to>
                                        <p:strVal val="visible"/>
                                      </p:to>
                                    </p:set>
                                    <p:animEffect transition="in" filter="fade">
                                      <p:cBhvr>
                                        <p:cTn id="605" dur="500"/>
                                        <p:tgtEl>
                                          <p:spTgt spid="165"/>
                                        </p:tgtEl>
                                      </p:cBhvr>
                                    </p:animEffect>
                                    <p:anim calcmode="lin" valueType="num">
                                      <p:cBhvr>
                                        <p:cTn id="606" dur="500" fill="hold"/>
                                        <p:tgtEl>
                                          <p:spTgt spid="165"/>
                                        </p:tgtEl>
                                        <p:attrNameLst>
                                          <p:attrName>ppt_x</p:attrName>
                                        </p:attrNameLst>
                                      </p:cBhvr>
                                      <p:tavLst>
                                        <p:tav tm="0">
                                          <p:val>
                                            <p:strVal val="#ppt_x"/>
                                          </p:val>
                                        </p:tav>
                                        <p:tav tm="100000">
                                          <p:val>
                                            <p:strVal val="#ppt_x"/>
                                          </p:val>
                                        </p:tav>
                                      </p:tavLst>
                                    </p:anim>
                                    <p:anim calcmode="lin" valueType="num">
                                      <p:cBhvr>
                                        <p:cTn id="607" dur="500" fill="hold"/>
                                        <p:tgtEl>
                                          <p:spTgt spid="165"/>
                                        </p:tgtEl>
                                        <p:attrNameLst>
                                          <p:attrName>ppt_y</p:attrName>
                                        </p:attrNameLst>
                                      </p:cBhvr>
                                      <p:tavLst>
                                        <p:tav tm="0">
                                          <p:val>
                                            <p:strVal val="#ppt_y+.1"/>
                                          </p:val>
                                        </p:tav>
                                        <p:tav tm="100000">
                                          <p:val>
                                            <p:strVal val="#ppt_y"/>
                                          </p:val>
                                        </p:tav>
                                      </p:tavLst>
                                    </p:anim>
                                  </p:childTnLst>
                                </p:cTn>
                              </p:par>
                              <p:par>
                                <p:cTn id="608" presetID="42" presetClass="entr" presetSubtype="0" fill="hold" grpId="0" nodeType="withEffect">
                                  <p:stCondLst>
                                    <p:cond delay="0"/>
                                  </p:stCondLst>
                                  <p:childTnLst>
                                    <p:set>
                                      <p:cBhvr>
                                        <p:cTn id="609" dur="1" fill="hold">
                                          <p:stCondLst>
                                            <p:cond delay="0"/>
                                          </p:stCondLst>
                                        </p:cTn>
                                        <p:tgtEl>
                                          <p:spTgt spid="166"/>
                                        </p:tgtEl>
                                        <p:attrNameLst>
                                          <p:attrName>style.visibility</p:attrName>
                                        </p:attrNameLst>
                                      </p:cBhvr>
                                      <p:to>
                                        <p:strVal val="visible"/>
                                      </p:to>
                                    </p:set>
                                    <p:animEffect transition="in" filter="fade">
                                      <p:cBhvr>
                                        <p:cTn id="610" dur="500"/>
                                        <p:tgtEl>
                                          <p:spTgt spid="166"/>
                                        </p:tgtEl>
                                      </p:cBhvr>
                                    </p:animEffect>
                                    <p:anim calcmode="lin" valueType="num">
                                      <p:cBhvr>
                                        <p:cTn id="611" dur="500" fill="hold"/>
                                        <p:tgtEl>
                                          <p:spTgt spid="166"/>
                                        </p:tgtEl>
                                        <p:attrNameLst>
                                          <p:attrName>ppt_x</p:attrName>
                                        </p:attrNameLst>
                                      </p:cBhvr>
                                      <p:tavLst>
                                        <p:tav tm="0">
                                          <p:val>
                                            <p:strVal val="#ppt_x"/>
                                          </p:val>
                                        </p:tav>
                                        <p:tav tm="100000">
                                          <p:val>
                                            <p:strVal val="#ppt_x"/>
                                          </p:val>
                                        </p:tav>
                                      </p:tavLst>
                                    </p:anim>
                                    <p:anim calcmode="lin" valueType="num">
                                      <p:cBhvr>
                                        <p:cTn id="612" dur="500" fill="hold"/>
                                        <p:tgtEl>
                                          <p:spTgt spid="166"/>
                                        </p:tgtEl>
                                        <p:attrNameLst>
                                          <p:attrName>ppt_y</p:attrName>
                                        </p:attrNameLst>
                                      </p:cBhvr>
                                      <p:tavLst>
                                        <p:tav tm="0">
                                          <p:val>
                                            <p:strVal val="#ppt_y+.1"/>
                                          </p:val>
                                        </p:tav>
                                        <p:tav tm="100000">
                                          <p:val>
                                            <p:strVal val="#ppt_y"/>
                                          </p:val>
                                        </p:tav>
                                      </p:tavLst>
                                    </p:anim>
                                  </p:childTnLst>
                                </p:cTn>
                              </p:par>
                              <p:par>
                                <p:cTn id="613" presetID="42" presetClass="entr" presetSubtype="0" fill="hold" grpId="0" nodeType="withEffect">
                                  <p:stCondLst>
                                    <p:cond delay="0"/>
                                  </p:stCondLst>
                                  <p:childTnLst>
                                    <p:set>
                                      <p:cBhvr>
                                        <p:cTn id="614" dur="1" fill="hold">
                                          <p:stCondLst>
                                            <p:cond delay="0"/>
                                          </p:stCondLst>
                                        </p:cTn>
                                        <p:tgtEl>
                                          <p:spTgt spid="167"/>
                                        </p:tgtEl>
                                        <p:attrNameLst>
                                          <p:attrName>style.visibility</p:attrName>
                                        </p:attrNameLst>
                                      </p:cBhvr>
                                      <p:to>
                                        <p:strVal val="visible"/>
                                      </p:to>
                                    </p:set>
                                    <p:animEffect transition="in" filter="fade">
                                      <p:cBhvr>
                                        <p:cTn id="615" dur="500"/>
                                        <p:tgtEl>
                                          <p:spTgt spid="167"/>
                                        </p:tgtEl>
                                      </p:cBhvr>
                                    </p:animEffect>
                                    <p:anim calcmode="lin" valueType="num">
                                      <p:cBhvr>
                                        <p:cTn id="616" dur="500" fill="hold"/>
                                        <p:tgtEl>
                                          <p:spTgt spid="167"/>
                                        </p:tgtEl>
                                        <p:attrNameLst>
                                          <p:attrName>ppt_x</p:attrName>
                                        </p:attrNameLst>
                                      </p:cBhvr>
                                      <p:tavLst>
                                        <p:tav tm="0">
                                          <p:val>
                                            <p:strVal val="#ppt_x"/>
                                          </p:val>
                                        </p:tav>
                                        <p:tav tm="100000">
                                          <p:val>
                                            <p:strVal val="#ppt_x"/>
                                          </p:val>
                                        </p:tav>
                                      </p:tavLst>
                                    </p:anim>
                                    <p:anim calcmode="lin" valueType="num">
                                      <p:cBhvr>
                                        <p:cTn id="617" dur="500" fill="hold"/>
                                        <p:tgtEl>
                                          <p:spTgt spid="167"/>
                                        </p:tgtEl>
                                        <p:attrNameLst>
                                          <p:attrName>ppt_y</p:attrName>
                                        </p:attrNameLst>
                                      </p:cBhvr>
                                      <p:tavLst>
                                        <p:tav tm="0">
                                          <p:val>
                                            <p:strVal val="#ppt_y+.1"/>
                                          </p:val>
                                        </p:tav>
                                        <p:tav tm="100000">
                                          <p:val>
                                            <p:strVal val="#ppt_y"/>
                                          </p:val>
                                        </p:tav>
                                      </p:tavLst>
                                    </p:anim>
                                  </p:childTnLst>
                                </p:cTn>
                              </p:par>
                              <p:par>
                                <p:cTn id="618" presetID="42" presetClass="entr" presetSubtype="0" fill="hold" grpId="0" nodeType="withEffect">
                                  <p:stCondLst>
                                    <p:cond delay="0"/>
                                  </p:stCondLst>
                                  <p:childTnLst>
                                    <p:set>
                                      <p:cBhvr>
                                        <p:cTn id="619" dur="1" fill="hold">
                                          <p:stCondLst>
                                            <p:cond delay="0"/>
                                          </p:stCondLst>
                                        </p:cTn>
                                        <p:tgtEl>
                                          <p:spTgt spid="168"/>
                                        </p:tgtEl>
                                        <p:attrNameLst>
                                          <p:attrName>style.visibility</p:attrName>
                                        </p:attrNameLst>
                                      </p:cBhvr>
                                      <p:to>
                                        <p:strVal val="visible"/>
                                      </p:to>
                                    </p:set>
                                    <p:animEffect transition="in" filter="fade">
                                      <p:cBhvr>
                                        <p:cTn id="620" dur="500"/>
                                        <p:tgtEl>
                                          <p:spTgt spid="168"/>
                                        </p:tgtEl>
                                      </p:cBhvr>
                                    </p:animEffect>
                                    <p:anim calcmode="lin" valueType="num">
                                      <p:cBhvr>
                                        <p:cTn id="621" dur="500" fill="hold"/>
                                        <p:tgtEl>
                                          <p:spTgt spid="168"/>
                                        </p:tgtEl>
                                        <p:attrNameLst>
                                          <p:attrName>ppt_x</p:attrName>
                                        </p:attrNameLst>
                                      </p:cBhvr>
                                      <p:tavLst>
                                        <p:tav tm="0">
                                          <p:val>
                                            <p:strVal val="#ppt_x"/>
                                          </p:val>
                                        </p:tav>
                                        <p:tav tm="100000">
                                          <p:val>
                                            <p:strVal val="#ppt_x"/>
                                          </p:val>
                                        </p:tav>
                                      </p:tavLst>
                                    </p:anim>
                                    <p:anim calcmode="lin" valueType="num">
                                      <p:cBhvr>
                                        <p:cTn id="622" dur="500" fill="hold"/>
                                        <p:tgtEl>
                                          <p:spTgt spid="168"/>
                                        </p:tgtEl>
                                        <p:attrNameLst>
                                          <p:attrName>ppt_y</p:attrName>
                                        </p:attrNameLst>
                                      </p:cBhvr>
                                      <p:tavLst>
                                        <p:tav tm="0">
                                          <p:val>
                                            <p:strVal val="#ppt_y+.1"/>
                                          </p:val>
                                        </p:tav>
                                        <p:tav tm="100000">
                                          <p:val>
                                            <p:strVal val="#ppt_y"/>
                                          </p:val>
                                        </p:tav>
                                      </p:tavLst>
                                    </p:anim>
                                  </p:childTnLst>
                                </p:cTn>
                              </p:par>
                              <p:par>
                                <p:cTn id="623" presetID="42" presetClass="entr" presetSubtype="0" fill="hold" grpId="0" nodeType="withEffect">
                                  <p:stCondLst>
                                    <p:cond delay="0"/>
                                  </p:stCondLst>
                                  <p:childTnLst>
                                    <p:set>
                                      <p:cBhvr>
                                        <p:cTn id="624" dur="1" fill="hold">
                                          <p:stCondLst>
                                            <p:cond delay="0"/>
                                          </p:stCondLst>
                                        </p:cTn>
                                        <p:tgtEl>
                                          <p:spTgt spid="169"/>
                                        </p:tgtEl>
                                        <p:attrNameLst>
                                          <p:attrName>style.visibility</p:attrName>
                                        </p:attrNameLst>
                                      </p:cBhvr>
                                      <p:to>
                                        <p:strVal val="visible"/>
                                      </p:to>
                                    </p:set>
                                    <p:animEffect transition="in" filter="fade">
                                      <p:cBhvr>
                                        <p:cTn id="625" dur="500"/>
                                        <p:tgtEl>
                                          <p:spTgt spid="169"/>
                                        </p:tgtEl>
                                      </p:cBhvr>
                                    </p:animEffect>
                                    <p:anim calcmode="lin" valueType="num">
                                      <p:cBhvr>
                                        <p:cTn id="626" dur="500" fill="hold"/>
                                        <p:tgtEl>
                                          <p:spTgt spid="169"/>
                                        </p:tgtEl>
                                        <p:attrNameLst>
                                          <p:attrName>ppt_x</p:attrName>
                                        </p:attrNameLst>
                                      </p:cBhvr>
                                      <p:tavLst>
                                        <p:tav tm="0">
                                          <p:val>
                                            <p:strVal val="#ppt_x"/>
                                          </p:val>
                                        </p:tav>
                                        <p:tav tm="100000">
                                          <p:val>
                                            <p:strVal val="#ppt_x"/>
                                          </p:val>
                                        </p:tav>
                                      </p:tavLst>
                                    </p:anim>
                                    <p:anim calcmode="lin" valueType="num">
                                      <p:cBhvr>
                                        <p:cTn id="627" dur="500" fill="hold"/>
                                        <p:tgtEl>
                                          <p:spTgt spid="169"/>
                                        </p:tgtEl>
                                        <p:attrNameLst>
                                          <p:attrName>ppt_y</p:attrName>
                                        </p:attrNameLst>
                                      </p:cBhvr>
                                      <p:tavLst>
                                        <p:tav tm="0">
                                          <p:val>
                                            <p:strVal val="#ppt_y+.1"/>
                                          </p:val>
                                        </p:tav>
                                        <p:tav tm="100000">
                                          <p:val>
                                            <p:strVal val="#ppt_y"/>
                                          </p:val>
                                        </p:tav>
                                      </p:tavLst>
                                    </p:anim>
                                  </p:childTnLst>
                                </p:cTn>
                              </p:par>
                            </p:childTnLst>
                          </p:cTn>
                        </p:par>
                        <p:par>
                          <p:cTn id="628" fill="hold">
                            <p:stCondLst>
                              <p:cond delay="6500"/>
                            </p:stCondLst>
                            <p:childTnLst>
                              <p:par>
                                <p:cTn id="629" presetID="42" presetClass="entr" presetSubtype="0" fill="hold" grpId="0" nodeType="afterEffect">
                                  <p:stCondLst>
                                    <p:cond delay="0"/>
                                  </p:stCondLst>
                                  <p:childTnLst>
                                    <p:set>
                                      <p:cBhvr>
                                        <p:cTn id="630" dur="1" fill="hold">
                                          <p:stCondLst>
                                            <p:cond delay="0"/>
                                          </p:stCondLst>
                                        </p:cTn>
                                        <p:tgtEl>
                                          <p:spTgt spid="171"/>
                                        </p:tgtEl>
                                        <p:attrNameLst>
                                          <p:attrName>style.visibility</p:attrName>
                                        </p:attrNameLst>
                                      </p:cBhvr>
                                      <p:to>
                                        <p:strVal val="visible"/>
                                      </p:to>
                                    </p:set>
                                    <p:animEffect transition="in" filter="fade">
                                      <p:cBhvr>
                                        <p:cTn id="631" dur="500"/>
                                        <p:tgtEl>
                                          <p:spTgt spid="171"/>
                                        </p:tgtEl>
                                      </p:cBhvr>
                                    </p:animEffect>
                                    <p:anim calcmode="lin" valueType="num">
                                      <p:cBhvr>
                                        <p:cTn id="632" dur="500" fill="hold"/>
                                        <p:tgtEl>
                                          <p:spTgt spid="171"/>
                                        </p:tgtEl>
                                        <p:attrNameLst>
                                          <p:attrName>ppt_x</p:attrName>
                                        </p:attrNameLst>
                                      </p:cBhvr>
                                      <p:tavLst>
                                        <p:tav tm="0">
                                          <p:val>
                                            <p:strVal val="#ppt_x"/>
                                          </p:val>
                                        </p:tav>
                                        <p:tav tm="100000">
                                          <p:val>
                                            <p:strVal val="#ppt_x"/>
                                          </p:val>
                                        </p:tav>
                                      </p:tavLst>
                                    </p:anim>
                                    <p:anim calcmode="lin" valueType="num">
                                      <p:cBhvr>
                                        <p:cTn id="633" dur="500" fill="hold"/>
                                        <p:tgtEl>
                                          <p:spTgt spid="171"/>
                                        </p:tgtEl>
                                        <p:attrNameLst>
                                          <p:attrName>ppt_y</p:attrName>
                                        </p:attrNameLst>
                                      </p:cBhvr>
                                      <p:tavLst>
                                        <p:tav tm="0">
                                          <p:val>
                                            <p:strVal val="#ppt_y+.1"/>
                                          </p:val>
                                        </p:tav>
                                        <p:tav tm="100000">
                                          <p:val>
                                            <p:strVal val="#ppt_y"/>
                                          </p:val>
                                        </p:tav>
                                      </p:tavLst>
                                    </p:anim>
                                  </p:childTnLst>
                                </p:cTn>
                              </p:par>
                              <p:par>
                                <p:cTn id="634" presetID="42" presetClass="entr" presetSubtype="0" fill="hold" grpId="0" nodeType="withEffect">
                                  <p:stCondLst>
                                    <p:cond delay="0"/>
                                  </p:stCondLst>
                                  <p:childTnLst>
                                    <p:set>
                                      <p:cBhvr>
                                        <p:cTn id="635" dur="1" fill="hold">
                                          <p:stCondLst>
                                            <p:cond delay="0"/>
                                          </p:stCondLst>
                                        </p:cTn>
                                        <p:tgtEl>
                                          <p:spTgt spid="172"/>
                                        </p:tgtEl>
                                        <p:attrNameLst>
                                          <p:attrName>style.visibility</p:attrName>
                                        </p:attrNameLst>
                                      </p:cBhvr>
                                      <p:to>
                                        <p:strVal val="visible"/>
                                      </p:to>
                                    </p:set>
                                    <p:animEffect transition="in" filter="fade">
                                      <p:cBhvr>
                                        <p:cTn id="636" dur="500"/>
                                        <p:tgtEl>
                                          <p:spTgt spid="172"/>
                                        </p:tgtEl>
                                      </p:cBhvr>
                                    </p:animEffect>
                                    <p:anim calcmode="lin" valueType="num">
                                      <p:cBhvr>
                                        <p:cTn id="637" dur="500" fill="hold"/>
                                        <p:tgtEl>
                                          <p:spTgt spid="172"/>
                                        </p:tgtEl>
                                        <p:attrNameLst>
                                          <p:attrName>ppt_x</p:attrName>
                                        </p:attrNameLst>
                                      </p:cBhvr>
                                      <p:tavLst>
                                        <p:tav tm="0">
                                          <p:val>
                                            <p:strVal val="#ppt_x"/>
                                          </p:val>
                                        </p:tav>
                                        <p:tav tm="100000">
                                          <p:val>
                                            <p:strVal val="#ppt_x"/>
                                          </p:val>
                                        </p:tav>
                                      </p:tavLst>
                                    </p:anim>
                                    <p:anim calcmode="lin" valueType="num">
                                      <p:cBhvr>
                                        <p:cTn id="638" dur="500" fill="hold"/>
                                        <p:tgtEl>
                                          <p:spTgt spid="172"/>
                                        </p:tgtEl>
                                        <p:attrNameLst>
                                          <p:attrName>ppt_y</p:attrName>
                                        </p:attrNameLst>
                                      </p:cBhvr>
                                      <p:tavLst>
                                        <p:tav tm="0">
                                          <p:val>
                                            <p:strVal val="#ppt_y+.1"/>
                                          </p:val>
                                        </p:tav>
                                        <p:tav tm="100000">
                                          <p:val>
                                            <p:strVal val="#ppt_y"/>
                                          </p:val>
                                        </p:tav>
                                      </p:tavLst>
                                    </p:anim>
                                  </p:childTnLst>
                                </p:cTn>
                              </p:par>
                              <p:par>
                                <p:cTn id="639" presetID="42" presetClass="entr" presetSubtype="0" fill="hold" grpId="0" nodeType="withEffect">
                                  <p:stCondLst>
                                    <p:cond delay="0"/>
                                  </p:stCondLst>
                                  <p:childTnLst>
                                    <p:set>
                                      <p:cBhvr>
                                        <p:cTn id="640" dur="1" fill="hold">
                                          <p:stCondLst>
                                            <p:cond delay="0"/>
                                          </p:stCondLst>
                                        </p:cTn>
                                        <p:tgtEl>
                                          <p:spTgt spid="173"/>
                                        </p:tgtEl>
                                        <p:attrNameLst>
                                          <p:attrName>style.visibility</p:attrName>
                                        </p:attrNameLst>
                                      </p:cBhvr>
                                      <p:to>
                                        <p:strVal val="visible"/>
                                      </p:to>
                                    </p:set>
                                    <p:animEffect transition="in" filter="fade">
                                      <p:cBhvr>
                                        <p:cTn id="641" dur="500"/>
                                        <p:tgtEl>
                                          <p:spTgt spid="173"/>
                                        </p:tgtEl>
                                      </p:cBhvr>
                                    </p:animEffect>
                                    <p:anim calcmode="lin" valueType="num">
                                      <p:cBhvr>
                                        <p:cTn id="642" dur="500" fill="hold"/>
                                        <p:tgtEl>
                                          <p:spTgt spid="173"/>
                                        </p:tgtEl>
                                        <p:attrNameLst>
                                          <p:attrName>ppt_x</p:attrName>
                                        </p:attrNameLst>
                                      </p:cBhvr>
                                      <p:tavLst>
                                        <p:tav tm="0">
                                          <p:val>
                                            <p:strVal val="#ppt_x"/>
                                          </p:val>
                                        </p:tav>
                                        <p:tav tm="100000">
                                          <p:val>
                                            <p:strVal val="#ppt_x"/>
                                          </p:val>
                                        </p:tav>
                                      </p:tavLst>
                                    </p:anim>
                                    <p:anim calcmode="lin" valueType="num">
                                      <p:cBhvr>
                                        <p:cTn id="643" dur="500" fill="hold"/>
                                        <p:tgtEl>
                                          <p:spTgt spid="173"/>
                                        </p:tgtEl>
                                        <p:attrNameLst>
                                          <p:attrName>ppt_y</p:attrName>
                                        </p:attrNameLst>
                                      </p:cBhvr>
                                      <p:tavLst>
                                        <p:tav tm="0">
                                          <p:val>
                                            <p:strVal val="#ppt_y+.1"/>
                                          </p:val>
                                        </p:tav>
                                        <p:tav tm="100000">
                                          <p:val>
                                            <p:strVal val="#ppt_y"/>
                                          </p:val>
                                        </p:tav>
                                      </p:tavLst>
                                    </p:anim>
                                  </p:childTnLst>
                                </p:cTn>
                              </p:par>
                              <p:par>
                                <p:cTn id="644" presetID="42" presetClass="entr" presetSubtype="0" fill="hold" grpId="0" nodeType="withEffect">
                                  <p:stCondLst>
                                    <p:cond delay="0"/>
                                  </p:stCondLst>
                                  <p:childTnLst>
                                    <p:set>
                                      <p:cBhvr>
                                        <p:cTn id="645" dur="1" fill="hold">
                                          <p:stCondLst>
                                            <p:cond delay="0"/>
                                          </p:stCondLst>
                                        </p:cTn>
                                        <p:tgtEl>
                                          <p:spTgt spid="174"/>
                                        </p:tgtEl>
                                        <p:attrNameLst>
                                          <p:attrName>style.visibility</p:attrName>
                                        </p:attrNameLst>
                                      </p:cBhvr>
                                      <p:to>
                                        <p:strVal val="visible"/>
                                      </p:to>
                                    </p:set>
                                    <p:animEffect transition="in" filter="fade">
                                      <p:cBhvr>
                                        <p:cTn id="646" dur="500"/>
                                        <p:tgtEl>
                                          <p:spTgt spid="174"/>
                                        </p:tgtEl>
                                      </p:cBhvr>
                                    </p:animEffect>
                                    <p:anim calcmode="lin" valueType="num">
                                      <p:cBhvr>
                                        <p:cTn id="647" dur="500" fill="hold"/>
                                        <p:tgtEl>
                                          <p:spTgt spid="174"/>
                                        </p:tgtEl>
                                        <p:attrNameLst>
                                          <p:attrName>ppt_x</p:attrName>
                                        </p:attrNameLst>
                                      </p:cBhvr>
                                      <p:tavLst>
                                        <p:tav tm="0">
                                          <p:val>
                                            <p:strVal val="#ppt_x"/>
                                          </p:val>
                                        </p:tav>
                                        <p:tav tm="100000">
                                          <p:val>
                                            <p:strVal val="#ppt_x"/>
                                          </p:val>
                                        </p:tav>
                                      </p:tavLst>
                                    </p:anim>
                                    <p:anim calcmode="lin" valueType="num">
                                      <p:cBhvr>
                                        <p:cTn id="648" dur="500" fill="hold"/>
                                        <p:tgtEl>
                                          <p:spTgt spid="174"/>
                                        </p:tgtEl>
                                        <p:attrNameLst>
                                          <p:attrName>ppt_y</p:attrName>
                                        </p:attrNameLst>
                                      </p:cBhvr>
                                      <p:tavLst>
                                        <p:tav tm="0">
                                          <p:val>
                                            <p:strVal val="#ppt_y+.1"/>
                                          </p:val>
                                        </p:tav>
                                        <p:tav tm="100000">
                                          <p:val>
                                            <p:strVal val="#ppt_y"/>
                                          </p:val>
                                        </p:tav>
                                      </p:tavLst>
                                    </p:anim>
                                  </p:childTnLst>
                                </p:cTn>
                              </p:par>
                              <p:par>
                                <p:cTn id="649" presetID="42" presetClass="entr" presetSubtype="0" fill="hold" grpId="0" nodeType="withEffect">
                                  <p:stCondLst>
                                    <p:cond delay="0"/>
                                  </p:stCondLst>
                                  <p:childTnLst>
                                    <p:set>
                                      <p:cBhvr>
                                        <p:cTn id="650" dur="1" fill="hold">
                                          <p:stCondLst>
                                            <p:cond delay="0"/>
                                          </p:stCondLst>
                                        </p:cTn>
                                        <p:tgtEl>
                                          <p:spTgt spid="175"/>
                                        </p:tgtEl>
                                        <p:attrNameLst>
                                          <p:attrName>style.visibility</p:attrName>
                                        </p:attrNameLst>
                                      </p:cBhvr>
                                      <p:to>
                                        <p:strVal val="visible"/>
                                      </p:to>
                                    </p:set>
                                    <p:animEffect transition="in" filter="fade">
                                      <p:cBhvr>
                                        <p:cTn id="651" dur="500"/>
                                        <p:tgtEl>
                                          <p:spTgt spid="175"/>
                                        </p:tgtEl>
                                      </p:cBhvr>
                                    </p:animEffect>
                                    <p:anim calcmode="lin" valueType="num">
                                      <p:cBhvr>
                                        <p:cTn id="652" dur="500" fill="hold"/>
                                        <p:tgtEl>
                                          <p:spTgt spid="175"/>
                                        </p:tgtEl>
                                        <p:attrNameLst>
                                          <p:attrName>ppt_x</p:attrName>
                                        </p:attrNameLst>
                                      </p:cBhvr>
                                      <p:tavLst>
                                        <p:tav tm="0">
                                          <p:val>
                                            <p:strVal val="#ppt_x"/>
                                          </p:val>
                                        </p:tav>
                                        <p:tav tm="100000">
                                          <p:val>
                                            <p:strVal val="#ppt_x"/>
                                          </p:val>
                                        </p:tav>
                                      </p:tavLst>
                                    </p:anim>
                                    <p:anim calcmode="lin" valueType="num">
                                      <p:cBhvr>
                                        <p:cTn id="653" dur="500" fill="hold"/>
                                        <p:tgtEl>
                                          <p:spTgt spid="175"/>
                                        </p:tgtEl>
                                        <p:attrNameLst>
                                          <p:attrName>ppt_y</p:attrName>
                                        </p:attrNameLst>
                                      </p:cBhvr>
                                      <p:tavLst>
                                        <p:tav tm="0">
                                          <p:val>
                                            <p:strVal val="#ppt_y+.1"/>
                                          </p:val>
                                        </p:tav>
                                        <p:tav tm="100000">
                                          <p:val>
                                            <p:strVal val="#ppt_y"/>
                                          </p:val>
                                        </p:tav>
                                      </p:tavLst>
                                    </p:anim>
                                  </p:childTnLst>
                                </p:cTn>
                              </p:par>
                              <p:par>
                                <p:cTn id="654" presetID="42" presetClass="entr" presetSubtype="0" fill="hold" grpId="0" nodeType="withEffect">
                                  <p:stCondLst>
                                    <p:cond delay="0"/>
                                  </p:stCondLst>
                                  <p:childTnLst>
                                    <p:set>
                                      <p:cBhvr>
                                        <p:cTn id="655" dur="1" fill="hold">
                                          <p:stCondLst>
                                            <p:cond delay="0"/>
                                          </p:stCondLst>
                                        </p:cTn>
                                        <p:tgtEl>
                                          <p:spTgt spid="176"/>
                                        </p:tgtEl>
                                        <p:attrNameLst>
                                          <p:attrName>style.visibility</p:attrName>
                                        </p:attrNameLst>
                                      </p:cBhvr>
                                      <p:to>
                                        <p:strVal val="visible"/>
                                      </p:to>
                                    </p:set>
                                    <p:animEffect transition="in" filter="fade">
                                      <p:cBhvr>
                                        <p:cTn id="656" dur="500"/>
                                        <p:tgtEl>
                                          <p:spTgt spid="176"/>
                                        </p:tgtEl>
                                      </p:cBhvr>
                                    </p:animEffect>
                                    <p:anim calcmode="lin" valueType="num">
                                      <p:cBhvr>
                                        <p:cTn id="657" dur="500" fill="hold"/>
                                        <p:tgtEl>
                                          <p:spTgt spid="176"/>
                                        </p:tgtEl>
                                        <p:attrNameLst>
                                          <p:attrName>ppt_x</p:attrName>
                                        </p:attrNameLst>
                                      </p:cBhvr>
                                      <p:tavLst>
                                        <p:tav tm="0">
                                          <p:val>
                                            <p:strVal val="#ppt_x"/>
                                          </p:val>
                                        </p:tav>
                                        <p:tav tm="100000">
                                          <p:val>
                                            <p:strVal val="#ppt_x"/>
                                          </p:val>
                                        </p:tav>
                                      </p:tavLst>
                                    </p:anim>
                                    <p:anim calcmode="lin" valueType="num">
                                      <p:cBhvr>
                                        <p:cTn id="658" dur="500" fill="hold"/>
                                        <p:tgtEl>
                                          <p:spTgt spid="176"/>
                                        </p:tgtEl>
                                        <p:attrNameLst>
                                          <p:attrName>ppt_y</p:attrName>
                                        </p:attrNameLst>
                                      </p:cBhvr>
                                      <p:tavLst>
                                        <p:tav tm="0">
                                          <p:val>
                                            <p:strVal val="#ppt_y+.1"/>
                                          </p:val>
                                        </p:tav>
                                        <p:tav tm="100000">
                                          <p:val>
                                            <p:strVal val="#ppt_y"/>
                                          </p:val>
                                        </p:tav>
                                      </p:tavLst>
                                    </p:anim>
                                  </p:childTnLst>
                                </p:cTn>
                              </p:par>
                              <p:par>
                                <p:cTn id="659" presetID="42" presetClass="entr" presetSubtype="0" fill="hold" grpId="0" nodeType="withEffect">
                                  <p:stCondLst>
                                    <p:cond delay="0"/>
                                  </p:stCondLst>
                                  <p:childTnLst>
                                    <p:set>
                                      <p:cBhvr>
                                        <p:cTn id="660" dur="1" fill="hold">
                                          <p:stCondLst>
                                            <p:cond delay="0"/>
                                          </p:stCondLst>
                                        </p:cTn>
                                        <p:tgtEl>
                                          <p:spTgt spid="177"/>
                                        </p:tgtEl>
                                        <p:attrNameLst>
                                          <p:attrName>style.visibility</p:attrName>
                                        </p:attrNameLst>
                                      </p:cBhvr>
                                      <p:to>
                                        <p:strVal val="visible"/>
                                      </p:to>
                                    </p:set>
                                    <p:animEffect transition="in" filter="fade">
                                      <p:cBhvr>
                                        <p:cTn id="661" dur="500"/>
                                        <p:tgtEl>
                                          <p:spTgt spid="177"/>
                                        </p:tgtEl>
                                      </p:cBhvr>
                                    </p:animEffect>
                                    <p:anim calcmode="lin" valueType="num">
                                      <p:cBhvr>
                                        <p:cTn id="662" dur="500" fill="hold"/>
                                        <p:tgtEl>
                                          <p:spTgt spid="177"/>
                                        </p:tgtEl>
                                        <p:attrNameLst>
                                          <p:attrName>ppt_x</p:attrName>
                                        </p:attrNameLst>
                                      </p:cBhvr>
                                      <p:tavLst>
                                        <p:tav tm="0">
                                          <p:val>
                                            <p:strVal val="#ppt_x"/>
                                          </p:val>
                                        </p:tav>
                                        <p:tav tm="100000">
                                          <p:val>
                                            <p:strVal val="#ppt_x"/>
                                          </p:val>
                                        </p:tav>
                                      </p:tavLst>
                                    </p:anim>
                                    <p:anim calcmode="lin" valueType="num">
                                      <p:cBhvr>
                                        <p:cTn id="663" dur="500" fill="hold"/>
                                        <p:tgtEl>
                                          <p:spTgt spid="177"/>
                                        </p:tgtEl>
                                        <p:attrNameLst>
                                          <p:attrName>ppt_y</p:attrName>
                                        </p:attrNameLst>
                                      </p:cBhvr>
                                      <p:tavLst>
                                        <p:tav tm="0">
                                          <p:val>
                                            <p:strVal val="#ppt_y+.1"/>
                                          </p:val>
                                        </p:tav>
                                        <p:tav tm="100000">
                                          <p:val>
                                            <p:strVal val="#ppt_y"/>
                                          </p:val>
                                        </p:tav>
                                      </p:tavLst>
                                    </p:anim>
                                  </p:childTnLst>
                                </p:cTn>
                              </p:par>
                              <p:par>
                                <p:cTn id="664" presetID="42" presetClass="entr" presetSubtype="0" fill="hold" grpId="0" nodeType="withEffect">
                                  <p:stCondLst>
                                    <p:cond delay="0"/>
                                  </p:stCondLst>
                                  <p:childTnLst>
                                    <p:set>
                                      <p:cBhvr>
                                        <p:cTn id="665" dur="1" fill="hold">
                                          <p:stCondLst>
                                            <p:cond delay="0"/>
                                          </p:stCondLst>
                                        </p:cTn>
                                        <p:tgtEl>
                                          <p:spTgt spid="178"/>
                                        </p:tgtEl>
                                        <p:attrNameLst>
                                          <p:attrName>style.visibility</p:attrName>
                                        </p:attrNameLst>
                                      </p:cBhvr>
                                      <p:to>
                                        <p:strVal val="visible"/>
                                      </p:to>
                                    </p:set>
                                    <p:animEffect transition="in" filter="fade">
                                      <p:cBhvr>
                                        <p:cTn id="666" dur="500"/>
                                        <p:tgtEl>
                                          <p:spTgt spid="178"/>
                                        </p:tgtEl>
                                      </p:cBhvr>
                                    </p:animEffect>
                                    <p:anim calcmode="lin" valueType="num">
                                      <p:cBhvr>
                                        <p:cTn id="667" dur="500" fill="hold"/>
                                        <p:tgtEl>
                                          <p:spTgt spid="178"/>
                                        </p:tgtEl>
                                        <p:attrNameLst>
                                          <p:attrName>ppt_x</p:attrName>
                                        </p:attrNameLst>
                                      </p:cBhvr>
                                      <p:tavLst>
                                        <p:tav tm="0">
                                          <p:val>
                                            <p:strVal val="#ppt_x"/>
                                          </p:val>
                                        </p:tav>
                                        <p:tav tm="100000">
                                          <p:val>
                                            <p:strVal val="#ppt_x"/>
                                          </p:val>
                                        </p:tav>
                                      </p:tavLst>
                                    </p:anim>
                                    <p:anim calcmode="lin" valueType="num">
                                      <p:cBhvr>
                                        <p:cTn id="668" dur="500" fill="hold"/>
                                        <p:tgtEl>
                                          <p:spTgt spid="178"/>
                                        </p:tgtEl>
                                        <p:attrNameLst>
                                          <p:attrName>ppt_y</p:attrName>
                                        </p:attrNameLst>
                                      </p:cBhvr>
                                      <p:tavLst>
                                        <p:tav tm="0">
                                          <p:val>
                                            <p:strVal val="#ppt_y+.1"/>
                                          </p:val>
                                        </p:tav>
                                        <p:tav tm="100000">
                                          <p:val>
                                            <p:strVal val="#ppt_y"/>
                                          </p:val>
                                        </p:tav>
                                      </p:tavLst>
                                    </p:anim>
                                  </p:childTnLst>
                                </p:cTn>
                              </p:par>
                            </p:childTnLst>
                          </p:cTn>
                        </p:par>
                        <p:par>
                          <p:cTn id="669" fill="hold">
                            <p:stCondLst>
                              <p:cond delay="7000"/>
                            </p:stCondLst>
                            <p:childTnLst>
                              <p:par>
                                <p:cTn id="670" presetID="42" presetClass="entr" presetSubtype="0" fill="hold" grpId="0" nodeType="afterEffect">
                                  <p:stCondLst>
                                    <p:cond delay="0"/>
                                  </p:stCondLst>
                                  <p:childTnLst>
                                    <p:set>
                                      <p:cBhvr>
                                        <p:cTn id="671" dur="1" fill="hold">
                                          <p:stCondLst>
                                            <p:cond delay="0"/>
                                          </p:stCondLst>
                                        </p:cTn>
                                        <p:tgtEl>
                                          <p:spTgt spid="3"/>
                                        </p:tgtEl>
                                        <p:attrNameLst>
                                          <p:attrName>style.visibility</p:attrName>
                                        </p:attrNameLst>
                                      </p:cBhvr>
                                      <p:to>
                                        <p:strVal val="visible"/>
                                      </p:to>
                                    </p:set>
                                    <p:animEffect transition="in" filter="fade">
                                      <p:cBhvr>
                                        <p:cTn id="672" dur="500"/>
                                        <p:tgtEl>
                                          <p:spTgt spid="3"/>
                                        </p:tgtEl>
                                      </p:cBhvr>
                                    </p:animEffect>
                                    <p:anim calcmode="lin" valueType="num">
                                      <p:cBhvr>
                                        <p:cTn id="673" dur="500" fill="hold"/>
                                        <p:tgtEl>
                                          <p:spTgt spid="3"/>
                                        </p:tgtEl>
                                        <p:attrNameLst>
                                          <p:attrName>ppt_x</p:attrName>
                                        </p:attrNameLst>
                                      </p:cBhvr>
                                      <p:tavLst>
                                        <p:tav tm="0">
                                          <p:val>
                                            <p:strVal val="#ppt_x"/>
                                          </p:val>
                                        </p:tav>
                                        <p:tav tm="100000">
                                          <p:val>
                                            <p:strVal val="#ppt_x"/>
                                          </p:val>
                                        </p:tav>
                                      </p:tavLst>
                                    </p:anim>
                                    <p:anim calcmode="lin" valueType="num">
                                      <p:cBhvr>
                                        <p:cTn id="674" dur="500" fill="hold"/>
                                        <p:tgtEl>
                                          <p:spTgt spid="3"/>
                                        </p:tgtEl>
                                        <p:attrNameLst>
                                          <p:attrName>ppt_y</p:attrName>
                                        </p:attrNameLst>
                                      </p:cBhvr>
                                      <p:tavLst>
                                        <p:tav tm="0">
                                          <p:val>
                                            <p:strVal val="#ppt_y+.1"/>
                                          </p:val>
                                        </p:tav>
                                        <p:tav tm="100000">
                                          <p:val>
                                            <p:strVal val="#ppt_y"/>
                                          </p:val>
                                        </p:tav>
                                      </p:tavLst>
                                    </p:anim>
                                  </p:childTnLst>
                                </p:cTn>
                              </p:par>
                              <p:par>
                                <p:cTn id="675" presetID="42" presetClass="entr" presetSubtype="0" fill="hold" grpId="0" nodeType="withEffect">
                                  <p:stCondLst>
                                    <p:cond delay="0"/>
                                  </p:stCondLst>
                                  <p:childTnLst>
                                    <p:set>
                                      <p:cBhvr>
                                        <p:cTn id="676" dur="1" fill="hold">
                                          <p:stCondLst>
                                            <p:cond delay="0"/>
                                          </p:stCondLst>
                                        </p:cTn>
                                        <p:tgtEl>
                                          <p:spTgt spid="31"/>
                                        </p:tgtEl>
                                        <p:attrNameLst>
                                          <p:attrName>style.visibility</p:attrName>
                                        </p:attrNameLst>
                                      </p:cBhvr>
                                      <p:to>
                                        <p:strVal val="visible"/>
                                      </p:to>
                                    </p:set>
                                    <p:animEffect transition="in" filter="fade">
                                      <p:cBhvr>
                                        <p:cTn id="677" dur="500"/>
                                        <p:tgtEl>
                                          <p:spTgt spid="31"/>
                                        </p:tgtEl>
                                      </p:cBhvr>
                                    </p:animEffect>
                                    <p:anim calcmode="lin" valueType="num">
                                      <p:cBhvr>
                                        <p:cTn id="678" dur="500" fill="hold"/>
                                        <p:tgtEl>
                                          <p:spTgt spid="31"/>
                                        </p:tgtEl>
                                        <p:attrNameLst>
                                          <p:attrName>ppt_x</p:attrName>
                                        </p:attrNameLst>
                                      </p:cBhvr>
                                      <p:tavLst>
                                        <p:tav tm="0">
                                          <p:val>
                                            <p:strVal val="#ppt_x"/>
                                          </p:val>
                                        </p:tav>
                                        <p:tav tm="100000">
                                          <p:val>
                                            <p:strVal val="#ppt_x"/>
                                          </p:val>
                                        </p:tav>
                                      </p:tavLst>
                                    </p:anim>
                                    <p:anim calcmode="lin" valueType="num">
                                      <p:cBhvr>
                                        <p:cTn id="679" dur="500" fill="hold"/>
                                        <p:tgtEl>
                                          <p:spTgt spid="31"/>
                                        </p:tgtEl>
                                        <p:attrNameLst>
                                          <p:attrName>ppt_y</p:attrName>
                                        </p:attrNameLst>
                                      </p:cBhvr>
                                      <p:tavLst>
                                        <p:tav tm="0">
                                          <p:val>
                                            <p:strVal val="#ppt_y+.1"/>
                                          </p:val>
                                        </p:tav>
                                        <p:tav tm="100000">
                                          <p:val>
                                            <p:strVal val="#ppt_y"/>
                                          </p:val>
                                        </p:tav>
                                      </p:tavLst>
                                    </p:anim>
                                  </p:childTnLst>
                                </p:cTn>
                              </p:par>
                              <p:par>
                                <p:cTn id="680" presetID="42" presetClass="entr" presetSubtype="0" fill="hold" grpId="0" nodeType="withEffect">
                                  <p:stCondLst>
                                    <p:cond delay="0"/>
                                  </p:stCondLst>
                                  <p:childTnLst>
                                    <p:set>
                                      <p:cBhvr>
                                        <p:cTn id="681" dur="1" fill="hold">
                                          <p:stCondLst>
                                            <p:cond delay="0"/>
                                          </p:stCondLst>
                                        </p:cTn>
                                        <p:tgtEl>
                                          <p:spTgt spid="32"/>
                                        </p:tgtEl>
                                        <p:attrNameLst>
                                          <p:attrName>style.visibility</p:attrName>
                                        </p:attrNameLst>
                                      </p:cBhvr>
                                      <p:to>
                                        <p:strVal val="visible"/>
                                      </p:to>
                                    </p:set>
                                    <p:animEffect transition="in" filter="fade">
                                      <p:cBhvr>
                                        <p:cTn id="682" dur="500"/>
                                        <p:tgtEl>
                                          <p:spTgt spid="32"/>
                                        </p:tgtEl>
                                      </p:cBhvr>
                                    </p:animEffect>
                                    <p:anim calcmode="lin" valueType="num">
                                      <p:cBhvr>
                                        <p:cTn id="683" dur="500" fill="hold"/>
                                        <p:tgtEl>
                                          <p:spTgt spid="32"/>
                                        </p:tgtEl>
                                        <p:attrNameLst>
                                          <p:attrName>ppt_x</p:attrName>
                                        </p:attrNameLst>
                                      </p:cBhvr>
                                      <p:tavLst>
                                        <p:tav tm="0">
                                          <p:val>
                                            <p:strVal val="#ppt_x"/>
                                          </p:val>
                                        </p:tav>
                                        <p:tav tm="100000">
                                          <p:val>
                                            <p:strVal val="#ppt_x"/>
                                          </p:val>
                                        </p:tav>
                                      </p:tavLst>
                                    </p:anim>
                                    <p:anim calcmode="lin" valueType="num">
                                      <p:cBhvr>
                                        <p:cTn id="684" dur="500" fill="hold"/>
                                        <p:tgtEl>
                                          <p:spTgt spid="32"/>
                                        </p:tgtEl>
                                        <p:attrNameLst>
                                          <p:attrName>ppt_y</p:attrName>
                                        </p:attrNameLst>
                                      </p:cBhvr>
                                      <p:tavLst>
                                        <p:tav tm="0">
                                          <p:val>
                                            <p:strVal val="#ppt_y+.1"/>
                                          </p:val>
                                        </p:tav>
                                        <p:tav tm="100000">
                                          <p:val>
                                            <p:strVal val="#ppt_y"/>
                                          </p:val>
                                        </p:tav>
                                      </p:tavLst>
                                    </p:anim>
                                  </p:childTnLst>
                                </p:cTn>
                              </p:par>
                              <p:par>
                                <p:cTn id="685" presetID="42" presetClass="entr" presetSubtype="0" fill="hold" grpId="0" nodeType="withEffect">
                                  <p:stCondLst>
                                    <p:cond delay="0"/>
                                  </p:stCondLst>
                                  <p:childTnLst>
                                    <p:set>
                                      <p:cBhvr>
                                        <p:cTn id="686" dur="1" fill="hold">
                                          <p:stCondLst>
                                            <p:cond delay="0"/>
                                          </p:stCondLst>
                                        </p:cTn>
                                        <p:tgtEl>
                                          <p:spTgt spid="33"/>
                                        </p:tgtEl>
                                        <p:attrNameLst>
                                          <p:attrName>style.visibility</p:attrName>
                                        </p:attrNameLst>
                                      </p:cBhvr>
                                      <p:to>
                                        <p:strVal val="visible"/>
                                      </p:to>
                                    </p:set>
                                    <p:animEffect transition="in" filter="fade">
                                      <p:cBhvr>
                                        <p:cTn id="687" dur="500"/>
                                        <p:tgtEl>
                                          <p:spTgt spid="33"/>
                                        </p:tgtEl>
                                      </p:cBhvr>
                                    </p:animEffect>
                                    <p:anim calcmode="lin" valueType="num">
                                      <p:cBhvr>
                                        <p:cTn id="688" dur="500" fill="hold"/>
                                        <p:tgtEl>
                                          <p:spTgt spid="33"/>
                                        </p:tgtEl>
                                        <p:attrNameLst>
                                          <p:attrName>ppt_x</p:attrName>
                                        </p:attrNameLst>
                                      </p:cBhvr>
                                      <p:tavLst>
                                        <p:tav tm="0">
                                          <p:val>
                                            <p:strVal val="#ppt_x"/>
                                          </p:val>
                                        </p:tav>
                                        <p:tav tm="100000">
                                          <p:val>
                                            <p:strVal val="#ppt_x"/>
                                          </p:val>
                                        </p:tav>
                                      </p:tavLst>
                                    </p:anim>
                                    <p:anim calcmode="lin" valueType="num">
                                      <p:cBhvr>
                                        <p:cTn id="689" dur="500" fill="hold"/>
                                        <p:tgtEl>
                                          <p:spTgt spid="33"/>
                                        </p:tgtEl>
                                        <p:attrNameLst>
                                          <p:attrName>ppt_y</p:attrName>
                                        </p:attrNameLst>
                                      </p:cBhvr>
                                      <p:tavLst>
                                        <p:tav tm="0">
                                          <p:val>
                                            <p:strVal val="#ppt_y+.1"/>
                                          </p:val>
                                        </p:tav>
                                        <p:tav tm="100000">
                                          <p:val>
                                            <p:strVal val="#ppt_y"/>
                                          </p:val>
                                        </p:tav>
                                      </p:tavLst>
                                    </p:anim>
                                  </p:childTnLst>
                                </p:cTn>
                              </p:par>
                              <p:par>
                                <p:cTn id="690" presetID="42" presetClass="entr" presetSubtype="0" fill="hold" grpId="0" nodeType="withEffect">
                                  <p:stCondLst>
                                    <p:cond delay="0"/>
                                  </p:stCondLst>
                                  <p:childTnLst>
                                    <p:set>
                                      <p:cBhvr>
                                        <p:cTn id="691" dur="1" fill="hold">
                                          <p:stCondLst>
                                            <p:cond delay="0"/>
                                          </p:stCondLst>
                                        </p:cTn>
                                        <p:tgtEl>
                                          <p:spTgt spid="34"/>
                                        </p:tgtEl>
                                        <p:attrNameLst>
                                          <p:attrName>style.visibility</p:attrName>
                                        </p:attrNameLst>
                                      </p:cBhvr>
                                      <p:to>
                                        <p:strVal val="visible"/>
                                      </p:to>
                                    </p:set>
                                    <p:animEffect transition="in" filter="fade">
                                      <p:cBhvr>
                                        <p:cTn id="692" dur="500"/>
                                        <p:tgtEl>
                                          <p:spTgt spid="34"/>
                                        </p:tgtEl>
                                      </p:cBhvr>
                                    </p:animEffect>
                                    <p:anim calcmode="lin" valueType="num">
                                      <p:cBhvr>
                                        <p:cTn id="693" dur="500" fill="hold"/>
                                        <p:tgtEl>
                                          <p:spTgt spid="34"/>
                                        </p:tgtEl>
                                        <p:attrNameLst>
                                          <p:attrName>ppt_x</p:attrName>
                                        </p:attrNameLst>
                                      </p:cBhvr>
                                      <p:tavLst>
                                        <p:tav tm="0">
                                          <p:val>
                                            <p:strVal val="#ppt_x"/>
                                          </p:val>
                                        </p:tav>
                                        <p:tav tm="100000">
                                          <p:val>
                                            <p:strVal val="#ppt_x"/>
                                          </p:val>
                                        </p:tav>
                                      </p:tavLst>
                                    </p:anim>
                                    <p:anim calcmode="lin" valueType="num">
                                      <p:cBhvr>
                                        <p:cTn id="694" dur="500" fill="hold"/>
                                        <p:tgtEl>
                                          <p:spTgt spid="34"/>
                                        </p:tgtEl>
                                        <p:attrNameLst>
                                          <p:attrName>ppt_y</p:attrName>
                                        </p:attrNameLst>
                                      </p:cBhvr>
                                      <p:tavLst>
                                        <p:tav tm="0">
                                          <p:val>
                                            <p:strVal val="#ppt_y+.1"/>
                                          </p:val>
                                        </p:tav>
                                        <p:tav tm="100000">
                                          <p:val>
                                            <p:strVal val="#ppt_y"/>
                                          </p:val>
                                        </p:tav>
                                      </p:tavLst>
                                    </p:anim>
                                  </p:childTnLst>
                                </p:cTn>
                              </p:par>
                              <p:par>
                                <p:cTn id="695" presetID="42" presetClass="entr" presetSubtype="0" fill="hold" grpId="0" nodeType="withEffect">
                                  <p:stCondLst>
                                    <p:cond delay="0"/>
                                  </p:stCondLst>
                                  <p:childTnLst>
                                    <p:set>
                                      <p:cBhvr>
                                        <p:cTn id="696" dur="1" fill="hold">
                                          <p:stCondLst>
                                            <p:cond delay="0"/>
                                          </p:stCondLst>
                                        </p:cTn>
                                        <p:tgtEl>
                                          <p:spTgt spid="35"/>
                                        </p:tgtEl>
                                        <p:attrNameLst>
                                          <p:attrName>style.visibility</p:attrName>
                                        </p:attrNameLst>
                                      </p:cBhvr>
                                      <p:to>
                                        <p:strVal val="visible"/>
                                      </p:to>
                                    </p:set>
                                    <p:animEffect transition="in" filter="fade">
                                      <p:cBhvr>
                                        <p:cTn id="697" dur="500"/>
                                        <p:tgtEl>
                                          <p:spTgt spid="35"/>
                                        </p:tgtEl>
                                      </p:cBhvr>
                                    </p:animEffect>
                                    <p:anim calcmode="lin" valueType="num">
                                      <p:cBhvr>
                                        <p:cTn id="698" dur="500" fill="hold"/>
                                        <p:tgtEl>
                                          <p:spTgt spid="35"/>
                                        </p:tgtEl>
                                        <p:attrNameLst>
                                          <p:attrName>ppt_x</p:attrName>
                                        </p:attrNameLst>
                                      </p:cBhvr>
                                      <p:tavLst>
                                        <p:tav tm="0">
                                          <p:val>
                                            <p:strVal val="#ppt_x"/>
                                          </p:val>
                                        </p:tav>
                                        <p:tav tm="100000">
                                          <p:val>
                                            <p:strVal val="#ppt_x"/>
                                          </p:val>
                                        </p:tav>
                                      </p:tavLst>
                                    </p:anim>
                                    <p:anim calcmode="lin" valueType="num">
                                      <p:cBhvr>
                                        <p:cTn id="699" dur="500" fill="hold"/>
                                        <p:tgtEl>
                                          <p:spTgt spid="35"/>
                                        </p:tgtEl>
                                        <p:attrNameLst>
                                          <p:attrName>ppt_y</p:attrName>
                                        </p:attrNameLst>
                                      </p:cBhvr>
                                      <p:tavLst>
                                        <p:tav tm="0">
                                          <p:val>
                                            <p:strVal val="#ppt_y+.1"/>
                                          </p:val>
                                        </p:tav>
                                        <p:tav tm="100000">
                                          <p:val>
                                            <p:strVal val="#ppt_y"/>
                                          </p:val>
                                        </p:tav>
                                      </p:tavLst>
                                    </p:anim>
                                  </p:childTnLst>
                                </p:cTn>
                              </p:par>
                              <p:par>
                                <p:cTn id="700" presetID="42" presetClass="entr" presetSubtype="0" fill="hold" grpId="0" nodeType="withEffect">
                                  <p:stCondLst>
                                    <p:cond delay="0"/>
                                  </p:stCondLst>
                                  <p:childTnLst>
                                    <p:set>
                                      <p:cBhvr>
                                        <p:cTn id="701" dur="1" fill="hold">
                                          <p:stCondLst>
                                            <p:cond delay="0"/>
                                          </p:stCondLst>
                                        </p:cTn>
                                        <p:tgtEl>
                                          <p:spTgt spid="36"/>
                                        </p:tgtEl>
                                        <p:attrNameLst>
                                          <p:attrName>style.visibility</p:attrName>
                                        </p:attrNameLst>
                                      </p:cBhvr>
                                      <p:to>
                                        <p:strVal val="visible"/>
                                      </p:to>
                                    </p:set>
                                    <p:animEffect transition="in" filter="fade">
                                      <p:cBhvr>
                                        <p:cTn id="702" dur="500"/>
                                        <p:tgtEl>
                                          <p:spTgt spid="36"/>
                                        </p:tgtEl>
                                      </p:cBhvr>
                                    </p:animEffect>
                                    <p:anim calcmode="lin" valueType="num">
                                      <p:cBhvr>
                                        <p:cTn id="703" dur="500" fill="hold"/>
                                        <p:tgtEl>
                                          <p:spTgt spid="36"/>
                                        </p:tgtEl>
                                        <p:attrNameLst>
                                          <p:attrName>ppt_x</p:attrName>
                                        </p:attrNameLst>
                                      </p:cBhvr>
                                      <p:tavLst>
                                        <p:tav tm="0">
                                          <p:val>
                                            <p:strVal val="#ppt_x"/>
                                          </p:val>
                                        </p:tav>
                                        <p:tav tm="100000">
                                          <p:val>
                                            <p:strVal val="#ppt_x"/>
                                          </p:val>
                                        </p:tav>
                                      </p:tavLst>
                                    </p:anim>
                                    <p:anim calcmode="lin" valueType="num">
                                      <p:cBhvr>
                                        <p:cTn id="704" dur="500" fill="hold"/>
                                        <p:tgtEl>
                                          <p:spTgt spid="36"/>
                                        </p:tgtEl>
                                        <p:attrNameLst>
                                          <p:attrName>ppt_y</p:attrName>
                                        </p:attrNameLst>
                                      </p:cBhvr>
                                      <p:tavLst>
                                        <p:tav tm="0">
                                          <p:val>
                                            <p:strVal val="#ppt_y+.1"/>
                                          </p:val>
                                        </p:tav>
                                        <p:tav tm="100000">
                                          <p:val>
                                            <p:strVal val="#ppt_y"/>
                                          </p:val>
                                        </p:tav>
                                      </p:tavLst>
                                    </p:anim>
                                  </p:childTnLst>
                                </p:cTn>
                              </p:par>
                              <p:par>
                                <p:cTn id="705" presetID="42" presetClass="entr" presetSubtype="0" fill="hold" grpId="0" nodeType="withEffect">
                                  <p:stCondLst>
                                    <p:cond delay="0"/>
                                  </p:stCondLst>
                                  <p:childTnLst>
                                    <p:set>
                                      <p:cBhvr>
                                        <p:cTn id="706" dur="1" fill="hold">
                                          <p:stCondLst>
                                            <p:cond delay="0"/>
                                          </p:stCondLst>
                                        </p:cTn>
                                        <p:tgtEl>
                                          <p:spTgt spid="186"/>
                                        </p:tgtEl>
                                        <p:attrNameLst>
                                          <p:attrName>style.visibility</p:attrName>
                                        </p:attrNameLst>
                                      </p:cBhvr>
                                      <p:to>
                                        <p:strVal val="visible"/>
                                      </p:to>
                                    </p:set>
                                    <p:animEffect transition="in" filter="fade">
                                      <p:cBhvr>
                                        <p:cTn id="707" dur="500"/>
                                        <p:tgtEl>
                                          <p:spTgt spid="186"/>
                                        </p:tgtEl>
                                      </p:cBhvr>
                                    </p:animEffect>
                                    <p:anim calcmode="lin" valueType="num">
                                      <p:cBhvr>
                                        <p:cTn id="708" dur="500" fill="hold"/>
                                        <p:tgtEl>
                                          <p:spTgt spid="186"/>
                                        </p:tgtEl>
                                        <p:attrNameLst>
                                          <p:attrName>ppt_x</p:attrName>
                                        </p:attrNameLst>
                                      </p:cBhvr>
                                      <p:tavLst>
                                        <p:tav tm="0">
                                          <p:val>
                                            <p:strVal val="#ppt_x"/>
                                          </p:val>
                                        </p:tav>
                                        <p:tav tm="100000">
                                          <p:val>
                                            <p:strVal val="#ppt_x"/>
                                          </p:val>
                                        </p:tav>
                                      </p:tavLst>
                                    </p:anim>
                                    <p:anim calcmode="lin" valueType="num">
                                      <p:cBhvr>
                                        <p:cTn id="709" dur="500" fill="hold"/>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 grpId="0"/>
      <p:bldP spid="31" grpId="0"/>
      <p:bldP spid="32" grpId="0"/>
      <p:bldP spid="33" grpId="0"/>
      <p:bldP spid="34" grpId="0"/>
      <p:bldP spid="35" grpId="0"/>
      <p:bldP spid="36" grpId="0"/>
      <p:bldP spid="38" grpId="0"/>
      <p:bldP spid="62" grpId="0"/>
      <p:bldP spid="63" grpId="0"/>
      <p:bldP spid="64" grpId="0"/>
      <p:bldP spid="65" grpId="0"/>
      <p:bldP spid="66" grpId="0"/>
      <p:bldP spid="67" grpId="0"/>
      <p:bldP spid="79" grpId="0"/>
      <p:bldP spid="81" grpId="0"/>
      <p:bldP spid="82" grpId="0"/>
      <p:bldP spid="83" grpId="0"/>
      <p:bldP spid="84" grpId="0"/>
      <p:bldP spid="85" grpId="0"/>
      <p:bldP spid="86" grpId="0"/>
      <p:bldP spid="87" grpId="0"/>
      <p:bldP spid="88" grpId="0"/>
      <p:bldP spid="90" grpId="0"/>
      <p:bldP spid="91" grpId="0"/>
      <p:bldP spid="92" grpId="0"/>
      <p:bldP spid="93" grpId="0"/>
      <p:bldP spid="94" grpId="0"/>
      <p:bldP spid="95" grpId="0"/>
      <p:bldP spid="96" grpId="0"/>
      <p:bldP spid="97" grpId="0"/>
      <p:bldP spid="99" grpId="0"/>
      <p:bldP spid="100" grpId="0"/>
      <p:bldP spid="101" grpId="0"/>
      <p:bldP spid="102" grpId="0"/>
      <p:bldP spid="103" grpId="0"/>
      <p:bldP spid="104" grpId="0"/>
      <p:bldP spid="105" grpId="0"/>
      <p:bldP spid="106" grpId="0"/>
      <p:bldP spid="108" grpId="0"/>
      <p:bldP spid="109" grpId="0"/>
      <p:bldP spid="110" grpId="0"/>
      <p:bldP spid="111" grpId="0"/>
      <p:bldP spid="112" grpId="0"/>
      <p:bldP spid="113" grpId="0"/>
      <p:bldP spid="114" grpId="0"/>
      <p:bldP spid="115" grpId="0"/>
      <p:bldP spid="117" grpId="0"/>
      <p:bldP spid="118" grpId="0"/>
      <p:bldP spid="119" grpId="0"/>
      <p:bldP spid="120" grpId="0"/>
      <p:bldP spid="121" grpId="0"/>
      <p:bldP spid="122" grpId="0"/>
      <p:bldP spid="123" grpId="0"/>
      <p:bldP spid="124" grpId="0"/>
      <p:bldP spid="126" grpId="0"/>
      <p:bldP spid="127" grpId="0"/>
      <p:bldP spid="128" grpId="0"/>
      <p:bldP spid="129" grpId="0"/>
      <p:bldP spid="130" grpId="0"/>
      <p:bldP spid="131" grpId="0"/>
      <p:bldP spid="132" grpId="0"/>
      <p:bldP spid="133" grpId="0"/>
      <p:bldP spid="135" grpId="0"/>
      <p:bldP spid="136" grpId="0"/>
      <p:bldP spid="137" grpId="0"/>
      <p:bldP spid="138" grpId="0"/>
      <p:bldP spid="139" grpId="0"/>
      <p:bldP spid="140" grpId="0"/>
      <p:bldP spid="141" grpId="0"/>
      <p:bldP spid="142" grpId="0"/>
      <p:bldP spid="144" grpId="0"/>
      <p:bldP spid="145" grpId="0"/>
      <p:bldP spid="146" grpId="0"/>
      <p:bldP spid="147" grpId="0"/>
      <p:bldP spid="148" grpId="0"/>
      <p:bldP spid="149" grpId="0"/>
      <p:bldP spid="150" grpId="0"/>
      <p:bldP spid="151" grpId="0"/>
      <p:bldP spid="153" grpId="0"/>
      <p:bldP spid="154" grpId="0"/>
      <p:bldP spid="155" grpId="0"/>
      <p:bldP spid="156" grpId="0"/>
      <p:bldP spid="157" grpId="0"/>
      <p:bldP spid="158" grpId="0"/>
      <p:bldP spid="159" grpId="0"/>
      <p:bldP spid="160" grpId="0"/>
      <p:bldP spid="162" grpId="0"/>
      <p:bldP spid="163" grpId="0"/>
      <p:bldP spid="164" grpId="0"/>
      <p:bldP spid="165" grpId="0"/>
      <p:bldP spid="166" grpId="0"/>
      <p:bldP spid="167" grpId="0"/>
      <p:bldP spid="168" grpId="0"/>
      <p:bldP spid="169" grpId="0"/>
      <p:bldP spid="171" grpId="0"/>
      <p:bldP spid="172" grpId="0"/>
      <p:bldP spid="173" grpId="0"/>
      <p:bldP spid="174" grpId="0"/>
      <p:bldP spid="175" grpId="0"/>
      <p:bldP spid="176" grpId="0"/>
      <p:bldP spid="177" grpId="0"/>
      <p:bldP spid="178" grpId="0"/>
      <p:bldP spid="1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1312</Words>
  <Application>Microsoft Office PowerPoint</Application>
  <PresentationFormat>Widescreen</PresentationFormat>
  <Paragraphs>160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2018-11-07T15:43:08Z</dcterms:modified>
</cp:coreProperties>
</file>