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58117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4852CF87-F741-4990-BC10-3E205B517F98}"/>
              </a:ext>
            </a:extLst>
          </p:cNvPr>
          <p:cNvSpPr/>
          <p:nvPr/>
        </p:nvSpPr>
        <p:spPr>
          <a:xfrm>
            <a:off x="5314278" y="1"/>
            <a:ext cx="6877721"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a:extLst>
              <a:ext uri="{FF2B5EF4-FFF2-40B4-BE49-F238E27FC236}">
                <a16:creationId xmlns:a16="http://schemas.microsoft.com/office/drawing/2014/main" id="{C7681917-3F01-42B6-AC5B-B73954493CF1}"/>
              </a:ext>
            </a:extLst>
          </p:cNvPr>
          <p:cNvGrpSpPr/>
          <p:nvPr/>
        </p:nvGrpSpPr>
        <p:grpSpPr>
          <a:xfrm rot="18063988">
            <a:off x="6331009" y="3820518"/>
            <a:ext cx="544422" cy="1183804"/>
            <a:chOff x="9283908" y="615827"/>
            <a:chExt cx="544422" cy="1183804"/>
          </a:xfrm>
        </p:grpSpPr>
        <p:cxnSp>
          <p:nvCxnSpPr>
            <p:cNvPr id="68" name="Straight Connector 67">
              <a:extLst>
                <a:ext uri="{FF2B5EF4-FFF2-40B4-BE49-F238E27FC236}">
                  <a16:creationId xmlns:a16="http://schemas.microsoft.com/office/drawing/2014/main" id="{1EEED6D7-147C-453D-A133-01B735E07CCF}"/>
                </a:ext>
              </a:extLst>
            </p:cNvPr>
            <p:cNvCxnSpPr>
              <a:cxnSpLocks/>
            </p:cNvCxnSpPr>
            <p:nvPr/>
          </p:nvCxnSpPr>
          <p:spPr>
            <a:xfrm rot="3536012">
              <a:off x="8692006" y="1207729"/>
              <a:ext cx="118380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10117D5E-6AED-4D45-9B58-E2BD907E9D12}"/>
                </a:ext>
              </a:extLst>
            </p:cNvPr>
            <p:cNvCxnSpPr>
              <a:cxnSpLocks/>
            </p:cNvCxnSpPr>
            <p:nvPr/>
          </p:nvCxnSpPr>
          <p:spPr>
            <a:xfrm rot="3536012" flipV="1">
              <a:off x="9644912" y="1597352"/>
              <a:ext cx="143219" cy="223617"/>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1" name="Group 60">
            <a:extLst>
              <a:ext uri="{FF2B5EF4-FFF2-40B4-BE49-F238E27FC236}">
                <a16:creationId xmlns:a16="http://schemas.microsoft.com/office/drawing/2014/main" id="{E93001C2-BB71-4860-BAFC-7B9EB9584143}"/>
              </a:ext>
            </a:extLst>
          </p:cNvPr>
          <p:cNvGrpSpPr/>
          <p:nvPr/>
        </p:nvGrpSpPr>
        <p:grpSpPr>
          <a:xfrm>
            <a:off x="9189604" y="1742739"/>
            <a:ext cx="1600316" cy="179474"/>
            <a:chOff x="9189604" y="1742739"/>
            <a:chExt cx="1600316" cy="179474"/>
          </a:xfrm>
        </p:grpSpPr>
        <p:cxnSp>
          <p:nvCxnSpPr>
            <p:cNvPr id="55" name="Straight Connector 54">
              <a:extLst>
                <a:ext uri="{FF2B5EF4-FFF2-40B4-BE49-F238E27FC236}">
                  <a16:creationId xmlns:a16="http://schemas.microsoft.com/office/drawing/2014/main" id="{99002330-7357-4E98-873D-7ABAD8A351C6}"/>
                </a:ext>
              </a:extLst>
            </p:cNvPr>
            <p:cNvCxnSpPr/>
            <p:nvPr/>
          </p:nvCxnSpPr>
          <p:spPr>
            <a:xfrm flipV="1">
              <a:off x="9189604" y="1742739"/>
              <a:ext cx="96858" cy="17947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AD360597-F71D-42D5-9C7D-E737E40AD4BA}"/>
                </a:ext>
              </a:extLst>
            </p:cNvPr>
            <p:cNvCxnSpPr>
              <a:cxnSpLocks/>
            </p:cNvCxnSpPr>
            <p:nvPr/>
          </p:nvCxnSpPr>
          <p:spPr>
            <a:xfrm flipV="1">
              <a:off x="9286462" y="1742739"/>
              <a:ext cx="1503458" cy="525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2" name="Group 61">
            <a:extLst>
              <a:ext uri="{FF2B5EF4-FFF2-40B4-BE49-F238E27FC236}">
                <a16:creationId xmlns:a16="http://schemas.microsoft.com/office/drawing/2014/main" id="{F538E060-0FF2-48D3-96A5-F31CFA2BAEC5}"/>
              </a:ext>
            </a:extLst>
          </p:cNvPr>
          <p:cNvGrpSpPr/>
          <p:nvPr/>
        </p:nvGrpSpPr>
        <p:grpSpPr>
          <a:xfrm>
            <a:off x="10006373" y="5711872"/>
            <a:ext cx="1554617" cy="188138"/>
            <a:chOff x="9270309" y="1601933"/>
            <a:chExt cx="1554617" cy="188138"/>
          </a:xfrm>
        </p:grpSpPr>
        <p:cxnSp>
          <p:nvCxnSpPr>
            <p:cNvPr id="63" name="Straight Connector 62">
              <a:extLst>
                <a:ext uri="{FF2B5EF4-FFF2-40B4-BE49-F238E27FC236}">
                  <a16:creationId xmlns:a16="http://schemas.microsoft.com/office/drawing/2014/main" id="{185C854F-71CC-4BDE-AD9C-2FB3A3A60B66}"/>
                </a:ext>
              </a:extLst>
            </p:cNvPr>
            <p:cNvCxnSpPr>
              <a:cxnSpLocks/>
            </p:cNvCxnSpPr>
            <p:nvPr/>
          </p:nvCxnSpPr>
          <p:spPr>
            <a:xfrm>
              <a:off x="9270309" y="1601933"/>
              <a:ext cx="59185" cy="18288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C66CAE3-4FE2-4638-B5D8-3DA35C350F0E}"/>
                </a:ext>
              </a:extLst>
            </p:cNvPr>
            <p:cNvCxnSpPr>
              <a:cxnSpLocks/>
            </p:cNvCxnSpPr>
            <p:nvPr/>
          </p:nvCxnSpPr>
          <p:spPr>
            <a:xfrm flipV="1">
              <a:off x="9321468" y="1784813"/>
              <a:ext cx="1503458" cy="525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15" name="Group 14">
            <a:extLst>
              <a:ext uri="{FF2B5EF4-FFF2-40B4-BE49-F238E27FC236}">
                <a16:creationId xmlns:a16="http://schemas.microsoft.com/office/drawing/2014/main" id="{79899701-22A2-4826-B9AB-1D8475813145}"/>
              </a:ext>
            </a:extLst>
          </p:cNvPr>
          <p:cNvGrpSpPr/>
          <p:nvPr/>
        </p:nvGrpSpPr>
        <p:grpSpPr>
          <a:xfrm>
            <a:off x="6911075" y="3167451"/>
            <a:ext cx="1835653" cy="1618997"/>
            <a:chOff x="5483040" y="2442082"/>
            <a:chExt cx="1835653" cy="1618997"/>
          </a:xfrm>
          <a:solidFill>
            <a:srgbClr val="44546B"/>
          </a:solidFill>
        </p:grpSpPr>
        <p:sp>
          <p:nvSpPr>
            <p:cNvPr id="16" name="Freeform: Shape 15">
              <a:extLst>
                <a:ext uri="{FF2B5EF4-FFF2-40B4-BE49-F238E27FC236}">
                  <a16:creationId xmlns:a16="http://schemas.microsoft.com/office/drawing/2014/main" id="{E3608233-B299-4617-AD07-2691C6908C89}"/>
                </a:ext>
              </a:extLst>
            </p:cNvPr>
            <p:cNvSpPr/>
            <p:nvPr/>
          </p:nvSpPr>
          <p:spPr>
            <a:xfrm rot="21254751">
              <a:off x="5761036" y="2442082"/>
              <a:ext cx="1557657" cy="531897"/>
            </a:xfrm>
            <a:custGeom>
              <a:avLst/>
              <a:gdLst>
                <a:gd name="connsiteX0" fmla="*/ 119661 w 1557657"/>
                <a:gd name="connsiteY0" fmla="*/ 0 h 531897"/>
                <a:gd name="connsiteX1" fmla="*/ 329668 w 1557657"/>
                <a:gd name="connsiteY1" fmla="*/ 408500 h 531897"/>
                <a:gd name="connsiteX2" fmla="*/ 297164 w 1557657"/>
                <a:gd name="connsiteY2" fmla="*/ 478811 h 531897"/>
                <a:gd name="connsiteX3" fmla="*/ 281334 w 1557657"/>
                <a:gd name="connsiteY3" fmla="*/ 531897 h 531897"/>
                <a:gd name="connsiteX4" fmla="*/ 3379 w 1557657"/>
                <a:gd name="connsiteY4" fmla="*/ 3702 h 531897"/>
                <a:gd name="connsiteX5" fmla="*/ 0 w 1557657"/>
                <a:gd name="connsiteY5" fmla="*/ 11740 h 531897"/>
                <a:gd name="connsiteX6" fmla="*/ 0 w 1557657"/>
                <a:gd name="connsiteY6" fmla="*/ 0 h 531897"/>
                <a:gd name="connsiteX7" fmla="*/ 1557657 w 1557657"/>
                <a:gd name="connsiteY7" fmla="*/ 0 h 531897"/>
                <a:gd name="connsiteX8" fmla="*/ 1557657 w 1557657"/>
                <a:gd name="connsiteY8" fmla="*/ 16167 h 531897"/>
                <a:gd name="connsiteX9" fmla="*/ 1549346 w 1557657"/>
                <a:gd name="connsiteY9" fmla="*/ 0 h 531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57657" h="531897">
                  <a:moveTo>
                    <a:pt x="119661" y="0"/>
                  </a:moveTo>
                  <a:lnTo>
                    <a:pt x="329668" y="408500"/>
                  </a:lnTo>
                  <a:lnTo>
                    <a:pt x="297164" y="478811"/>
                  </a:lnTo>
                  <a:lnTo>
                    <a:pt x="281334" y="531897"/>
                  </a:lnTo>
                  <a:lnTo>
                    <a:pt x="3379" y="3702"/>
                  </a:lnTo>
                  <a:lnTo>
                    <a:pt x="0" y="11740"/>
                  </a:lnTo>
                  <a:lnTo>
                    <a:pt x="0" y="0"/>
                  </a:lnTo>
                  <a:close/>
                  <a:moveTo>
                    <a:pt x="1557657" y="0"/>
                  </a:moveTo>
                  <a:lnTo>
                    <a:pt x="1557657" y="16167"/>
                  </a:lnTo>
                  <a:lnTo>
                    <a:pt x="1549346" y="0"/>
                  </a:ln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615D2143-8038-4754-9041-0C312559C5D5}"/>
                </a:ext>
              </a:extLst>
            </p:cNvPr>
            <p:cNvSpPr/>
            <p:nvPr/>
          </p:nvSpPr>
          <p:spPr>
            <a:xfrm rot="21254751">
              <a:off x="5890324" y="3520941"/>
              <a:ext cx="314082" cy="535963"/>
            </a:xfrm>
            <a:custGeom>
              <a:avLst/>
              <a:gdLst>
                <a:gd name="connsiteX0" fmla="*/ 261388 w 314082"/>
                <a:gd name="connsiteY0" fmla="*/ 0 h 535963"/>
                <a:gd name="connsiteX1" fmla="*/ 287469 w 314082"/>
                <a:gd name="connsiteY1" fmla="*/ 68388 h 535963"/>
                <a:gd name="connsiteX2" fmla="*/ 314082 w 314082"/>
                <a:gd name="connsiteY2" fmla="*/ 115130 h 535963"/>
                <a:gd name="connsiteX3" fmla="*/ 131697 w 314082"/>
                <a:gd name="connsiteY3" fmla="*/ 535963 h 535963"/>
                <a:gd name="connsiteX4" fmla="*/ 0 w 314082"/>
                <a:gd name="connsiteY4" fmla="*/ 535963 h 535963"/>
                <a:gd name="connsiteX5" fmla="*/ 0 w 314082"/>
                <a:gd name="connsiteY5" fmla="*/ 506286 h 535963"/>
                <a:gd name="connsiteX6" fmla="*/ 14420 w 314082"/>
                <a:gd name="connsiteY6" fmla="*/ 535545 h 535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4082" h="535963">
                  <a:moveTo>
                    <a:pt x="261388" y="0"/>
                  </a:moveTo>
                  <a:lnTo>
                    <a:pt x="287469" y="68388"/>
                  </a:lnTo>
                  <a:lnTo>
                    <a:pt x="314082" y="115130"/>
                  </a:lnTo>
                  <a:lnTo>
                    <a:pt x="131697" y="535963"/>
                  </a:lnTo>
                  <a:lnTo>
                    <a:pt x="0" y="535963"/>
                  </a:lnTo>
                  <a:lnTo>
                    <a:pt x="0" y="506286"/>
                  </a:lnTo>
                  <a:lnTo>
                    <a:pt x="14420" y="535545"/>
                  </a:ln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47D4CF87-3474-4BA8-949C-1B7117FCD17B}"/>
                </a:ext>
              </a:extLst>
            </p:cNvPr>
            <p:cNvSpPr/>
            <p:nvPr/>
          </p:nvSpPr>
          <p:spPr>
            <a:xfrm rot="21212807">
              <a:off x="6275270" y="2718844"/>
              <a:ext cx="330853" cy="978408"/>
            </a:xfrm>
            <a:custGeom>
              <a:avLst/>
              <a:gdLst>
                <a:gd name="connsiteX0" fmla="*/ 193424 w 330853"/>
                <a:gd name="connsiteY0" fmla="*/ 0 h 978408"/>
                <a:gd name="connsiteX1" fmla="*/ 209182 w 330853"/>
                <a:gd name="connsiteY1" fmla="*/ 16943 h 978408"/>
                <a:gd name="connsiteX2" fmla="*/ 330001 w 330853"/>
                <a:gd name="connsiteY2" fmla="*/ 520267 h 978408"/>
                <a:gd name="connsiteX3" fmla="*/ 229413 w 330853"/>
                <a:gd name="connsiteY3" fmla="*/ 928819 h 978408"/>
                <a:gd name="connsiteX4" fmla="*/ 193563 w 330853"/>
                <a:gd name="connsiteY4" fmla="*/ 978408 h 978408"/>
                <a:gd name="connsiteX5" fmla="*/ 0 w 330853"/>
                <a:gd name="connsiteY5" fmla="*/ 978408 h 978408"/>
                <a:gd name="connsiteX6" fmla="*/ 0 w 330853"/>
                <a:gd name="connsiteY6" fmla="*/ 970618 h 978408"/>
                <a:gd name="connsiteX7" fmla="*/ 7239 w 330853"/>
                <a:gd name="connsiteY7" fmla="*/ 972370 h 978408"/>
                <a:gd name="connsiteX8" fmla="*/ 183064 w 330853"/>
                <a:gd name="connsiteY8" fmla="*/ 837125 h 978408"/>
                <a:gd name="connsiteX9" fmla="*/ 266635 w 330853"/>
                <a:gd name="connsiteY9" fmla="*/ 497690 h 978408"/>
                <a:gd name="connsiteX10" fmla="*/ 43913 w 330853"/>
                <a:gd name="connsiteY10" fmla="*/ 4737 h 978408"/>
                <a:gd name="connsiteX11" fmla="*/ 13064 w 330853"/>
                <a:gd name="connsiteY11" fmla="*/ 7461 h 978408"/>
                <a:gd name="connsiteX12" fmla="*/ 0 w 330853"/>
                <a:gd name="connsiteY12" fmla="*/ 11917 h 978408"/>
                <a:gd name="connsiteX13" fmla="*/ 0 w 330853"/>
                <a:gd name="connsiteY13" fmla="*/ 0 h 9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0853" h="978408">
                  <a:moveTo>
                    <a:pt x="193424" y="0"/>
                  </a:moveTo>
                  <a:lnTo>
                    <a:pt x="209182" y="16943"/>
                  </a:lnTo>
                  <a:cubicBezTo>
                    <a:pt x="289061" y="122251"/>
                    <a:pt x="338000" y="309206"/>
                    <a:pt x="330001" y="520267"/>
                  </a:cubicBezTo>
                  <a:cubicBezTo>
                    <a:pt x="323905" y="681074"/>
                    <a:pt x="285912" y="825426"/>
                    <a:pt x="229413" y="928819"/>
                  </a:cubicBezTo>
                  <a:lnTo>
                    <a:pt x="193563" y="978408"/>
                  </a:lnTo>
                  <a:lnTo>
                    <a:pt x="0" y="978408"/>
                  </a:lnTo>
                  <a:lnTo>
                    <a:pt x="0" y="970618"/>
                  </a:lnTo>
                  <a:lnTo>
                    <a:pt x="7239" y="972370"/>
                  </a:lnTo>
                  <a:cubicBezTo>
                    <a:pt x="73805" y="974893"/>
                    <a:pt x="136123" y="923024"/>
                    <a:pt x="183064" y="837125"/>
                  </a:cubicBezTo>
                  <a:cubicBezTo>
                    <a:pt x="230005" y="751224"/>
                    <a:pt x="261571" y="631293"/>
                    <a:pt x="266635" y="497690"/>
                  </a:cubicBezTo>
                  <a:cubicBezTo>
                    <a:pt x="276762" y="230485"/>
                    <a:pt x="177046" y="9783"/>
                    <a:pt x="43913" y="4737"/>
                  </a:cubicBezTo>
                  <a:cubicBezTo>
                    <a:pt x="33512" y="4343"/>
                    <a:pt x="23215" y="5277"/>
                    <a:pt x="13064" y="7461"/>
                  </a:cubicBezTo>
                  <a:lnTo>
                    <a:pt x="0" y="11917"/>
                  </a:lnTo>
                  <a:lnTo>
                    <a:pt x="0" y="0"/>
                  </a:ln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7F827B3B-13F6-4D8A-83B7-C807438E0D6F}"/>
                </a:ext>
              </a:extLst>
            </p:cNvPr>
            <p:cNvSpPr>
              <a:spLocks noChangeAspect="1"/>
            </p:cNvSpPr>
            <p:nvPr/>
          </p:nvSpPr>
          <p:spPr>
            <a:xfrm rot="5143038">
              <a:off x="5237592" y="2752047"/>
              <a:ext cx="1554480" cy="1063584"/>
            </a:xfrm>
            <a:custGeom>
              <a:avLst/>
              <a:gdLst>
                <a:gd name="connsiteX0" fmla="*/ 1125808 w 1619714"/>
                <a:gd name="connsiteY0" fmla="*/ 88199 h 1327683"/>
                <a:gd name="connsiteX1" fmla="*/ 1273567 w 1619714"/>
                <a:gd name="connsiteY1" fmla="*/ 301132 h 1327683"/>
                <a:gd name="connsiteX2" fmla="*/ 1125807 w 1619714"/>
                <a:gd name="connsiteY2" fmla="*/ 514065 h 1327683"/>
                <a:gd name="connsiteX3" fmla="*/ 1055270 w 1619714"/>
                <a:gd name="connsiteY3" fmla="*/ 548804 h 1327683"/>
                <a:gd name="connsiteX4" fmla="*/ 1619714 w 1619714"/>
                <a:gd name="connsiteY4" fmla="*/ 839828 h 1327683"/>
                <a:gd name="connsiteX5" fmla="*/ 844320 w 1619714"/>
                <a:gd name="connsiteY5" fmla="*/ 1327683 h 1327683"/>
                <a:gd name="connsiteX6" fmla="*/ 0 w 1619714"/>
                <a:gd name="connsiteY6" fmla="*/ 932679 h 1327683"/>
                <a:gd name="connsiteX7" fmla="*/ 542743 w 1619714"/>
                <a:gd name="connsiteY7" fmla="*/ 568888 h 1327683"/>
                <a:gd name="connsiteX8" fmla="*/ 487024 w 1619714"/>
                <a:gd name="connsiteY8" fmla="*/ 550836 h 1327683"/>
                <a:gd name="connsiteX9" fmla="*/ 264603 w 1619714"/>
                <a:gd name="connsiteY9" fmla="*/ 301132 h 1327683"/>
                <a:gd name="connsiteX10" fmla="*/ 769085 w 1619714"/>
                <a:gd name="connsiteY10" fmla="*/ 0 h 1327683"/>
                <a:gd name="connsiteX11" fmla="*/ 1125808 w 1619714"/>
                <a:gd name="connsiteY11" fmla="*/ 88199 h 1327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19714" h="1327683">
                  <a:moveTo>
                    <a:pt x="1125808" y="88199"/>
                  </a:moveTo>
                  <a:cubicBezTo>
                    <a:pt x="1217101" y="142693"/>
                    <a:pt x="1273567" y="217977"/>
                    <a:pt x="1273567" y="301132"/>
                  </a:cubicBezTo>
                  <a:cubicBezTo>
                    <a:pt x="1273567" y="384288"/>
                    <a:pt x="1217101" y="459571"/>
                    <a:pt x="1125807" y="514065"/>
                  </a:cubicBezTo>
                  <a:lnTo>
                    <a:pt x="1055270" y="548804"/>
                  </a:lnTo>
                  <a:lnTo>
                    <a:pt x="1619714" y="839828"/>
                  </a:lnTo>
                  <a:lnTo>
                    <a:pt x="844320" y="1327683"/>
                  </a:lnTo>
                  <a:lnTo>
                    <a:pt x="0" y="932679"/>
                  </a:lnTo>
                  <a:lnTo>
                    <a:pt x="542743" y="568888"/>
                  </a:lnTo>
                  <a:lnTo>
                    <a:pt x="487024" y="550836"/>
                  </a:lnTo>
                  <a:cubicBezTo>
                    <a:pt x="352831" y="496720"/>
                    <a:pt x="264603" y="405076"/>
                    <a:pt x="264603" y="301132"/>
                  </a:cubicBezTo>
                  <a:cubicBezTo>
                    <a:pt x="264603" y="134821"/>
                    <a:pt x="490467" y="0"/>
                    <a:pt x="769085" y="0"/>
                  </a:cubicBezTo>
                  <a:cubicBezTo>
                    <a:pt x="908394" y="0"/>
                    <a:pt x="1034514" y="33705"/>
                    <a:pt x="1125808" y="88199"/>
                  </a:cubicBezTo>
                  <a:close/>
                </a:path>
              </a:pathLst>
            </a:custGeom>
            <a:gr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62F5AE57-C338-4A1F-96FC-6A21E1FEA60D}"/>
              </a:ext>
            </a:extLst>
          </p:cNvPr>
          <p:cNvGrpSpPr/>
          <p:nvPr/>
        </p:nvGrpSpPr>
        <p:grpSpPr>
          <a:xfrm>
            <a:off x="8903015" y="4270506"/>
            <a:ext cx="1757196" cy="1528055"/>
            <a:chOff x="4065134" y="4651629"/>
            <a:chExt cx="1757196" cy="1528055"/>
          </a:xfrm>
          <a:solidFill>
            <a:srgbClr val="8397B1"/>
          </a:solidFill>
        </p:grpSpPr>
        <p:sp>
          <p:nvSpPr>
            <p:cNvPr id="21" name="Freeform: Shape 20">
              <a:extLst>
                <a:ext uri="{FF2B5EF4-FFF2-40B4-BE49-F238E27FC236}">
                  <a16:creationId xmlns:a16="http://schemas.microsoft.com/office/drawing/2014/main" id="{A497C90D-314D-4EC1-A441-E7F8E611792F}"/>
                </a:ext>
              </a:extLst>
            </p:cNvPr>
            <p:cNvSpPr/>
            <p:nvPr/>
          </p:nvSpPr>
          <p:spPr>
            <a:xfrm rot="19513183">
              <a:off x="4065134" y="4651629"/>
              <a:ext cx="1009023" cy="630533"/>
            </a:xfrm>
            <a:custGeom>
              <a:avLst/>
              <a:gdLst>
                <a:gd name="connsiteX0" fmla="*/ 967960 w 1009023"/>
                <a:gd name="connsiteY0" fmla="*/ 106764 h 630533"/>
                <a:gd name="connsiteX1" fmla="*/ 1009023 w 1009023"/>
                <a:gd name="connsiteY1" fmla="*/ 136795 h 630533"/>
                <a:gd name="connsiteX2" fmla="*/ 1009023 w 1009023"/>
                <a:gd name="connsiteY2" fmla="*/ 595099 h 630533"/>
                <a:gd name="connsiteX3" fmla="*/ 1001869 w 1009023"/>
                <a:gd name="connsiteY3" fmla="*/ 630533 h 630533"/>
                <a:gd name="connsiteX4" fmla="*/ 997198 w 1009023"/>
                <a:gd name="connsiteY4" fmla="*/ 601977 h 630533"/>
                <a:gd name="connsiteX5" fmla="*/ 860478 w 1009023"/>
                <a:gd name="connsiteY5" fmla="*/ 449024 h 630533"/>
                <a:gd name="connsiteX6" fmla="*/ 504216 w 1009023"/>
                <a:gd name="connsiteY6" fmla="*/ 358981 h 630533"/>
                <a:gd name="connsiteX7" fmla="*/ 8746 w 1009023"/>
                <a:gd name="connsiteY7" fmla="*/ 596865 h 630533"/>
                <a:gd name="connsiteX8" fmla="*/ 4860 w 1009023"/>
                <a:gd name="connsiteY8" fmla="*/ 619172 h 630533"/>
                <a:gd name="connsiteX9" fmla="*/ 0 w 1009023"/>
                <a:gd name="connsiteY9" fmla="*/ 595099 h 630533"/>
                <a:gd name="connsiteX10" fmla="*/ 0 w 1009023"/>
                <a:gd name="connsiteY10" fmla="*/ 208011 h 630533"/>
                <a:gd name="connsiteX11" fmla="*/ 48849 w 1009023"/>
                <a:gd name="connsiteY11" fmla="*/ 154846 h 630533"/>
                <a:gd name="connsiteX12" fmla="*/ 545597 w 1009023"/>
                <a:gd name="connsiteY12" fmla="*/ 14 h 630533"/>
                <a:gd name="connsiteX13" fmla="*/ 967960 w 1009023"/>
                <a:gd name="connsiteY13" fmla="*/ 106764 h 630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09023" h="630533">
                  <a:moveTo>
                    <a:pt x="967960" y="106764"/>
                  </a:moveTo>
                  <a:lnTo>
                    <a:pt x="1009023" y="136795"/>
                  </a:lnTo>
                  <a:lnTo>
                    <a:pt x="1009023" y="595099"/>
                  </a:lnTo>
                  <a:lnTo>
                    <a:pt x="1001869" y="630533"/>
                  </a:lnTo>
                  <a:lnTo>
                    <a:pt x="997198" y="601977"/>
                  </a:lnTo>
                  <a:cubicBezTo>
                    <a:pt x="977342" y="543065"/>
                    <a:pt x="928736" y="490248"/>
                    <a:pt x="860478" y="449024"/>
                  </a:cubicBezTo>
                  <a:cubicBezTo>
                    <a:pt x="769467" y="394058"/>
                    <a:pt x="643523" y="359701"/>
                    <a:pt x="504216" y="358981"/>
                  </a:cubicBezTo>
                  <a:cubicBezTo>
                    <a:pt x="260429" y="357720"/>
                    <a:pt x="56496" y="459889"/>
                    <a:pt x="8746" y="596865"/>
                  </a:cubicBezTo>
                  <a:lnTo>
                    <a:pt x="4860" y="619172"/>
                  </a:lnTo>
                  <a:lnTo>
                    <a:pt x="0" y="595099"/>
                  </a:lnTo>
                  <a:lnTo>
                    <a:pt x="0" y="208011"/>
                  </a:lnTo>
                  <a:lnTo>
                    <a:pt x="48849" y="154846"/>
                  </a:lnTo>
                  <a:cubicBezTo>
                    <a:pt x="156818" y="60440"/>
                    <a:pt x="339154" y="-1054"/>
                    <a:pt x="545597" y="14"/>
                  </a:cubicBezTo>
                  <a:cubicBezTo>
                    <a:pt x="710752" y="868"/>
                    <a:pt x="860064" y="41600"/>
                    <a:pt x="967960" y="106764"/>
                  </a:cubicBezTo>
                  <a:close/>
                </a:path>
              </a:pathLst>
            </a:custGeom>
            <a:solidFill>
              <a:srgbClr val="65799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A593B90F-603B-46A2-89F5-01F02D29D076}"/>
                </a:ext>
              </a:extLst>
            </p:cNvPr>
            <p:cNvSpPr/>
            <p:nvPr/>
          </p:nvSpPr>
          <p:spPr>
            <a:xfrm rot="19655792">
              <a:off x="4170216" y="5063716"/>
              <a:ext cx="907521" cy="961066"/>
            </a:xfrm>
            <a:custGeom>
              <a:avLst/>
              <a:gdLst>
                <a:gd name="connsiteX0" fmla="*/ 277643 w 907521"/>
                <a:gd name="connsiteY0" fmla="*/ 421274 h 961066"/>
                <a:gd name="connsiteX1" fmla="*/ 309795 w 907521"/>
                <a:gd name="connsiteY1" fmla="*/ 466398 h 961066"/>
                <a:gd name="connsiteX2" fmla="*/ 475076 w 907521"/>
                <a:gd name="connsiteY2" fmla="*/ 566630 h 961066"/>
                <a:gd name="connsiteX3" fmla="*/ 531413 w 907521"/>
                <a:gd name="connsiteY3" fmla="*/ 582648 h 961066"/>
                <a:gd name="connsiteX4" fmla="*/ 8911 w 907521"/>
                <a:gd name="connsiteY4" fmla="*/ 961066 h 961066"/>
                <a:gd name="connsiteX5" fmla="*/ 0 w 907521"/>
                <a:gd name="connsiteY5" fmla="*/ 961066 h 961066"/>
                <a:gd name="connsiteX6" fmla="*/ 0 w 907521"/>
                <a:gd name="connsiteY6" fmla="*/ 606967 h 961066"/>
                <a:gd name="connsiteX7" fmla="*/ 907521 w 907521"/>
                <a:gd name="connsiteY7" fmla="*/ 0 h 961066"/>
                <a:gd name="connsiteX8" fmla="*/ 907521 w 907521"/>
                <a:gd name="connsiteY8" fmla="*/ 18512 h 961066"/>
                <a:gd name="connsiteX9" fmla="*/ 884857 w 907521"/>
                <a:gd name="connsiteY9" fmla="*/ 15158 h 96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07521" h="961066">
                  <a:moveTo>
                    <a:pt x="277643" y="421274"/>
                  </a:moveTo>
                  <a:lnTo>
                    <a:pt x="309795" y="466398"/>
                  </a:lnTo>
                  <a:cubicBezTo>
                    <a:pt x="350150" y="507628"/>
                    <a:pt x="407041" y="542026"/>
                    <a:pt x="475076" y="566630"/>
                  </a:cubicBezTo>
                  <a:lnTo>
                    <a:pt x="531413" y="582648"/>
                  </a:lnTo>
                  <a:lnTo>
                    <a:pt x="8911" y="961066"/>
                  </a:lnTo>
                  <a:lnTo>
                    <a:pt x="0" y="961066"/>
                  </a:lnTo>
                  <a:lnTo>
                    <a:pt x="0" y="606967"/>
                  </a:lnTo>
                  <a:close/>
                  <a:moveTo>
                    <a:pt x="907521" y="0"/>
                  </a:moveTo>
                  <a:lnTo>
                    <a:pt x="907521" y="18512"/>
                  </a:lnTo>
                  <a:lnTo>
                    <a:pt x="884857" y="15158"/>
                  </a:lnTo>
                  <a:close/>
                </a:path>
              </a:pathLst>
            </a:custGeom>
            <a:solidFill>
              <a:srgbClr val="657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4D3402B2-A0DE-426B-8BC8-673CD1D2E625}"/>
                </a:ext>
              </a:extLst>
            </p:cNvPr>
            <p:cNvSpPr/>
            <p:nvPr/>
          </p:nvSpPr>
          <p:spPr>
            <a:xfrm rot="19655792">
              <a:off x="5094397" y="4819555"/>
              <a:ext cx="572711" cy="592227"/>
            </a:xfrm>
            <a:custGeom>
              <a:avLst/>
              <a:gdLst>
                <a:gd name="connsiteX0" fmla="*/ 572711 w 572711"/>
                <a:gd name="connsiteY0" fmla="*/ 590303 h 592227"/>
                <a:gd name="connsiteX1" fmla="*/ 572711 w 572711"/>
                <a:gd name="connsiteY1" fmla="*/ 592227 h 592227"/>
                <a:gd name="connsiteX2" fmla="*/ 569886 w 572711"/>
                <a:gd name="connsiteY2" fmla="*/ 592227 h 592227"/>
                <a:gd name="connsiteX3" fmla="*/ 572711 w 572711"/>
                <a:gd name="connsiteY3" fmla="*/ 186610 h 592227"/>
                <a:gd name="connsiteX4" fmla="*/ 572711 w 572711"/>
                <a:gd name="connsiteY4" fmla="*/ 588086 h 592227"/>
                <a:gd name="connsiteX5" fmla="*/ 0 w 572711"/>
                <a:gd name="connsiteY5" fmla="*/ 318650 h 592227"/>
                <a:gd name="connsiteX6" fmla="*/ 69229 w 572711"/>
                <a:gd name="connsiteY6" fmla="*/ 281374 h 592227"/>
                <a:gd name="connsiteX7" fmla="*/ 209161 w 572711"/>
                <a:gd name="connsiteY7" fmla="*/ 63217 h 592227"/>
                <a:gd name="connsiteX8" fmla="*/ 196715 w 572711"/>
                <a:gd name="connsiteY8" fmla="*/ 2940 h 592227"/>
                <a:gd name="connsiteX9" fmla="*/ 195048 w 572711"/>
                <a:gd name="connsiteY9" fmla="*/ 0 h 592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2711" h="592227">
                  <a:moveTo>
                    <a:pt x="572711" y="590303"/>
                  </a:moveTo>
                  <a:lnTo>
                    <a:pt x="572711" y="592227"/>
                  </a:lnTo>
                  <a:lnTo>
                    <a:pt x="569886" y="592227"/>
                  </a:lnTo>
                  <a:close/>
                  <a:moveTo>
                    <a:pt x="572711" y="186610"/>
                  </a:moveTo>
                  <a:lnTo>
                    <a:pt x="572711" y="588086"/>
                  </a:lnTo>
                  <a:lnTo>
                    <a:pt x="0" y="318650"/>
                  </a:lnTo>
                  <a:lnTo>
                    <a:pt x="69229" y="281374"/>
                  </a:lnTo>
                  <a:cubicBezTo>
                    <a:pt x="158484" y="223601"/>
                    <a:pt x="212180" y="146318"/>
                    <a:pt x="209161" y="63217"/>
                  </a:cubicBezTo>
                  <a:cubicBezTo>
                    <a:pt x="208407" y="42442"/>
                    <a:pt x="204143" y="22287"/>
                    <a:pt x="196715" y="2940"/>
                  </a:cubicBezTo>
                  <a:lnTo>
                    <a:pt x="195048" y="0"/>
                  </a:lnTo>
                  <a:close/>
                </a:path>
              </a:pathLst>
            </a:custGeom>
            <a:solidFill>
              <a:srgbClr val="657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B3C632F5-8A68-48DE-BEB0-FD03644C8466}"/>
                </a:ext>
              </a:extLst>
            </p:cNvPr>
            <p:cNvSpPr/>
            <p:nvPr/>
          </p:nvSpPr>
          <p:spPr>
            <a:xfrm rot="19530965">
              <a:off x="4202616" y="4852001"/>
              <a:ext cx="1619714" cy="1327683"/>
            </a:xfrm>
            <a:custGeom>
              <a:avLst/>
              <a:gdLst>
                <a:gd name="connsiteX0" fmla="*/ 1125808 w 1619714"/>
                <a:gd name="connsiteY0" fmla="*/ 88199 h 1327683"/>
                <a:gd name="connsiteX1" fmla="*/ 1273567 w 1619714"/>
                <a:gd name="connsiteY1" fmla="*/ 301132 h 1327683"/>
                <a:gd name="connsiteX2" fmla="*/ 1125807 w 1619714"/>
                <a:gd name="connsiteY2" fmla="*/ 514065 h 1327683"/>
                <a:gd name="connsiteX3" fmla="*/ 1055270 w 1619714"/>
                <a:gd name="connsiteY3" fmla="*/ 548804 h 1327683"/>
                <a:gd name="connsiteX4" fmla="*/ 1619714 w 1619714"/>
                <a:gd name="connsiteY4" fmla="*/ 839828 h 1327683"/>
                <a:gd name="connsiteX5" fmla="*/ 844320 w 1619714"/>
                <a:gd name="connsiteY5" fmla="*/ 1327683 h 1327683"/>
                <a:gd name="connsiteX6" fmla="*/ 0 w 1619714"/>
                <a:gd name="connsiteY6" fmla="*/ 932679 h 1327683"/>
                <a:gd name="connsiteX7" fmla="*/ 542743 w 1619714"/>
                <a:gd name="connsiteY7" fmla="*/ 568888 h 1327683"/>
                <a:gd name="connsiteX8" fmla="*/ 487024 w 1619714"/>
                <a:gd name="connsiteY8" fmla="*/ 550836 h 1327683"/>
                <a:gd name="connsiteX9" fmla="*/ 264603 w 1619714"/>
                <a:gd name="connsiteY9" fmla="*/ 301132 h 1327683"/>
                <a:gd name="connsiteX10" fmla="*/ 769085 w 1619714"/>
                <a:gd name="connsiteY10" fmla="*/ 0 h 1327683"/>
                <a:gd name="connsiteX11" fmla="*/ 1125808 w 1619714"/>
                <a:gd name="connsiteY11" fmla="*/ 88199 h 1327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19714" h="1327683">
                  <a:moveTo>
                    <a:pt x="1125808" y="88199"/>
                  </a:moveTo>
                  <a:cubicBezTo>
                    <a:pt x="1217101" y="142693"/>
                    <a:pt x="1273567" y="217977"/>
                    <a:pt x="1273567" y="301132"/>
                  </a:cubicBezTo>
                  <a:cubicBezTo>
                    <a:pt x="1273567" y="384288"/>
                    <a:pt x="1217101" y="459571"/>
                    <a:pt x="1125807" y="514065"/>
                  </a:cubicBezTo>
                  <a:lnTo>
                    <a:pt x="1055270" y="548804"/>
                  </a:lnTo>
                  <a:lnTo>
                    <a:pt x="1619714" y="839828"/>
                  </a:lnTo>
                  <a:lnTo>
                    <a:pt x="844320" y="1327683"/>
                  </a:lnTo>
                  <a:lnTo>
                    <a:pt x="0" y="932679"/>
                  </a:lnTo>
                  <a:lnTo>
                    <a:pt x="542743" y="568888"/>
                  </a:lnTo>
                  <a:lnTo>
                    <a:pt x="487024" y="550836"/>
                  </a:lnTo>
                  <a:cubicBezTo>
                    <a:pt x="352831" y="496720"/>
                    <a:pt x="264603" y="405076"/>
                    <a:pt x="264603" y="301132"/>
                  </a:cubicBezTo>
                  <a:cubicBezTo>
                    <a:pt x="264603" y="134821"/>
                    <a:pt x="490467" y="0"/>
                    <a:pt x="769085" y="0"/>
                  </a:cubicBezTo>
                  <a:cubicBezTo>
                    <a:pt x="908394" y="0"/>
                    <a:pt x="1034514" y="33705"/>
                    <a:pt x="1125808" y="88199"/>
                  </a:cubicBezTo>
                  <a:close/>
                </a:path>
              </a:pathLst>
            </a:custGeom>
            <a:grp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Freeform: Shape 24">
            <a:extLst>
              <a:ext uri="{FF2B5EF4-FFF2-40B4-BE49-F238E27FC236}">
                <a16:creationId xmlns:a16="http://schemas.microsoft.com/office/drawing/2014/main" id="{AB5FA632-800C-42C7-BDB7-E47E75868BA5}"/>
              </a:ext>
            </a:extLst>
          </p:cNvPr>
          <p:cNvSpPr/>
          <p:nvPr/>
        </p:nvSpPr>
        <p:spPr>
          <a:xfrm rot="17340000">
            <a:off x="7914866" y="3608563"/>
            <a:ext cx="3072792" cy="2069797"/>
          </a:xfrm>
          <a:custGeom>
            <a:avLst/>
            <a:gdLst>
              <a:gd name="connsiteX0" fmla="*/ 3072792 w 3072792"/>
              <a:gd name="connsiteY0" fmla="*/ 2069797 h 2069797"/>
              <a:gd name="connsiteX1" fmla="*/ 1985205 w 3072792"/>
              <a:gd name="connsiteY1" fmla="*/ 1965736 h 2069797"/>
              <a:gd name="connsiteX2" fmla="*/ 1775717 w 3072792"/>
              <a:gd name="connsiteY2" fmla="*/ 1566245 h 2069797"/>
              <a:gd name="connsiteX3" fmla="*/ 1802674 w 3072792"/>
              <a:gd name="connsiteY3" fmla="*/ 1513178 h 2069797"/>
              <a:gd name="connsiteX4" fmla="*/ 1805647 w 3072792"/>
              <a:gd name="connsiteY4" fmla="*/ 1494490 h 2069797"/>
              <a:gd name="connsiteX5" fmla="*/ 1846167 w 3072792"/>
              <a:gd name="connsiteY5" fmla="*/ 1494938 h 2069797"/>
              <a:gd name="connsiteX6" fmla="*/ 2047034 w 3072792"/>
              <a:gd name="connsiteY6" fmla="*/ 1395296 h 2069797"/>
              <a:gd name="connsiteX7" fmla="*/ 2056462 w 3072792"/>
              <a:gd name="connsiteY7" fmla="*/ 1088175 h 2069797"/>
              <a:gd name="connsiteX8" fmla="*/ 1778794 w 3072792"/>
              <a:gd name="connsiteY8" fmla="*/ 752486 h 2069797"/>
              <a:gd name="connsiteX9" fmla="*/ 1085684 w 3072792"/>
              <a:gd name="connsiteY9" fmla="*/ 683518 h 2069797"/>
              <a:gd name="connsiteX10" fmla="*/ 1045975 w 3072792"/>
              <a:gd name="connsiteY10" fmla="*/ 889017 h 2069797"/>
              <a:gd name="connsiteX11" fmla="*/ 1050198 w 3072792"/>
              <a:gd name="connsiteY11" fmla="*/ 904529 h 2069797"/>
              <a:gd name="connsiteX12" fmla="*/ 1008254 w 3072792"/>
              <a:gd name="connsiteY12" fmla="*/ 924994 h 2069797"/>
              <a:gd name="connsiteX13" fmla="*/ 963904 w 3072792"/>
              <a:gd name="connsiteY13" fmla="*/ 967670 h 2069797"/>
              <a:gd name="connsiteX14" fmla="*/ 943414 w 3072792"/>
              <a:gd name="connsiteY14" fmla="*/ 1012426 h 2069797"/>
              <a:gd name="connsiteX15" fmla="*/ 539549 w 3072792"/>
              <a:gd name="connsiteY15" fmla="*/ 1009654 h 2069797"/>
              <a:gd name="connsiteX16" fmla="*/ 0 w 3072792"/>
              <a:gd name="connsiteY16" fmla="*/ 0 h 2069797"/>
              <a:gd name="connsiteX17" fmla="*/ 2177259 w 3072792"/>
              <a:gd name="connsiteY17" fmla="*/ 0 h 2069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072792" h="2069797">
                <a:moveTo>
                  <a:pt x="3072792" y="2069797"/>
                </a:moveTo>
                <a:lnTo>
                  <a:pt x="1985205" y="1965736"/>
                </a:lnTo>
                <a:lnTo>
                  <a:pt x="1775717" y="1566245"/>
                </a:lnTo>
                <a:lnTo>
                  <a:pt x="1802674" y="1513178"/>
                </a:lnTo>
                <a:lnTo>
                  <a:pt x="1805647" y="1494490"/>
                </a:lnTo>
                <a:lnTo>
                  <a:pt x="1846167" y="1494938"/>
                </a:lnTo>
                <a:cubicBezTo>
                  <a:pt x="1931900" y="1487518"/>
                  <a:pt x="2003037" y="1454721"/>
                  <a:pt x="2047034" y="1395296"/>
                </a:cubicBezTo>
                <a:cubicBezTo>
                  <a:pt x="2105696" y="1316066"/>
                  <a:pt x="2105004" y="1204500"/>
                  <a:pt x="2056462" y="1088175"/>
                </a:cubicBezTo>
                <a:cubicBezTo>
                  <a:pt x="2007920" y="971848"/>
                  <a:pt x="1911529" y="850762"/>
                  <a:pt x="1778794" y="752486"/>
                </a:cubicBezTo>
                <a:cubicBezTo>
                  <a:pt x="1513324" y="555933"/>
                  <a:pt x="1203009" y="525055"/>
                  <a:pt x="1085684" y="683518"/>
                </a:cubicBezTo>
                <a:cubicBezTo>
                  <a:pt x="1044437" y="739227"/>
                  <a:pt x="1032534" y="810921"/>
                  <a:pt x="1045975" y="889017"/>
                </a:cubicBezTo>
                <a:lnTo>
                  <a:pt x="1050198" y="904529"/>
                </a:lnTo>
                <a:lnTo>
                  <a:pt x="1008254" y="924994"/>
                </a:lnTo>
                <a:cubicBezTo>
                  <a:pt x="991189" y="936750"/>
                  <a:pt x="976275" y="950962"/>
                  <a:pt x="963904" y="967670"/>
                </a:cubicBezTo>
                <a:lnTo>
                  <a:pt x="943414" y="1012426"/>
                </a:lnTo>
                <a:lnTo>
                  <a:pt x="539549" y="1009654"/>
                </a:lnTo>
                <a:lnTo>
                  <a:pt x="0" y="0"/>
                </a:lnTo>
                <a:lnTo>
                  <a:pt x="2177259"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684FFA42-6B7E-4391-886C-BA36DD40F0E7}"/>
              </a:ext>
            </a:extLst>
          </p:cNvPr>
          <p:cNvGrpSpPr/>
          <p:nvPr/>
        </p:nvGrpSpPr>
        <p:grpSpPr>
          <a:xfrm>
            <a:off x="8614709" y="1853155"/>
            <a:ext cx="1621675" cy="1273502"/>
            <a:chOff x="7162426" y="1132392"/>
            <a:chExt cx="1621675" cy="1273502"/>
          </a:xfrm>
          <a:solidFill>
            <a:srgbClr val="EF3425"/>
          </a:solidFill>
        </p:grpSpPr>
        <p:sp>
          <p:nvSpPr>
            <p:cNvPr id="27" name="Freeform: Shape 26">
              <a:extLst>
                <a:ext uri="{FF2B5EF4-FFF2-40B4-BE49-F238E27FC236}">
                  <a16:creationId xmlns:a16="http://schemas.microsoft.com/office/drawing/2014/main" id="{C16A692D-6F6C-4ABA-B475-276B5F29D837}"/>
                </a:ext>
              </a:extLst>
            </p:cNvPr>
            <p:cNvSpPr/>
            <p:nvPr/>
          </p:nvSpPr>
          <p:spPr>
            <a:xfrm rot="17147985">
              <a:off x="7467593" y="1654428"/>
              <a:ext cx="487484" cy="1015447"/>
            </a:xfrm>
            <a:custGeom>
              <a:avLst/>
              <a:gdLst>
                <a:gd name="connsiteX0" fmla="*/ 487484 w 487484"/>
                <a:gd name="connsiteY0" fmla="*/ 1008985 h 1015447"/>
                <a:gd name="connsiteX1" fmla="*/ 487484 w 487484"/>
                <a:gd name="connsiteY1" fmla="*/ 1015447 h 1015447"/>
                <a:gd name="connsiteX2" fmla="*/ 481769 w 487484"/>
                <a:gd name="connsiteY2" fmla="*/ 1015447 h 1015447"/>
                <a:gd name="connsiteX3" fmla="*/ 479768 w 487484"/>
                <a:gd name="connsiteY3" fmla="*/ 1009817 h 1015447"/>
                <a:gd name="connsiteX4" fmla="*/ 487484 w 487484"/>
                <a:gd name="connsiteY4" fmla="*/ 0 h 1015447"/>
                <a:gd name="connsiteX5" fmla="*/ 487484 w 487484"/>
                <a:gd name="connsiteY5" fmla="*/ 7757 h 1015447"/>
                <a:gd name="connsiteX6" fmla="*/ 440055 w 487484"/>
                <a:gd name="connsiteY6" fmla="*/ 32562 h 1015447"/>
                <a:gd name="connsiteX7" fmla="*/ 352306 w 487484"/>
                <a:gd name="connsiteY7" fmla="*/ 134390 h 1015447"/>
                <a:gd name="connsiteX8" fmla="*/ 249937 w 487484"/>
                <a:gd name="connsiteY8" fmla="*/ 485992 h 1015447"/>
                <a:gd name="connsiteX9" fmla="*/ 406280 w 487484"/>
                <a:gd name="connsiteY9" fmla="*/ 998014 h 1015447"/>
                <a:gd name="connsiteX10" fmla="*/ 413590 w 487484"/>
                <a:gd name="connsiteY10" fmla="*/ 1000166 h 1015447"/>
                <a:gd name="connsiteX11" fmla="*/ 401797 w 487484"/>
                <a:gd name="connsiteY11" fmla="*/ 1015447 h 1015447"/>
                <a:gd name="connsiteX12" fmla="*/ 116968 w 487484"/>
                <a:gd name="connsiteY12" fmla="*/ 1015447 h 1015447"/>
                <a:gd name="connsiteX13" fmla="*/ 89900 w 487484"/>
                <a:gd name="connsiteY13" fmla="*/ 979884 h 1015447"/>
                <a:gd name="connsiteX14" fmla="*/ 4177 w 487484"/>
                <a:gd name="connsiteY14" fmla="*/ 484543 h 1015447"/>
                <a:gd name="connsiteX15" fmla="*/ 122507 w 487484"/>
                <a:gd name="connsiteY15" fmla="*/ 78122 h 1015447"/>
                <a:gd name="connsiteX16" fmla="*/ 170823 w 487484"/>
                <a:gd name="connsiteY16" fmla="*/ 10265 h 1015447"/>
                <a:gd name="connsiteX17" fmla="*/ 181760 w 487484"/>
                <a:gd name="connsiteY17" fmla="*/ 0 h 1015447"/>
                <a:gd name="connsiteX18" fmla="*/ 462719 w 487484"/>
                <a:gd name="connsiteY18" fmla="*/ 0 h 1015447"/>
                <a:gd name="connsiteX19" fmla="*/ 467525 w 487484"/>
                <a:gd name="connsiteY19" fmla="*/ 6314 h 1015447"/>
                <a:gd name="connsiteX20" fmla="*/ 479596 w 487484"/>
                <a:gd name="connsiteY20" fmla="*/ 0 h 1015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87484" h="1015447">
                  <a:moveTo>
                    <a:pt x="487484" y="1008985"/>
                  </a:moveTo>
                  <a:lnTo>
                    <a:pt x="487484" y="1015447"/>
                  </a:lnTo>
                  <a:lnTo>
                    <a:pt x="481769" y="1015447"/>
                  </a:lnTo>
                  <a:lnTo>
                    <a:pt x="479768" y="1009817"/>
                  </a:lnTo>
                  <a:close/>
                  <a:moveTo>
                    <a:pt x="487484" y="0"/>
                  </a:moveTo>
                  <a:lnTo>
                    <a:pt x="487484" y="7757"/>
                  </a:lnTo>
                  <a:lnTo>
                    <a:pt x="440055" y="32562"/>
                  </a:lnTo>
                  <a:cubicBezTo>
                    <a:pt x="408297" y="55685"/>
                    <a:pt x="378529" y="90494"/>
                    <a:pt x="352306" y="134390"/>
                  </a:cubicBezTo>
                  <a:cubicBezTo>
                    <a:pt x="299860" y="222183"/>
                    <a:pt x="261594" y="346319"/>
                    <a:pt x="249937" y="485992"/>
                  </a:cubicBezTo>
                  <a:cubicBezTo>
                    <a:pt x="229537" y="730419"/>
                    <a:pt x="297390" y="941434"/>
                    <a:pt x="406280" y="998014"/>
                  </a:cubicBezTo>
                  <a:lnTo>
                    <a:pt x="413590" y="1000166"/>
                  </a:lnTo>
                  <a:lnTo>
                    <a:pt x="401797" y="1015447"/>
                  </a:lnTo>
                  <a:lnTo>
                    <a:pt x="116968" y="1015447"/>
                  </a:lnTo>
                  <a:lnTo>
                    <a:pt x="89900" y="979884"/>
                  </a:lnTo>
                  <a:cubicBezTo>
                    <a:pt x="22538" y="868463"/>
                    <a:pt x="-12666" y="686355"/>
                    <a:pt x="4177" y="484543"/>
                  </a:cubicBezTo>
                  <a:cubicBezTo>
                    <a:pt x="17652" y="323094"/>
                    <a:pt x="61884" y="179603"/>
                    <a:pt x="122507" y="78122"/>
                  </a:cubicBezTo>
                  <a:cubicBezTo>
                    <a:pt x="137663" y="52752"/>
                    <a:pt x="153843" y="30008"/>
                    <a:pt x="170823" y="10265"/>
                  </a:cubicBezTo>
                  <a:lnTo>
                    <a:pt x="181760" y="0"/>
                  </a:lnTo>
                  <a:lnTo>
                    <a:pt x="462719" y="0"/>
                  </a:lnTo>
                  <a:lnTo>
                    <a:pt x="467525" y="6314"/>
                  </a:lnTo>
                  <a:lnTo>
                    <a:pt x="479596" y="0"/>
                  </a:lnTo>
                  <a:close/>
                </a:path>
              </a:pathLst>
            </a:custGeom>
            <a:solidFill>
              <a:srgbClr val="D116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1B82DA5E-537D-44DE-ADB6-222844162D4C}"/>
                </a:ext>
              </a:extLst>
            </p:cNvPr>
            <p:cNvSpPr/>
            <p:nvPr/>
          </p:nvSpPr>
          <p:spPr>
            <a:xfrm rot="17592343">
              <a:off x="8206991" y="1596167"/>
              <a:ext cx="454751" cy="606990"/>
            </a:xfrm>
            <a:custGeom>
              <a:avLst/>
              <a:gdLst>
                <a:gd name="connsiteX0" fmla="*/ 454751 w 454751"/>
                <a:gd name="connsiteY0" fmla="*/ 589077 h 606990"/>
                <a:gd name="connsiteX1" fmla="*/ 454751 w 454751"/>
                <a:gd name="connsiteY1" fmla="*/ 606990 h 606990"/>
                <a:gd name="connsiteX2" fmla="*/ 202161 w 454751"/>
                <a:gd name="connsiteY2" fmla="*/ 606990 h 606990"/>
                <a:gd name="connsiteX3" fmla="*/ 0 w 454751"/>
                <a:gd name="connsiteY3" fmla="*/ 209874 h 606990"/>
                <a:gd name="connsiteX4" fmla="*/ 22666 w 454751"/>
                <a:gd name="connsiteY4" fmla="*/ 204405 h 606990"/>
                <a:gd name="connsiteX5" fmla="*/ 136919 w 454751"/>
                <a:gd name="connsiteY5" fmla="*/ 76244 h 606990"/>
                <a:gd name="connsiteX6" fmla="*/ 165180 w 454751"/>
                <a:gd name="connsiteY6" fmla="*/ 0 h 606990"/>
                <a:gd name="connsiteX7" fmla="*/ 452440 w 454751"/>
                <a:gd name="connsiteY7" fmla="*/ 593860 h 60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4751" h="606990">
                  <a:moveTo>
                    <a:pt x="454751" y="589077"/>
                  </a:moveTo>
                  <a:lnTo>
                    <a:pt x="454751" y="606990"/>
                  </a:lnTo>
                  <a:lnTo>
                    <a:pt x="202161" y="606990"/>
                  </a:lnTo>
                  <a:lnTo>
                    <a:pt x="0" y="209874"/>
                  </a:lnTo>
                  <a:lnTo>
                    <a:pt x="22666" y="204405"/>
                  </a:lnTo>
                  <a:cubicBezTo>
                    <a:pt x="67484" y="184440"/>
                    <a:pt x="106686" y="139143"/>
                    <a:pt x="136919" y="76244"/>
                  </a:cubicBezTo>
                  <a:lnTo>
                    <a:pt x="165180" y="0"/>
                  </a:lnTo>
                  <a:lnTo>
                    <a:pt x="452440" y="593860"/>
                  </a:lnTo>
                  <a:close/>
                </a:path>
              </a:pathLst>
            </a:custGeom>
            <a:solidFill>
              <a:srgbClr val="D116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464BB1A0-8A0E-4D81-8275-906275A3BC05}"/>
                </a:ext>
              </a:extLst>
            </p:cNvPr>
            <p:cNvSpPr/>
            <p:nvPr/>
          </p:nvSpPr>
          <p:spPr>
            <a:xfrm rot="1662176">
              <a:off x="7168488" y="1295238"/>
              <a:ext cx="489942" cy="350623"/>
            </a:xfrm>
            <a:custGeom>
              <a:avLst/>
              <a:gdLst>
                <a:gd name="connsiteX0" fmla="*/ 0 w 489942"/>
                <a:gd name="connsiteY0" fmla="*/ 0 h 350623"/>
                <a:gd name="connsiteX1" fmla="*/ 489942 w 489942"/>
                <a:gd name="connsiteY1" fmla="*/ 215836 h 350623"/>
                <a:gd name="connsiteX2" fmla="*/ 468569 w 489942"/>
                <a:gd name="connsiteY2" fmla="*/ 214874 h 350623"/>
                <a:gd name="connsiteX3" fmla="*/ 467786 w 489942"/>
                <a:gd name="connsiteY3" fmla="*/ 215274 h 350623"/>
                <a:gd name="connsiteX4" fmla="*/ 480417 w 489942"/>
                <a:gd name="connsiteY4" fmla="*/ 220839 h 350623"/>
                <a:gd name="connsiteX5" fmla="*/ 458872 w 489942"/>
                <a:gd name="connsiteY5" fmla="*/ 219867 h 350623"/>
                <a:gd name="connsiteX6" fmla="*/ 444275 w 489942"/>
                <a:gd name="connsiteY6" fmla="*/ 227531 h 350623"/>
                <a:gd name="connsiteX7" fmla="*/ 451229 w 489942"/>
                <a:gd name="connsiteY7" fmla="*/ 229498 h 350623"/>
                <a:gd name="connsiteX8" fmla="*/ 384369 w 489942"/>
                <a:gd name="connsiteY8" fmla="*/ 266751 h 350623"/>
                <a:gd name="connsiteX9" fmla="*/ 327437 w 489942"/>
                <a:gd name="connsiteY9" fmla="*/ 310933 h 350623"/>
                <a:gd name="connsiteX10" fmla="*/ 293152 w 489942"/>
                <a:gd name="connsiteY10" fmla="*/ 350623 h 350623"/>
                <a:gd name="connsiteX11" fmla="*/ 292840 w 489942"/>
                <a:gd name="connsiteY11" fmla="*/ 350490 h 350623"/>
                <a:gd name="connsiteX12" fmla="*/ 293226 w 489942"/>
                <a:gd name="connsiteY12" fmla="*/ 349670 h 350623"/>
                <a:gd name="connsiteX13" fmla="*/ 301192 w 489942"/>
                <a:gd name="connsiteY13" fmla="*/ 340448 h 350623"/>
                <a:gd name="connsiteX14" fmla="*/ 3127 w 489942"/>
                <a:gd name="connsiteY14" fmla="*/ 204513 h 350623"/>
                <a:gd name="connsiteX15" fmla="*/ 0 w 489942"/>
                <a:gd name="connsiteY15" fmla="*/ 206225 h 35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89942" h="350623">
                  <a:moveTo>
                    <a:pt x="0" y="0"/>
                  </a:moveTo>
                  <a:lnTo>
                    <a:pt x="489942" y="215836"/>
                  </a:lnTo>
                  <a:lnTo>
                    <a:pt x="468569" y="214874"/>
                  </a:lnTo>
                  <a:lnTo>
                    <a:pt x="467786" y="215274"/>
                  </a:lnTo>
                  <a:lnTo>
                    <a:pt x="480417" y="220839"/>
                  </a:lnTo>
                  <a:lnTo>
                    <a:pt x="458872" y="219867"/>
                  </a:lnTo>
                  <a:lnTo>
                    <a:pt x="444275" y="227531"/>
                  </a:lnTo>
                  <a:lnTo>
                    <a:pt x="451229" y="229498"/>
                  </a:lnTo>
                  <a:lnTo>
                    <a:pt x="384369" y="266751"/>
                  </a:lnTo>
                  <a:cubicBezTo>
                    <a:pt x="362980" y="280755"/>
                    <a:pt x="343897" y="295552"/>
                    <a:pt x="327437" y="310933"/>
                  </a:cubicBezTo>
                  <a:lnTo>
                    <a:pt x="293152" y="350623"/>
                  </a:lnTo>
                  <a:lnTo>
                    <a:pt x="292840" y="350490"/>
                  </a:lnTo>
                  <a:lnTo>
                    <a:pt x="293226" y="349670"/>
                  </a:lnTo>
                  <a:lnTo>
                    <a:pt x="301192" y="340448"/>
                  </a:lnTo>
                  <a:lnTo>
                    <a:pt x="3127" y="204513"/>
                  </a:lnTo>
                  <a:lnTo>
                    <a:pt x="0" y="206225"/>
                  </a:lnTo>
                  <a:close/>
                </a:path>
              </a:pathLst>
            </a:custGeom>
            <a:solidFill>
              <a:srgbClr val="D116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997AC415-023F-4397-965A-F26E2ECA7BF0}"/>
                </a:ext>
              </a:extLst>
            </p:cNvPr>
            <p:cNvSpPr/>
            <p:nvPr/>
          </p:nvSpPr>
          <p:spPr>
            <a:xfrm rot="12034231">
              <a:off x="7162426" y="1132392"/>
              <a:ext cx="1621675" cy="1086403"/>
            </a:xfrm>
            <a:custGeom>
              <a:avLst/>
              <a:gdLst>
                <a:gd name="connsiteX0" fmla="*/ 1621675 w 1621675"/>
                <a:gd name="connsiteY0" fmla="*/ 740885 h 1086403"/>
                <a:gd name="connsiteX1" fmla="*/ 700999 w 1621675"/>
                <a:gd name="connsiteY1" fmla="*/ 1086403 h 1086403"/>
                <a:gd name="connsiteX2" fmla="*/ 0 w 1621675"/>
                <a:gd name="connsiteY2" fmla="*/ 706908 h 1086403"/>
                <a:gd name="connsiteX3" fmla="*/ 606439 w 1621675"/>
                <a:gd name="connsiteY3" fmla="*/ 447256 h 1086403"/>
                <a:gd name="connsiteX4" fmla="*/ 531575 w 1621675"/>
                <a:gd name="connsiteY4" fmla="*/ 415519 h 1086403"/>
                <a:gd name="connsiteX5" fmla="*/ 399721 w 1621675"/>
                <a:gd name="connsiteY5" fmla="*/ 248460 h 1086403"/>
                <a:gd name="connsiteX6" fmla="*/ 907278 w 1621675"/>
                <a:gd name="connsiteY6" fmla="*/ 0 h 1086403"/>
                <a:gd name="connsiteX7" fmla="*/ 1266175 w 1621675"/>
                <a:gd name="connsiteY7" fmla="*/ 72772 h 1086403"/>
                <a:gd name="connsiteX8" fmla="*/ 1414835 w 1621675"/>
                <a:gd name="connsiteY8" fmla="*/ 248460 h 1086403"/>
                <a:gd name="connsiteX9" fmla="*/ 1266175 w 1621675"/>
                <a:gd name="connsiteY9" fmla="*/ 424148 h 1086403"/>
                <a:gd name="connsiteX10" fmla="*/ 1195207 w 1621675"/>
                <a:gd name="connsiteY10" fmla="*/ 452811 h 1086403"/>
                <a:gd name="connsiteX11" fmla="*/ 1201863 w 1621675"/>
                <a:gd name="connsiteY11" fmla="*/ 455626 h 1086403"/>
                <a:gd name="connsiteX12" fmla="*/ 1186428 w 1621675"/>
                <a:gd name="connsiteY12" fmla="*/ 461418 h 1086403"/>
                <a:gd name="connsiteX13" fmla="*/ 1165170 w 1621675"/>
                <a:gd name="connsiteY13" fmla="*/ 457779 h 1086403"/>
                <a:gd name="connsiteX14" fmla="*/ 1177013 w 1621675"/>
                <a:gd name="connsiteY14" fmla="*/ 464869 h 1086403"/>
                <a:gd name="connsiteX15" fmla="*/ 1176186 w 1621675"/>
                <a:gd name="connsiteY15" fmla="*/ 465169 h 1086403"/>
                <a:gd name="connsiteX16" fmla="*/ 1155098 w 1621675"/>
                <a:gd name="connsiteY16" fmla="*/ 461560 h 1086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621675" h="1086403">
                  <a:moveTo>
                    <a:pt x="1621675" y="740885"/>
                  </a:moveTo>
                  <a:lnTo>
                    <a:pt x="700999" y="1086403"/>
                  </a:lnTo>
                  <a:lnTo>
                    <a:pt x="0" y="706908"/>
                  </a:lnTo>
                  <a:lnTo>
                    <a:pt x="606439" y="447256"/>
                  </a:lnTo>
                  <a:lnTo>
                    <a:pt x="531575" y="415519"/>
                  </a:lnTo>
                  <a:cubicBezTo>
                    <a:pt x="449652" y="371395"/>
                    <a:pt x="399721" y="312782"/>
                    <a:pt x="399721" y="248460"/>
                  </a:cubicBezTo>
                  <a:cubicBezTo>
                    <a:pt x="399721" y="111239"/>
                    <a:pt x="626962" y="0"/>
                    <a:pt x="907278" y="0"/>
                  </a:cubicBezTo>
                  <a:cubicBezTo>
                    <a:pt x="1047436" y="0"/>
                    <a:pt x="1174325" y="27809"/>
                    <a:pt x="1266175" y="72772"/>
                  </a:cubicBezTo>
                  <a:cubicBezTo>
                    <a:pt x="1358025" y="117734"/>
                    <a:pt x="1414835" y="179850"/>
                    <a:pt x="1414835" y="248460"/>
                  </a:cubicBezTo>
                  <a:cubicBezTo>
                    <a:pt x="1414835" y="317071"/>
                    <a:pt x="1358025" y="379186"/>
                    <a:pt x="1266175" y="424148"/>
                  </a:cubicBezTo>
                  <a:lnTo>
                    <a:pt x="1195207" y="452811"/>
                  </a:lnTo>
                  <a:lnTo>
                    <a:pt x="1201863" y="455626"/>
                  </a:lnTo>
                  <a:lnTo>
                    <a:pt x="1186428" y="461418"/>
                  </a:lnTo>
                  <a:lnTo>
                    <a:pt x="1165170" y="457779"/>
                  </a:lnTo>
                  <a:lnTo>
                    <a:pt x="1177013" y="464869"/>
                  </a:lnTo>
                  <a:lnTo>
                    <a:pt x="1176186" y="465169"/>
                  </a:lnTo>
                  <a:lnTo>
                    <a:pt x="1155098" y="461560"/>
                  </a:lnTo>
                  <a:close/>
                </a:path>
              </a:pathLst>
            </a:custGeom>
            <a:gr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Freeform: Shape 30">
            <a:extLst>
              <a:ext uri="{FF2B5EF4-FFF2-40B4-BE49-F238E27FC236}">
                <a16:creationId xmlns:a16="http://schemas.microsoft.com/office/drawing/2014/main" id="{48190EB4-7C0E-4A05-90F2-552CCE8817BA}"/>
              </a:ext>
            </a:extLst>
          </p:cNvPr>
          <p:cNvSpPr/>
          <p:nvPr/>
        </p:nvSpPr>
        <p:spPr>
          <a:xfrm rot="3133120">
            <a:off x="7609541" y="1907506"/>
            <a:ext cx="3171585" cy="1888260"/>
          </a:xfrm>
          <a:custGeom>
            <a:avLst/>
            <a:gdLst>
              <a:gd name="connsiteX0" fmla="*/ 662557 w 3171585"/>
              <a:gd name="connsiteY0" fmla="*/ 933589 h 1888260"/>
              <a:gd name="connsiteX1" fmla="*/ 990156 w 3171585"/>
              <a:gd name="connsiteY1" fmla="*/ 933589 h 1888260"/>
              <a:gd name="connsiteX2" fmla="*/ 986735 w 3171585"/>
              <a:gd name="connsiteY2" fmla="*/ 945284 h 1888260"/>
              <a:gd name="connsiteX3" fmla="*/ 986708 w 3171585"/>
              <a:gd name="connsiteY3" fmla="*/ 947393 h 1888260"/>
              <a:gd name="connsiteX4" fmla="*/ 984095 w 3171585"/>
              <a:gd name="connsiteY4" fmla="*/ 956325 h 1888260"/>
              <a:gd name="connsiteX5" fmla="*/ 1000886 w 3171585"/>
              <a:gd name="connsiteY5" fmla="*/ 1059583 h 1888260"/>
              <a:gd name="connsiteX6" fmla="*/ 1035938 w 3171585"/>
              <a:gd name="connsiteY6" fmla="*/ 1096800 h 1888260"/>
              <a:gd name="connsiteX7" fmla="*/ 1054745 w 3171585"/>
              <a:gd name="connsiteY7" fmla="*/ 1105961 h 1888260"/>
              <a:gd name="connsiteX8" fmla="*/ 1045112 w 3171585"/>
              <a:gd name="connsiteY8" fmla="*/ 1138890 h 1888260"/>
              <a:gd name="connsiteX9" fmla="*/ 1064520 w 3171585"/>
              <a:gd name="connsiteY9" fmla="*/ 1258248 h 1888260"/>
              <a:gd name="connsiteX10" fmla="*/ 1317361 w 3171585"/>
              <a:gd name="connsiteY10" fmla="*/ 1340964 h 1888260"/>
              <a:gd name="connsiteX11" fmla="*/ 1714658 w 3171585"/>
              <a:gd name="connsiteY11" fmla="*/ 1194898 h 1888260"/>
              <a:gd name="connsiteX12" fmla="*/ 2063408 w 3171585"/>
              <a:gd name="connsiteY12" fmla="*/ 642571 h 1888260"/>
              <a:gd name="connsiteX13" fmla="*/ 1908256 w 3171585"/>
              <a:gd name="connsiteY13" fmla="*/ 559798 h 1888260"/>
              <a:gd name="connsiteX14" fmla="*/ 1883467 w 3171585"/>
              <a:gd name="connsiteY14" fmla="*/ 559261 h 1888260"/>
              <a:gd name="connsiteX15" fmla="*/ 1867678 w 3171585"/>
              <a:gd name="connsiteY15" fmla="*/ 515910 h 1888260"/>
              <a:gd name="connsiteX16" fmla="*/ 1854309 w 3171585"/>
              <a:gd name="connsiteY16" fmla="*/ 501359 h 1888260"/>
              <a:gd name="connsiteX17" fmla="*/ 2145242 w 3171585"/>
              <a:gd name="connsiteY17" fmla="*/ 70157 h 1888260"/>
              <a:gd name="connsiteX18" fmla="*/ 3171585 w 3171585"/>
              <a:gd name="connsiteY18" fmla="*/ 0 h 1888260"/>
              <a:gd name="connsiteX19" fmla="*/ 1950427 w 3171585"/>
              <a:gd name="connsiteY19" fmla="*/ 1888260 h 1888260"/>
              <a:gd name="connsiteX20" fmla="*/ 1 w 3171585"/>
              <a:gd name="connsiteY20" fmla="*/ 1827601 h 1888260"/>
              <a:gd name="connsiteX21" fmla="*/ 0 w 3171585"/>
              <a:gd name="connsiteY21" fmla="*/ 1819848 h 188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171585" h="1888260">
                <a:moveTo>
                  <a:pt x="662557" y="933589"/>
                </a:moveTo>
                <a:lnTo>
                  <a:pt x="990156" y="933589"/>
                </a:lnTo>
                <a:lnTo>
                  <a:pt x="986735" y="945284"/>
                </a:lnTo>
                <a:lnTo>
                  <a:pt x="986708" y="947393"/>
                </a:lnTo>
                <a:lnTo>
                  <a:pt x="984095" y="956325"/>
                </a:lnTo>
                <a:cubicBezTo>
                  <a:pt x="977828" y="995106"/>
                  <a:pt x="982886" y="1030380"/>
                  <a:pt x="1000886" y="1059583"/>
                </a:cubicBezTo>
                <a:cubicBezTo>
                  <a:pt x="1009886" y="1074185"/>
                  <a:pt x="1021696" y="1086578"/>
                  <a:pt x="1035938" y="1096800"/>
                </a:cubicBezTo>
                <a:lnTo>
                  <a:pt x="1054745" y="1105961"/>
                </a:lnTo>
                <a:lnTo>
                  <a:pt x="1045112" y="1138890"/>
                </a:lnTo>
                <a:cubicBezTo>
                  <a:pt x="1037868" y="1183718"/>
                  <a:pt x="1043714" y="1224491"/>
                  <a:pt x="1064520" y="1258248"/>
                </a:cubicBezTo>
                <a:cubicBezTo>
                  <a:pt x="1106133" y="1325762"/>
                  <a:pt x="1199709" y="1352429"/>
                  <a:pt x="1317361" y="1340964"/>
                </a:cubicBezTo>
                <a:cubicBezTo>
                  <a:pt x="1435013" y="1329500"/>
                  <a:pt x="1576740" y="1279905"/>
                  <a:pt x="1714658" y="1194898"/>
                </a:cubicBezTo>
                <a:cubicBezTo>
                  <a:pt x="1990493" y="1024883"/>
                  <a:pt x="2146634" y="777598"/>
                  <a:pt x="2063408" y="642571"/>
                </a:cubicBezTo>
                <a:cubicBezTo>
                  <a:pt x="2034149" y="595101"/>
                  <a:pt x="1979201" y="567824"/>
                  <a:pt x="1908256" y="559798"/>
                </a:cubicBezTo>
                <a:lnTo>
                  <a:pt x="1883467" y="559261"/>
                </a:lnTo>
                <a:lnTo>
                  <a:pt x="1867678" y="515910"/>
                </a:lnTo>
                <a:lnTo>
                  <a:pt x="1854309" y="501359"/>
                </a:lnTo>
                <a:lnTo>
                  <a:pt x="2145242" y="70157"/>
                </a:lnTo>
                <a:lnTo>
                  <a:pt x="3171585" y="0"/>
                </a:lnTo>
                <a:lnTo>
                  <a:pt x="1950427" y="1888260"/>
                </a:lnTo>
                <a:lnTo>
                  <a:pt x="1" y="1827601"/>
                </a:lnTo>
                <a:lnTo>
                  <a:pt x="0" y="1819848"/>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5597EFF1-E978-4FDF-9FD6-53971BE484B1}"/>
              </a:ext>
            </a:extLst>
          </p:cNvPr>
          <p:cNvSpPr/>
          <p:nvPr/>
        </p:nvSpPr>
        <p:spPr>
          <a:xfrm rot="19396390">
            <a:off x="6844499" y="2374084"/>
            <a:ext cx="1809771" cy="3162041"/>
          </a:xfrm>
          <a:custGeom>
            <a:avLst/>
            <a:gdLst>
              <a:gd name="connsiteX0" fmla="*/ 1809771 w 1809771"/>
              <a:gd name="connsiteY0" fmla="*/ 0 h 3162041"/>
              <a:gd name="connsiteX1" fmla="*/ 1809771 w 1809771"/>
              <a:gd name="connsiteY1" fmla="*/ 1941171 h 3162041"/>
              <a:gd name="connsiteX2" fmla="*/ 0 w 1809771"/>
              <a:gd name="connsiteY2" fmla="*/ 3162041 h 3162041"/>
              <a:gd name="connsiteX3" fmla="*/ 101674 w 1809771"/>
              <a:gd name="connsiteY3" fmla="*/ 2146918 h 3162041"/>
              <a:gd name="connsiteX4" fmla="*/ 575795 w 1809771"/>
              <a:gd name="connsiteY4" fmla="*/ 1795208 h 3162041"/>
              <a:gd name="connsiteX5" fmla="*/ 575231 w 1809771"/>
              <a:gd name="connsiteY5" fmla="*/ 1819717 h 3162041"/>
              <a:gd name="connsiteX6" fmla="*/ 578406 w 1809771"/>
              <a:gd name="connsiteY6" fmla="*/ 1837531 h 3162041"/>
              <a:gd name="connsiteX7" fmla="*/ 577534 w 1809771"/>
              <a:gd name="connsiteY7" fmla="*/ 1841448 h 3162041"/>
              <a:gd name="connsiteX8" fmla="*/ 636766 w 1809771"/>
              <a:gd name="connsiteY8" fmla="*/ 2075740 h 3162041"/>
              <a:gd name="connsiteX9" fmla="*/ 874050 w 1809771"/>
              <a:gd name="connsiteY9" fmla="*/ 2029944 h 3162041"/>
              <a:gd name="connsiteX10" fmla="*/ 1150387 w 1809771"/>
              <a:gd name="connsiteY10" fmla="*/ 1730887 h 3162041"/>
              <a:gd name="connsiteX11" fmla="*/ 1244673 w 1809771"/>
              <a:gd name="connsiteY11" fmla="*/ 1119461 h 3162041"/>
              <a:gd name="connsiteX12" fmla="*/ 1087873 w 1809771"/>
              <a:gd name="connsiteY12" fmla="*/ 1121224 h 3162041"/>
              <a:gd name="connsiteX13" fmla="*/ 1074136 w 1809771"/>
              <a:gd name="connsiteY13" fmla="*/ 1128367 h 3162041"/>
              <a:gd name="connsiteX14" fmla="*/ 1035793 w 1809771"/>
              <a:gd name="connsiteY14" fmla="*/ 1132298 h 3162041"/>
              <a:gd name="connsiteX15" fmla="*/ 959821 w 1809771"/>
              <a:gd name="connsiteY15" fmla="*/ 1163799 h 3162041"/>
              <a:gd name="connsiteX16" fmla="*/ 918311 w 1809771"/>
              <a:gd name="connsiteY16" fmla="*/ 1192027 h 3162041"/>
              <a:gd name="connsiteX17" fmla="*/ 944976 w 1809771"/>
              <a:gd name="connsiteY17" fmla="*/ 766882 h 3162041"/>
              <a:gd name="connsiteX18" fmla="*/ 956442 w 1809771"/>
              <a:gd name="connsiteY18" fmla="*/ 661819 h 3162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09771" h="3162041">
                <a:moveTo>
                  <a:pt x="1809771" y="0"/>
                </a:moveTo>
                <a:lnTo>
                  <a:pt x="1809771" y="1941171"/>
                </a:lnTo>
                <a:lnTo>
                  <a:pt x="0" y="3162041"/>
                </a:lnTo>
                <a:lnTo>
                  <a:pt x="101674" y="2146918"/>
                </a:lnTo>
                <a:lnTo>
                  <a:pt x="575795" y="1795208"/>
                </a:lnTo>
                <a:lnTo>
                  <a:pt x="575231" y="1819717"/>
                </a:lnTo>
                <a:lnTo>
                  <a:pt x="578406" y="1837531"/>
                </a:lnTo>
                <a:lnTo>
                  <a:pt x="577534" y="1841448"/>
                </a:lnTo>
                <a:cubicBezTo>
                  <a:pt x="560471" y="1952095"/>
                  <a:pt x="578867" y="2038934"/>
                  <a:pt x="636766" y="2075740"/>
                </a:cubicBezTo>
                <a:cubicBezTo>
                  <a:pt x="694664" y="2112546"/>
                  <a:pt x="781102" y="2092350"/>
                  <a:pt x="874050" y="2029944"/>
                </a:cubicBezTo>
                <a:cubicBezTo>
                  <a:pt x="966997" y="1967538"/>
                  <a:pt x="1066453" y="1862921"/>
                  <a:pt x="1150387" y="1730887"/>
                </a:cubicBezTo>
                <a:cubicBezTo>
                  <a:pt x="1318257" y="1466817"/>
                  <a:pt x="1360470" y="1193073"/>
                  <a:pt x="1244673" y="1119461"/>
                </a:cubicBezTo>
                <a:cubicBezTo>
                  <a:pt x="1203964" y="1093582"/>
                  <a:pt x="1149144" y="1095884"/>
                  <a:pt x="1087873" y="1121224"/>
                </a:cubicBezTo>
                <a:lnTo>
                  <a:pt x="1074136" y="1128367"/>
                </a:lnTo>
                <a:lnTo>
                  <a:pt x="1035793" y="1132298"/>
                </a:lnTo>
                <a:cubicBezTo>
                  <a:pt x="1011373" y="1138854"/>
                  <a:pt x="985847" y="1149476"/>
                  <a:pt x="959821" y="1163799"/>
                </a:cubicBezTo>
                <a:lnTo>
                  <a:pt x="918311" y="1192027"/>
                </a:lnTo>
                <a:lnTo>
                  <a:pt x="944976" y="766882"/>
                </a:lnTo>
                <a:lnTo>
                  <a:pt x="956442" y="66181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4" name="Group 93">
            <a:extLst>
              <a:ext uri="{FF2B5EF4-FFF2-40B4-BE49-F238E27FC236}">
                <a16:creationId xmlns:a16="http://schemas.microsoft.com/office/drawing/2014/main" id="{58B238AD-4285-4622-BCB6-D6C0BBB31AE9}"/>
              </a:ext>
            </a:extLst>
          </p:cNvPr>
          <p:cNvGrpSpPr/>
          <p:nvPr/>
        </p:nvGrpSpPr>
        <p:grpSpPr>
          <a:xfrm>
            <a:off x="-1" y="1953909"/>
            <a:ext cx="5314279" cy="1005840"/>
            <a:chOff x="-1" y="1953909"/>
            <a:chExt cx="5314279" cy="1005840"/>
          </a:xfrm>
        </p:grpSpPr>
        <p:sp>
          <p:nvSpPr>
            <p:cNvPr id="3" name="Rectangle 2">
              <a:extLst>
                <a:ext uri="{FF2B5EF4-FFF2-40B4-BE49-F238E27FC236}">
                  <a16:creationId xmlns:a16="http://schemas.microsoft.com/office/drawing/2014/main" id="{6DD6F4E5-25AF-40CA-BBEB-91BB0E9DF287}"/>
                </a:ext>
              </a:extLst>
            </p:cNvPr>
            <p:cNvSpPr/>
            <p:nvPr/>
          </p:nvSpPr>
          <p:spPr>
            <a:xfrm>
              <a:off x="-1" y="1953909"/>
              <a:ext cx="5314279" cy="1005840"/>
            </a:xfrm>
            <a:prstGeom prst="rect">
              <a:avLst/>
            </a:prstGeom>
            <a:gradFill flip="none" rotWithShape="1">
              <a:gsLst>
                <a:gs pos="0">
                  <a:schemeClr val="tx1">
                    <a:alpha val="5000"/>
                  </a:schemeClr>
                </a:gs>
                <a:gs pos="23000">
                  <a:schemeClr val="tx1">
                    <a:alpha val="35000"/>
                  </a:schemeClr>
                </a:gs>
                <a:gs pos="69000">
                  <a:schemeClr val="tx1">
                    <a:alpha val="65000"/>
                  </a:schemeClr>
                </a:gs>
                <a:gs pos="97000">
                  <a:schemeClr val="tx1">
                    <a:alpha val="9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 Box 10">
              <a:extLst>
                <a:ext uri="{FF2B5EF4-FFF2-40B4-BE49-F238E27FC236}">
                  <a16:creationId xmlns:a16="http://schemas.microsoft.com/office/drawing/2014/main" id="{9664E80C-7EE1-467F-91D2-C90EB08DFF52}"/>
                </a:ext>
              </a:extLst>
            </p:cNvPr>
            <p:cNvSpPr txBox="1">
              <a:spLocks noChangeArrowheads="1"/>
            </p:cNvSpPr>
            <p:nvPr/>
          </p:nvSpPr>
          <p:spPr bwMode="auto">
            <a:xfrm>
              <a:off x="656216" y="2002858"/>
              <a:ext cx="3937093"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chemeClr val="bg1"/>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95" name="Group 94">
            <a:extLst>
              <a:ext uri="{FF2B5EF4-FFF2-40B4-BE49-F238E27FC236}">
                <a16:creationId xmlns:a16="http://schemas.microsoft.com/office/drawing/2014/main" id="{C135139D-3BBA-458F-84B2-A002A61D2678}"/>
              </a:ext>
            </a:extLst>
          </p:cNvPr>
          <p:cNvGrpSpPr/>
          <p:nvPr/>
        </p:nvGrpSpPr>
        <p:grpSpPr>
          <a:xfrm>
            <a:off x="0" y="3338787"/>
            <a:ext cx="5292444" cy="1005840"/>
            <a:chOff x="0" y="3338787"/>
            <a:chExt cx="5292444" cy="1005840"/>
          </a:xfrm>
        </p:grpSpPr>
        <p:sp>
          <p:nvSpPr>
            <p:cNvPr id="39" name="Rectangle 38">
              <a:extLst>
                <a:ext uri="{FF2B5EF4-FFF2-40B4-BE49-F238E27FC236}">
                  <a16:creationId xmlns:a16="http://schemas.microsoft.com/office/drawing/2014/main" id="{EF3D08D3-61A9-45A0-A874-A053523D207F}"/>
                </a:ext>
              </a:extLst>
            </p:cNvPr>
            <p:cNvSpPr/>
            <p:nvPr/>
          </p:nvSpPr>
          <p:spPr>
            <a:xfrm>
              <a:off x="0" y="3338787"/>
              <a:ext cx="5292444" cy="1005840"/>
            </a:xfrm>
            <a:prstGeom prst="rect">
              <a:avLst/>
            </a:prstGeom>
            <a:gradFill flip="none" rotWithShape="1">
              <a:gsLst>
                <a:gs pos="0">
                  <a:schemeClr val="tx1">
                    <a:alpha val="5000"/>
                  </a:schemeClr>
                </a:gs>
                <a:gs pos="23000">
                  <a:schemeClr val="tx1">
                    <a:alpha val="35000"/>
                  </a:schemeClr>
                </a:gs>
                <a:gs pos="69000">
                  <a:schemeClr val="tx1">
                    <a:alpha val="65000"/>
                  </a:schemeClr>
                </a:gs>
                <a:gs pos="97000">
                  <a:schemeClr val="tx1">
                    <a:alpha val="9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a:extLst>
                <a:ext uri="{FF2B5EF4-FFF2-40B4-BE49-F238E27FC236}">
                  <a16:creationId xmlns:a16="http://schemas.microsoft.com/office/drawing/2014/main" id="{0A0BA75B-0019-4102-8B43-1E60D4C1A8E8}"/>
                </a:ext>
              </a:extLst>
            </p:cNvPr>
            <p:cNvSpPr txBox="1">
              <a:spLocks noChangeArrowheads="1"/>
            </p:cNvSpPr>
            <p:nvPr/>
          </p:nvSpPr>
          <p:spPr bwMode="auto">
            <a:xfrm>
              <a:off x="634382" y="3387736"/>
              <a:ext cx="3937093"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chemeClr val="bg1"/>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96" name="Group 95">
            <a:extLst>
              <a:ext uri="{FF2B5EF4-FFF2-40B4-BE49-F238E27FC236}">
                <a16:creationId xmlns:a16="http://schemas.microsoft.com/office/drawing/2014/main" id="{1629CB99-1830-40D6-8280-B9D68C1B8807}"/>
              </a:ext>
            </a:extLst>
          </p:cNvPr>
          <p:cNvGrpSpPr/>
          <p:nvPr/>
        </p:nvGrpSpPr>
        <p:grpSpPr>
          <a:xfrm>
            <a:off x="0" y="4696231"/>
            <a:ext cx="5314278" cy="1005840"/>
            <a:chOff x="0" y="4696231"/>
            <a:chExt cx="5314278" cy="1005840"/>
          </a:xfrm>
        </p:grpSpPr>
        <p:sp>
          <p:nvSpPr>
            <p:cNvPr id="43" name="Rectangle 42">
              <a:extLst>
                <a:ext uri="{FF2B5EF4-FFF2-40B4-BE49-F238E27FC236}">
                  <a16:creationId xmlns:a16="http://schemas.microsoft.com/office/drawing/2014/main" id="{51E4564F-B4AC-4420-B2DD-81FCF41FC0EE}"/>
                </a:ext>
              </a:extLst>
            </p:cNvPr>
            <p:cNvSpPr/>
            <p:nvPr/>
          </p:nvSpPr>
          <p:spPr>
            <a:xfrm>
              <a:off x="0" y="4696231"/>
              <a:ext cx="5314278" cy="1005840"/>
            </a:xfrm>
            <a:prstGeom prst="rect">
              <a:avLst/>
            </a:prstGeom>
            <a:gradFill flip="none" rotWithShape="1">
              <a:gsLst>
                <a:gs pos="0">
                  <a:schemeClr val="tx1">
                    <a:alpha val="5000"/>
                  </a:schemeClr>
                </a:gs>
                <a:gs pos="23000">
                  <a:schemeClr val="tx1">
                    <a:alpha val="35000"/>
                  </a:schemeClr>
                </a:gs>
                <a:gs pos="69000">
                  <a:schemeClr val="tx1">
                    <a:alpha val="65000"/>
                  </a:schemeClr>
                </a:gs>
                <a:gs pos="97000">
                  <a:schemeClr val="tx1">
                    <a:alpha val="9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8E493A31-1621-4DD9-A9AD-7CD970CC7528}"/>
                </a:ext>
              </a:extLst>
            </p:cNvPr>
            <p:cNvSpPr txBox="1">
              <a:spLocks noChangeArrowheads="1"/>
            </p:cNvSpPr>
            <p:nvPr/>
          </p:nvSpPr>
          <p:spPr bwMode="auto">
            <a:xfrm>
              <a:off x="656216" y="4745180"/>
              <a:ext cx="3937093"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chemeClr val="bg1"/>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60" name="TextBox 59">
            <a:extLst>
              <a:ext uri="{FF2B5EF4-FFF2-40B4-BE49-F238E27FC236}">
                <a16:creationId xmlns:a16="http://schemas.microsoft.com/office/drawing/2014/main" id="{67BAE878-A6C6-48D2-B3DF-A86E1B070433}"/>
              </a:ext>
            </a:extLst>
          </p:cNvPr>
          <p:cNvSpPr txBox="1"/>
          <p:nvPr/>
        </p:nvSpPr>
        <p:spPr>
          <a:xfrm>
            <a:off x="9945370" y="1354812"/>
            <a:ext cx="791285" cy="400110"/>
          </a:xfrm>
          <a:prstGeom prst="rect">
            <a:avLst/>
          </a:prstGeom>
          <a:noFill/>
        </p:spPr>
        <p:txBody>
          <a:bodyPr wrap="square" rtlCol="0">
            <a:spAutoFit/>
          </a:bodyPr>
          <a:lstStyle/>
          <a:p>
            <a:r>
              <a:rPr lang="en-US" sz="2000" dirty="0">
                <a:solidFill>
                  <a:schemeClr val="bg1"/>
                </a:solidFill>
              </a:rPr>
              <a:t>$451</a:t>
            </a:r>
          </a:p>
        </p:txBody>
      </p:sp>
      <p:sp>
        <p:nvSpPr>
          <p:cNvPr id="66" name="TextBox 65">
            <a:extLst>
              <a:ext uri="{FF2B5EF4-FFF2-40B4-BE49-F238E27FC236}">
                <a16:creationId xmlns:a16="http://schemas.microsoft.com/office/drawing/2014/main" id="{F886283B-3C9A-4F68-82AA-1751F98AB5D9}"/>
              </a:ext>
            </a:extLst>
          </p:cNvPr>
          <p:cNvSpPr txBox="1"/>
          <p:nvPr/>
        </p:nvSpPr>
        <p:spPr>
          <a:xfrm>
            <a:off x="10724970" y="5519469"/>
            <a:ext cx="791285" cy="400110"/>
          </a:xfrm>
          <a:prstGeom prst="rect">
            <a:avLst/>
          </a:prstGeom>
          <a:noFill/>
        </p:spPr>
        <p:txBody>
          <a:bodyPr wrap="square" rtlCol="0">
            <a:spAutoFit/>
          </a:bodyPr>
          <a:lstStyle/>
          <a:p>
            <a:r>
              <a:rPr lang="en-US" sz="2000" dirty="0">
                <a:solidFill>
                  <a:schemeClr val="bg1"/>
                </a:solidFill>
              </a:rPr>
              <a:t>$451</a:t>
            </a:r>
          </a:p>
        </p:txBody>
      </p:sp>
      <p:sp>
        <p:nvSpPr>
          <p:cNvPr id="75" name="TextBox 74">
            <a:extLst>
              <a:ext uri="{FF2B5EF4-FFF2-40B4-BE49-F238E27FC236}">
                <a16:creationId xmlns:a16="http://schemas.microsoft.com/office/drawing/2014/main" id="{3C013C13-EFF6-479B-B675-D84E2ACACF26}"/>
              </a:ext>
            </a:extLst>
          </p:cNvPr>
          <p:cNvSpPr txBox="1"/>
          <p:nvPr/>
        </p:nvSpPr>
        <p:spPr>
          <a:xfrm>
            <a:off x="6014924" y="4277885"/>
            <a:ext cx="791285" cy="400110"/>
          </a:xfrm>
          <a:prstGeom prst="rect">
            <a:avLst/>
          </a:prstGeom>
          <a:noFill/>
        </p:spPr>
        <p:txBody>
          <a:bodyPr wrap="square" rtlCol="0">
            <a:spAutoFit/>
          </a:bodyPr>
          <a:lstStyle/>
          <a:p>
            <a:r>
              <a:rPr lang="en-US" sz="2000" dirty="0">
                <a:solidFill>
                  <a:schemeClr val="bg1"/>
                </a:solidFill>
              </a:rPr>
              <a:t>$451</a:t>
            </a:r>
          </a:p>
        </p:txBody>
      </p:sp>
      <p:grpSp>
        <p:nvGrpSpPr>
          <p:cNvPr id="91" name="Group 90">
            <a:extLst>
              <a:ext uri="{FF2B5EF4-FFF2-40B4-BE49-F238E27FC236}">
                <a16:creationId xmlns:a16="http://schemas.microsoft.com/office/drawing/2014/main" id="{B6027EB2-8DA3-4662-978A-7C4BEE9A5B48}"/>
              </a:ext>
            </a:extLst>
          </p:cNvPr>
          <p:cNvGrpSpPr/>
          <p:nvPr/>
        </p:nvGrpSpPr>
        <p:grpSpPr>
          <a:xfrm>
            <a:off x="4804450" y="1953910"/>
            <a:ext cx="1012290" cy="1188720"/>
            <a:chOff x="4804450" y="1953910"/>
            <a:chExt cx="1012290" cy="1188720"/>
          </a:xfrm>
        </p:grpSpPr>
        <p:sp>
          <p:nvSpPr>
            <p:cNvPr id="36" name="Freeform: Shape 35">
              <a:extLst>
                <a:ext uri="{FF2B5EF4-FFF2-40B4-BE49-F238E27FC236}">
                  <a16:creationId xmlns:a16="http://schemas.microsoft.com/office/drawing/2014/main" id="{A29D2624-CF73-4187-881D-5E462D432395}"/>
                </a:ext>
              </a:extLst>
            </p:cNvPr>
            <p:cNvSpPr>
              <a:spLocks noChangeAspect="1"/>
            </p:cNvSpPr>
            <p:nvPr/>
          </p:nvSpPr>
          <p:spPr bwMode="auto">
            <a:xfrm flipV="1">
              <a:off x="4804450" y="1953910"/>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EF3425"/>
            </a:solidFill>
            <a:ln w="19050">
              <a:noFill/>
              <a:round/>
              <a:headEnd/>
              <a:tailEnd/>
            </a:ln>
            <a:effectLst>
              <a:outerShdw blurRad="50800" dist="38100" dir="5400000" algn="t" rotWithShape="0">
                <a:prstClr val="black">
                  <a:alpha val="40000"/>
                </a:prstClr>
              </a:outerShdw>
            </a:effectLst>
            <a:scene3d>
              <a:camera prst="orthographicFront"/>
              <a:lightRig rig="threePt" dir="t"/>
            </a:scene3d>
            <a:sp3d>
              <a:bevelT prst="relaxedInset"/>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76" name="Freeform 5">
              <a:extLst>
                <a:ext uri="{FF2B5EF4-FFF2-40B4-BE49-F238E27FC236}">
                  <a16:creationId xmlns:a16="http://schemas.microsoft.com/office/drawing/2014/main" id="{39A1635E-FCB5-4D37-BFC1-4D77A823A332}"/>
                </a:ext>
              </a:extLst>
            </p:cNvPr>
            <p:cNvSpPr>
              <a:spLocks noChangeAspect="1"/>
            </p:cNvSpPr>
            <p:nvPr/>
          </p:nvSpPr>
          <p:spPr bwMode="auto">
            <a:xfrm>
              <a:off x="5214790" y="2264804"/>
              <a:ext cx="199137" cy="384048"/>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92" name="Group 91">
            <a:extLst>
              <a:ext uri="{FF2B5EF4-FFF2-40B4-BE49-F238E27FC236}">
                <a16:creationId xmlns:a16="http://schemas.microsoft.com/office/drawing/2014/main" id="{546E477A-5DD8-49A2-8E7D-09C183380AC3}"/>
              </a:ext>
            </a:extLst>
          </p:cNvPr>
          <p:cNvGrpSpPr/>
          <p:nvPr/>
        </p:nvGrpSpPr>
        <p:grpSpPr>
          <a:xfrm>
            <a:off x="4782616" y="3338788"/>
            <a:ext cx="1012290" cy="1188720"/>
            <a:chOff x="4782616" y="3338788"/>
            <a:chExt cx="1012290" cy="1188720"/>
          </a:xfrm>
        </p:grpSpPr>
        <p:sp>
          <p:nvSpPr>
            <p:cNvPr id="40" name="Freeform: Shape 39">
              <a:extLst>
                <a:ext uri="{FF2B5EF4-FFF2-40B4-BE49-F238E27FC236}">
                  <a16:creationId xmlns:a16="http://schemas.microsoft.com/office/drawing/2014/main" id="{25C6523B-79DB-4EAF-95B8-BCBF86FFFD90}"/>
                </a:ext>
              </a:extLst>
            </p:cNvPr>
            <p:cNvSpPr>
              <a:spLocks noChangeAspect="1"/>
            </p:cNvSpPr>
            <p:nvPr/>
          </p:nvSpPr>
          <p:spPr bwMode="auto">
            <a:xfrm flipV="1">
              <a:off x="4782616" y="3338788"/>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8397B1"/>
            </a:solidFill>
            <a:ln w="19050">
              <a:noFill/>
              <a:round/>
              <a:headEnd/>
              <a:tailEnd/>
            </a:ln>
            <a:effectLst>
              <a:outerShdw blurRad="50800" dist="38100" dir="5400000" algn="t" rotWithShape="0">
                <a:prstClr val="black">
                  <a:alpha val="40000"/>
                </a:prstClr>
              </a:outerShdw>
            </a:effectLst>
            <a:scene3d>
              <a:camera prst="orthographicFront"/>
              <a:lightRig rig="threePt" dir="t"/>
            </a:scene3d>
            <a:sp3d>
              <a:bevelT prst="relaxedInset"/>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77" name="Freeform 6">
              <a:extLst>
                <a:ext uri="{FF2B5EF4-FFF2-40B4-BE49-F238E27FC236}">
                  <a16:creationId xmlns:a16="http://schemas.microsoft.com/office/drawing/2014/main" id="{DB80EDC0-BBF6-4FD9-8696-5C743E029B46}"/>
                </a:ext>
              </a:extLst>
            </p:cNvPr>
            <p:cNvSpPr>
              <a:spLocks noChangeAspect="1"/>
            </p:cNvSpPr>
            <p:nvPr/>
          </p:nvSpPr>
          <p:spPr bwMode="auto">
            <a:xfrm>
              <a:off x="5097526" y="3658826"/>
              <a:ext cx="449908" cy="36576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93" name="Group 92">
            <a:extLst>
              <a:ext uri="{FF2B5EF4-FFF2-40B4-BE49-F238E27FC236}">
                <a16:creationId xmlns:a16="http://schemas.microsoft.com/office/drawing/2014/main" id="{72EC2069-1B7A-434E-BEDC-392A481B6342}"/>
              </a:ext>
            </a:extLst>
          </p:cNvPr>
          <p:cNvGrpSpPr/>
          <p:nvPr/>
        </p:nvGrpSpPr>
        <p:grpSpPr>
          <a:xfrm>
            <a:off x="4804450" y="4696232"/>
            <a:ext cx="1012290" cy="1188720"/>
            <a:chOff x="4804450" y="4696232"/>
            <a:chExt cx="1012290" cy="1188720"/>
          </a:xfrm>
        </p:grpSpPr>
        <p:sp>
          <p:nvSpPr>
            <p:cNvPr id="44" name="Freeform: Shape 43">
              <a:extLst>
                <a:ext uri="{FF2B5EF4-FFF2-40B4-BE49-F238E27FC236}">
                  <a16:creationId xmlns:a16="http://schemas.microsoft.com/office/drawing/2014/main" id="{1085B794-E108-43AA-9242-DC48136BC4C9}"/>
                </a:ext>
              </a:extLst>
            </p:cNvPr>
            <p:cNvSpPr>
              <a:spLocks noChangeAspect="1"/>
            </p:cNvSpPr>
            <p:nvPr/>
          </p:nvSpPr>
          <p:spPr bwMode="auto">
            <a:xfrm flipV="1">
              <a:off x="4804450" y="4696232"/>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44546B"/>
            </a:solidFill>
            <a:ln w="19050">
              <a:noFill/>
              <a:round/>
              <a:headEnd/>
              <a:tailEnd/>
            </a:ln>
            <a:effectLst>
              <a:outerShdw blurRad="50800" dist="38100" dir="5400000" algn="t" rotWithShape="0">
                <a:prstClr val="black">
                  <a:alpha val="40000"/>
                </a:prstClr>
              </a:outerShdw>
            </a:effectLst>
            <a:scene3d>
              <a:camera prst="orthographicFront"/>
              <a:lightRig rig="threePt" dir="t"/>
            </a:scene3d>
            <a:sp3d>
              <a:bevelT prst="relaxedInset"/>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grpSp>
          <p:nvGrpSpPr>
            <p:cNvPr id="78" name="Group 77">
              <a:extLst>
                <a:ext uri="{FF2B5EF4-FFF2-40B4-BE49-F238E27FC236}">
                  <a16:creationId xmlns:a16="http://schemas.microsoft.com/office/drawing/2014/main" id="{B84F98A7-FC24-495A-8B8E-F1975ACA7FFA}"/>
                </a:ext>
              </a:extLst>
            </p:cNvPr>
            <p:cNvGrpSpPr>
              <a:grpSpLocks noChangeAspect="1"/>
            </p:cNvGrpSpPr>
            <p:nvPr/>
          </p:nvGrpSpPr>
          <p:grpSpPr>
            <a:xfrm>
              <a:off x="5130334" y="4982345"/>
              <a:ext cx="365760" cy="433610"/>
              <a:chOff x="11039475" y="14288"/>
              <a:chExt cx="547688" cy="649287"/>
            </a:xfrm>
            <a:solidFill>
              <a:schemeClr val="bg1"/>
            </a:solidFill>
            <a:effectLst/>
          </p:grpSpPr>
          <p:sp>
            <p:nvSpPr>
              <p:cNvPr id="79" name="Freeform 45">
                <a:extLst>
                  <a:ext uri="{FF2B5EF4-FFF2-40B4-BE49-F238E27FC236}">
                    <a16:creationId xmlns:a16="http://schemas.microsoft.com/office/drawing/2014/main" id="{BB7A21C3-FD96-406B-96D7-73D0279D45BA}"/>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0" name="Freeform 46">
                <a:extLst>
                  <a:ext uri="{FF2B5EF4-FFF2-40B4-BE49-F238E27FC236}">
                    <a16:creationId xmlns:a16="http://schemas.microsoft.com/office/drawing/2014/main" id="{431A76B7-581F-4961-9DBB-E0C3F084F838}"/>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1" name="Freeform 47">
                <a:extLst>
                  <a:ext uri="{FF2B5EF4-FFF2-40B4-BE49-F238E27FC236}">
                    <a16:creationId xmlns:a16="http://schemas.microsoft.com/office/drawing/2014/main" id="{8C561664-7C97-45A9-ADD2-90608827D8E4}"/>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2" name="Freeform 48">
                <a:extLst>
                  <a:ext uri="{FF2B5EF4-FFF2-40B4-BE49-F238E27FC236}">
                    <a16:creationId xmlns:a16="http://schemas.microsoft.com/office/drawing/2014/main" id="{87D9671B-BD17-42B7-9535-11E077566C34}"/>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3" name="Freeform 49">
                <a:extLst>
                  <a:ext uri="{FF2B5EF4-FFF2-40B4-BE49-F238E27FC236}">
                    <a16:creationId xmlns:a16="http://schemas.microsoft.com/office/drawing/2014/main" id="{9CD18F1C-65FB-4179-B047-F4DEB660E304}"/>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4" name="Freeform 50">
                <a:extLst>
                  <a:ext uri="{FF2B5EF4-FFF2-40B4-BE49-F238E27FC236}">
                    <a16:creationId xmlns:a16="http://schemas.microsoft.com/office/drawing/2014/main" id="{F2F1B76C-9C80-419C-BC29-755685E7509A}"/>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pic>
        <p:nvPicPr>
          <p:cNvPr id="58" name="Picture 57">
            <a:hlinkClick r:id="rId2"/>
            <a:extLst>
              <a:ext uri="{FF2B5EF4-FFF2-40B4-BE49-F238E27FC236}">
                <a16:creationId xmlns:a16="http://schemas.microsoft.com/office/drawing/2014/main" id="{1BF52915-29E9-4AE7-8477-A230D9B778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21317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right)">
                                      <p:cBhvr>
                                        <p:cTn id="11" dur="500"/>
                                        <p:tgtEl>
                                          <p:spTgt spid="33"/>
                                        </p:tgtEl>
                                      </p:cBhvr>
                                    </p:animEffect>
                                  </p:childTnLst>
                                </p:cTn>
                              </p:par>
                            </p:childTnLst>
                          </p:cTn>
                        </p:par>
                        <p:par>
                          <p:cTn id="12" fill="hold">
                            <p:stCondLst>
                              <p:cond delay="1000"/>
                            </p:stCondLst>
                            <p:childTnLst>
                              <p:par>
                                <p:cTn id="13" presetID="2" presetClass="entr" presetSubtype="1" fill="hold" grpId="0" nodeType="afterEffect">
                                  <p:stCondLst>
                                    <p:cond delay="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ppt_x"/>
                                          </p:val>
                                        </p:tav>
                                        <p:tav tm="100000">
                                          <p:val>
                                            <p:strVal val="#ppt_x"/>
                                          </p:val>
                                        </p:tav>
                                      </p:tavLst>
                                    </p:anim>
                                    <p:anim calcmode="lin" valueType="num">
                                      <p:cBhvr additive="base">
                                        <p:cTn id="16" dur="500" fill="hold"/>
                                        <p:tgtEl>
                                          <p:spTgt spid="31"/>
                                        </p:tgtEl>
                                        <p:attrNameLst>
                                          <p:attrName>ppt_y</p:attrName>
                                        </p:attrNameLst>
                                      </p:cBhvr>
                                      <p:tavLst>
                                        <p:tav tm="0">
                                          <p:val>
                                            <p:strVal val="0-#ppt_h/2"/>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0-#ppt_w/2"/>
                                          </p:val>
                                        </p:tav>
                                        <p:tav tm="100000">
                                          <p:val>
                                            <p:strVal val="#ppt_x"/>
                                          </p:val>
                                        </p:tav>
                                      </p:tavLst>
                                    </p:anim>
                                    <p:anim calcmode="lin" valueType="num">
                                      <p:cBhvr additive="base">
                                        <p:cTn id="20" dur="500" fill="hold"/>
                                        <p:tgtEl>
                                          <p:spTgt spid="32"/>
                                        </p:tgtEl>
                                        <p:attrNameLst>
                                          <p:attrName>ppt_y</p:attrName>
                                        </p:attrNameLst>
                                      </p:cBhvr>
                                      <p:tavLst>
                                        <p:tav tm="0">
                                          <p:val>
                                            <p:strVal val="#ppt_y"/>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anim calcmode="lin" valueType="num">
                                      <p:cBhvr additive="base">
                                        <p:cTn id="23" dur="500" fill="hold"/>
                                        <p:tgtEl>
                                          <p:spTgt spid="25"/>
                                        </p:tgtEl>
                                        <p:attrNameLst>
                                          <p:attrName>ppt_x</p:attrName>
                                        </p:attrNameLst>
                                      </p:cBhvr>
                                      <p:tavLst>
                                        <p:tav tm="0">
                                          <p:val>
                                            <p:strVal val="#ppt_x"/>
                                          </p:val>
                                        </p:tav>
                                        <p:tav tm="100000">
                                          <p:val>
                                            <p:strVal val="#ppt_x"/>
                                          </p:val>
                                        </p:tav>
                                      </p:tavLst>
                                    </p:anim>
                                    <p:anim calcmode="lin" valueType="num">
                                      <p:cBhvr additive="base">
                                        <p:cTn id="24" dur="500" fill="hold"/>
                                        <p:tgtEl>
                                          <p:spTgt spid="25"/>
                                        </p:tgtEl>
                                        <p:attrNameLst>
                                          <p:attrName>ppt_y</p:attrName>
                                        </p:attrNameLst>
                                      </p:cBhvr>
                                      <p:tavLst>
                                        <p:tav tm="0">
                                          <p:val>
                                            <p:strVal val="1+#ppt_h/2"/>
                                          </p:val>
                                        </p:tav>
                                        <p:tav tm="100000">
                                          <p:val>
                                            <p:strVal val="#ppt_y"/>
                                          </p:val>
                                        </p:tav>
                                      </p:tavLst>
                                    </p:anim>
                                  </p:childTnLst>
                                </p:cTn>
                              </p:par>
                              <p:par>
                                <p:cTn id="25" presetID="2" presetClass="entr" presetSubtype="3" fill="hold" nodeType="with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additive="base">
                                        <p:cTn id="27" dur="500" fill="hold"/>
                                        <p:tgtEl>
                                          <p:spTgt spid="26"/>
                                        </p:tgtEl>
                                        <p:attrNameLst>
                                          <p:attrName>ppt_x</p:attrName>
                                        </p:attrNameLst>
                                      </p:cBhvr>
                                      <p:tavLst>
                                        <p:tav tm="0">
                                          <p:val>
                                            <p:strVal val="1+#ppt_w/2"/>
                                          </p:val>
                                        </p:tav>
                                        <p:tav tm="100000">
                                          <p:val>
                                            <p:strVal val="#ppt_x"/>
                                          </p:val>
                                        </p:tav>
                                      </p:tavLst>
                                    </p:anim>
                                    <p:anim calcmode="lin" valueType="num">
                                      <p:cBhvr additive="base">
                                        <p:cTn id="28" dur="500" fill="hold"/>
                                        <p:tgtEl>
                                          <p:spTgt spid="26"/>
                                        </p:tgtEl>
                                        <p:attrNameLst>
                                          <p:attrName>ppt_y</p:attrName>
                                        </p:attrNameLst>
                                      </p:cBhvr>
                                      <p:tavLst>
                                        <p:tav tm="0">
                                          <p:val>
                                            <p:strVal val="0-#ppt_h/2"/>
                                          </p:val>
                                        </p:tav>
                                        <p:tav tm="100000">
                                          <p:val>
                                            <p:strVal val="#ppt_y"/>
                                          </p:val>
                                        </p:tav>
                                      </p:tavLst>
                                    </p:anim>
                                  </p:childTnLst>
                                </p:cTn>
                              </p:par>
                              <p:par>
                                <p:cTn id="29" presetID="2" presetClass="entr" presetSubtype="6" fill="hold" nodeType="with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1+#ppt_w/2"/>
                                          </p:val>
                                        </p:tav>
                                        <p:tav tm="100000">
                                          <p:val>
                                            <p:strVal val="#ppt_x"/>
                                          </p:val>
                                        </p:tav>
                                      </p:tavLst>
                                    </p:anim>
                                    <p:anim calcmode="lin" valueType="num">
                                      <p:cBhvr additive="base">
                                        <p:cTn id="32" dur="500" fill="hold"/>
                                        <p:tgtEl>
                                          <p:spTgt spid="20"/>
                                        </p:tgtEl>
                                        <p:attrNameLst>
                                          <p:attrName>ppt_y</p:attrName>
                                        </p:attrNameLst>
                                      </p:cBhvr>
                                      <p:tavLst>
                                        <p:tav tm="0">
                                          <p:val>
                                            <p:strVal val="1+#ppt_h/2"/>
                                          </p:val>
                                        </p:tav>
                                        <p:tav tm="100000">
                                          <p:val>
                                            <p:strVal val="#ppt_y"/>
                                          </p:val>
                                        </p:tav>
                                      </p:tavLst>
                                    </p:anim>
                                  </p:childTnLst>
                                </p:cTn>
                              </p:par>
                              <p:par>
                                <p:cTn id="33" presetID="2" presetClass="entr" presetSubtype="9" fill="hold" nodeType="with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0-#ppt_w/2"/>
                                          </p:val>
                                        </p:tav>
                                        <p:tav tm="100000">
                                          <p:val>
                                            <p:strVal val="#ppt_x"/>
                                          </p:val>
                                        </p:tav>
                                      </p:tavLst>
                                    </p:anim>
                                    <p:anim calcmode="lin" valueType="num">
                                      <p:cBhvr additive="base">
                                        <p:cTn id="36" dur="500" fill="hold"/>
                                        <p:tgtEl>
                                          <p:spTgt spid="15"/>
                                        </p:tgtEl>
                                        <p:attrNameLst>
                                          <p:attrName>ppt_y</p:attrName>
                                        </p:attrNameLst>
                                      </p:cBhvr>
                                      <p:tavLst>
                                        <p:tav tm="0">
                                          <p:val>
                                            <p:strVal val="0-#ppt_h/2"/>
                                          </p:val>
                                        </p:tav>
                                        <p:tav tm="100000">
                                          <p:val>
                                            <p:strVal val="#ppt_y"/>
                                          </p:val>
                                        </p:tav>
                                      </p:tavLst>
                                    </p:anim>
                                  </p:childTnLst>
                                </p:cTn>
                              </p:par>
                            </p:childTnLst>
                          </p:cTn>
                        </p:par>
                        <p:par>
                          <p:cTn id="37" fill="hold">
                            <p:stCondLst>
                              <p:cond delay="1500"/>
                            </p:stCondLst>
                            <p:childTnLst>
                              <p:par>
                                <p:cTn id="38" presetID="22" presetClass="entr" presetSubtype="8" fill="hold" nodeType="afterEffect">
                                  <p:stCondLst>
                                    <p:cond delay="0"/>
                                  </p:stCondLst>
                                  <p:childTnLst>
                                    <p:set>
                                      <p:cBhvr>
                                        <p:cTn id="39" dur="1" fill="hold">
                                          <p:stCondLst>
                                            <p:cond delay="0"/>
                                          </p:stCondLst>
                                        </p:cTn>
                                        <p:tgtEl>
                                          <p:spTgt spid="61"/>
                                        </p:tgtEl>
                                        <p:attrNameLst>
                                          <p:attrName>style.visibility</p:attrName>
                                        </p:attrNameLst>
                                      </p:cBhvr>
                                      <p:to>
                                        <p:strVal val="visible"/>
                                      </p:to>
                                    </p:set>
                                    <p:animEffect transition="in" filter="wipe(left)">
                                      <p:cBhvr>
                                        <p:cTn id="40" dur="500"/>
                                        <p:tgtEl>
                                          <p:spTgt spid="61"/>
                                        </p:tgtEl>
                                      </p:cBhvr>
                                    </p:animEffect>
                                  </p:childTnLst>
                                </p:cTn>
                              </p:par>
                            </p:childTnLst>
                          </p:cTn>
                        </p:par>
                        <p:par>
                          <p:cTn id="41" fill="hold">
                            <p:stCondLst>
                              <p:cond delay="2000"/>
                            </p:stCondLst>
                            <p:childTnLst>
                              <p:par>
                                <p:cTn id="42" presetID="53" presetClass="entr" presetSubtype="16" fill="hold" grpId="0" nodeType="afterEffect">
                                  <p:stCondLst>
                                    <p:cond delay="0"/>
                                  </p:stCondLst>
                                  <p:childTnLst>
                                    <p:set>
                                      <p:cBhvr>
                                        <p:cTn id="43" dur="1" fill="hold">
                                          <p:stCondLst>
                                            <p:cond delay="0"/>
                                          </p:stCondLst>
                                        </p:cTn>
                                        <p:tgtEl>
                                          <p:spTgt spid="60"/>
                                        </p:tgtEl>
                                        <p:attrNameLst>
                                          <p:attrName>style.visibility</p:attrName>
                                        </p:attrNameLst>
                                      </p:cBhvr>
                                      <p:to>
                                        <p:strVal val="visible"/>
                                      </p:to>
                                    </p:set>
                                    <p:anim calcmode="lin" valueType="num">
                                      <p:cBhvr>
                                        <p:cTn id="44" dur="500" fill="hold"/>
                                        <p:tgtEl>
                                          <p:spTgt spid="60"/>
                                        </p:tgtEl>
                                        <p:attrNameLst>
                                          <p:attrName>ppt_w</p:attrName>
                                        </p:attrNameLst>
                                      </p:cBhvr>
                                      <p:tavLst>
                                        <p:tav tm="0">
                                          <p:val>
                                            <p:fltVal val="0"/>
                                          </p:val>
                                        </p:tav>
                                        <p:tav tm="100000">
                                          <p:val>
                                            <p:strVal val="#ppt_w"/>
                                          </p:val>
                                        </p:tav>
                                      </p:tavLst>
                                    </p:anim>
                                    <p:anim calcmode="lin" valueType="num">
                                      <p:cBhvr>
                                        <p:cTn id="45" dur="500" fill="hold"/>
                                        <p:tgtEl>
                                          <p:spTgt spid="60"/>
                                        </p:tgtEl>
                                        <p:attrNameLst>
                                          <p:attrName>ppt_h</p:attrName>
                                        </p:attrNameLst>
                                      </p:cBhvr>
                                      <p:tavLst>
                                        <p:tav tm="0">
                                          <p:val>
                                            <p:fltVal val="0"/>
                                          </p:val>
                                        </p:tav>
                                        <p:tav tm="100000">
                                          <p:val>
                                            <p:strVal val="#ppt_h"/>
                                          </p:val>
                                        </p:tav>
                                      </p:tavLst>
                                    </p:anim>
                                    <p:animEffect transition="in" filter="fade">
                                      <p:cBhvr>
                                        <p:cTn id="46" dur="500"/>
                                        <p:tgtEl>
                                          <p:spTgt spid="60"/>
                                        </p:tgtEl>
                                      </p:cBhvr>
                                    </p:animEffect>
                                  </p:childTnLst>
                                </p:cTn>
                              </p:par>
                            </p:childTnLst>
                          </p:cTn>
                        </p:par>
                        <p:par>
                          <p:cTn id="47" fill="hold">
                            <p:stCondLst>
                              <p:cond delay="2500"/>
                            </p:stCondLst>
                            <p:childTnLst>
                              <p:par>
                                <p:cTn id="48" presetID="12" presetClass="entr" presetSubtype="4" fill="hold" nodeType="afterEffect">
                                  <p:stCondLst>
                                    <p:cond delay="0"/>
                                  </p:stCondLst>
                                  <p:childTnLst>
                                    <p:set>
                                      <p:cBhvr>
                                        <p:cTn id="49" dur="1" fill="hold">
                                          <p:stCondLst>
                                            <p:cond delay="0"/>
                                          </p:stCondLst>
                                        </p:cTn>
                                        <p:tgtEl>
                                          <p:spTgt spid="91"/>
                                        </p:tgtEl>
                                        <p:attrNameLst>
                                          <p:attrName>style.visibility</p:attrName>
                                        </p:attrNameLst>
                                      </p:cBhvr>
                                      <p:to>
                                        <p:strVal val="visible"/>
                                      </p:to>
                                    </p:set>
                                    <p:anim calcmode="lin" valueType="num">
                                      <p:cBhvr additive="base">
                                        <p:cTn id="50" dur="500"/>
                                        <p:tgtEl>
                                          <p:spTgt spid="91"/>
                                        </p:tgtEl>
                                        <p:attrNameLst>
                                          <p:attrName>ppt_y</p:attrName>
                                        </p:attrNameLst>
                                      </p:cBhvr>
                                      <p:tavLst>
                                        <p:tav tm="0">
                                          <p:val>
                                            <p:strVal val="#ppt_y+#ppt_h*1.125000"/>
                                          </p:val>
                                        </p:tav>
                                        <p:tav tm="100000">
                                          <p:val>
                                            <p:strVal val="#ppt_y"/>
                                          </p:val>
                                        </p:tav>
                                      </p:tavLst>
                                    </p:anim>
                                    <p:animEffect transition="in" filter="wipe(up)">
                                      <p:cBhvr>
                                        <p:cTn id="51" dur="500"/>
                                        <p:tgtEl>
                                          <p:spTgt spid="91"/>
                                        </p:tgtEl>
                                      </p:cBhvr>
                                    </p:animEffect>
                                  </p:childTnLst>
                                </p:cTn>
                              </p:par>
                            </p:childTnLst>
                          </p:cTn>
                        </p:par>
                        <p:par>
                          <p:cTn id="52" fill="hold">
                            <p:stCondLst>
                              <p:cond delay="3000"/>
                            </p:stCondLst>
                            <p:childTnLst>
                              <p:par>
                                <p:cTn id="53" presetID="22" presetClass="entr" presetSubtype="2" fill="hold" nodeType="afterEffect">
                                  <p:stCondLst>
                                    <p:cond delay="0"/>
                                  </p:stCondLst>
                                  <p:childTnLst>
                                    <p:set>
                                      <p:cBhvr>
                                        <p:cTn id="54" dur="1" fill="hold">
                                          <p:stCondLst>
                                            <p:cond delay="0"/>
                                          </p:stCondLst>
                                        </p:cTn>
                                        <p:tgtEl>
                                          <p:spTgt spid="94"/>
                                        </p:tgtEl>
                                        <p:attrNameLst>
                                          <p:attrName>style.visibility</p:attrName>
                                        </p:attrNameLst>
                                      </p:cBhvr>
                                      <p:to>
                                        <p:strVal val="visible"/>
                                      </p:to>
                                    </p:set>
                                    <p:animEffect transition="in" filter="wipe(right)">
                                      <p:cBhvr>
                                        <p:cTn id="55" dur="500"/>
                                        <p:tgtEl>
                                          <p:spTgt spid="94"/>
                                        </p:tgtEl>
                                      </p:cBhvr>
                                    </p:animEffect>
                                  </p:childTnLst>
                                </p:cTn>
                              </p:par>
                            </p:childTnLst>
                          </p:cTn>
                        </p:par>
                        <p:par>
                          <p:cTn id="56" fill="hold">
                            <p:stCondLst>
                              <p:cond delay="3500"/>
                            </p:stCondLst>
                            <p:childTnLst>
                              <p:par>
                                <p:cTn id="57" presetID="22" presetClass="entr" presetSubtype="8" fill="hold" nodeType="afterEffect">
                                  <p:stCondLst>
                                    <p:cond delay="0"/>
                                  </p:stCondLst>
                                  <p:childTnLst>
                                    <p:set>
                                      <p:cBhvr>
                                        <p:cTn id="58" dur="1" fill="hold">
                                          <p:stCondLst>
                                            <p:cond delay="0"/>
                                          </p:stCondLst>
                                        </p:cTn>
                                        <p:tgtEl>
                                          <p:spTgt spid="62"/>
                                        </p:tgtEl>
                                        <p:attrNameLst>
                                          <p:attrName>style.visibility</p:attrName>
                                        </p:attrNameLst>
                                      </p:cBhvr>
                                      <p:to>
                                        <p:strVal val="visible"/>
                                      </p:to>
                                    </p:set>
                                    <p:animEffect transition="in" filter="wipe(left)">
                                      <p:cBhvr>
                                        <p:cTn id="59" dur="500"/>
                                        <p:tgtEl>
                                          <p:spTgt spid="62"/>
                                        </p:tgtEl>
                                      </p:cBhvr>
                                    </p:animEffect>
                                  </p:childTnLst>
                                </p:cTn>
                              </p:par>
                            </p:childTnLst>
                          </p:cTn>
                        </p:par>
                        <p:par>
                          <p:cTn id="60" fill="hold">
                            <p:stCondLst>
                              <p:cond delay="4000"/>
                            </p:stCondLst>
                            <p:childTnLst>
                              <p:par>
                                <p:cTn id="61" presetID="53" presetClass="entr" presetSubtype="16" fill="hold" grpId="0" nodeType="afterEffect">
                                  <p:stCondLst>
                                    <p:cond delay="0"/>
                                  </p:stCondLst>
                                  <p:childTnLst>
                                    <p:set>
                                      <p:cBhvr>
                                        <p:cTn id="62" dur="1" fill="hold">
                                          <p:stCondLst>
                                            <p:cond delay="0"/>
                                          </p:stCondLst>
                                        </p:cTn>
                                        <p:tgtEl>
                                          <p:spTgt spid="66"/>
                                        </p:tgtEl>
                                        <p:attrNameLst>
                                          <p:attrName>style.visibility</p:attrName>
                                        </p:attrNameLst>
                                      </p:cBhvr>
                                      <p:to>
                                        <p:strVal val="visible"/>
                                      </p:to>
                                    </p:set>
                                    <p:anim calcmode="lin" valueType="num">
                                      <p:cBhvr>
                                        <p:cTn id="63" dur="500" fill="hold"/>
                                        <p:tgtEl>
                                          <p:spTgt spid="66"/>
                                        </p:tgtEl>
                                        <p:attrNameLst>
                                          <p:attrName>ppt_w</p:attrName>
                                        </p:attrNameLst>
                                      </p:cBhvr>
                                      <p:tavLst>
                                        <p:tav tm="0">
                                          <p:val>
                                            <p:fltVal val="0"/>
                                          </p:val>
                                        </p:tav>
                                        <p:tav tm="100000">
                                          <p:val>
                                            <p:strVal val="#ppt_w"/>
                                          </p:val>
                                        </p:tav>
                                      </p:tavLst>
                                    </p:anim>
                                    <p:anim calcmode="lin" valueType="num">
                                      <p:cBhvr>
                                        <p:cTn id="64" dur="500" fill="hold"/>
                                        <p:tgtEl>
                                          <p:spTgt spid="66"/>
                                        </p:tgtEl>
                                        <p:attrNameLst>
                                          <p:attrName>ppt_h</p:attrName>
                                        </p:attrNameLst>
                                      </p:cBhvr>
                                      <p:tavLst>
                                        <p:tav tm="0">
                                          <p:val>
                                            <p:fltVal val="0"/>
                                          </p:val>
                                        </p:tav>
                                        <p:tav tm="100000">
                                          <p:val>
                                            <p:strVal val="#ppt_h"/>
                                          </p:val>
                                        </p:tav>
                                      </p:tavLst>
                                    </p:anim>
                                    <p:animEffect transition="in" filter="fade">
                                      <p:cBhvr>
                                        <p:cTn id="65" dur="500"/>
                                        <p:tgtEl>
                                          <p:spTgt spid="66"/>
                                        </p:tgtEl>
                                      </p:cBhvr>
                                    </p:animEffect>
                                  </p:childTnLst>
                                </p:cTn>
                              </p:par>
                            </p:childTnLst>
                          </p:cTn>
                        </p:par>
                        <p:par>
                          <p:cTn id="66" fill="hold">
                            <p:stCondLst>
                              <p:cond delay="4500"/>
                            </p:stCondLst>
                            <p:childTnLst>
                              <p:par>
                                <p:cTn id="67" presetID="12" presetClass="entr" presetSubtype="4" fill="hold" nodeType="afterEffect">
                                  <p:stCondLst>
                                    <p:cond delay="0"/>
                                  </p:stCondLst>
                                  <p:childTnLst>
                                    <p:set>
                                      <p:cBhvr>
                                        <p:cTn id="68" dur="1" fill="hold">
                                          <p:stCondLst>
                                            <p:cond delay="0"/>
                                          </p:stCondLst>
                                        </p:cTn>
                                        <p:tgtEl>
                                          <p:spTgt spid="92"/>
                                        </p:tgtEl>
                                        <p:attrNameLst>
                                          <p:attrName>style.visibility</p:attrName>
                                        </p:attrNameLst>
                                      </p:cBhvr>
                                      <p:to>
                                        <p:strVal val="visible"/>
                                      </p:to>
                                    </p:set>
                                    <p:anim calcmode="lin" valueType="num">
                                      <p:cBhvr additive="base">
                                        <p:cTn id="69" dur="500"/>
                                        <p:tgtEl>
                                          <p:spTgt spid="92"/>
                                        </p:tgtEl>
                                        <p:attrNameLst>
                                          <p:attrName>ppt_y</p:attrName>
                                        </p:attrNameLst>
                                      </p:cBhvr>
                                      <p:tavLst>
                                        <p:tav tm="0">
                                          <p:val>
                                            <p:strVal val="#ppt_y+#ppt_h*1.125000"/>
                                          </p:val>
                                        </p:tav>
                                        <p:tav tm="100000">
                                          <p:val>
                                            <p:strVal val="#ppt_y"/>
                                          </p:val>
                                        </p:tav>
                                      </p:tavLst>
                                    </p:anim>
                                    <p:animEffect transition="in" filter="wipe(up)">
                                      <p:cBhvr>
                                        <p:cTn id="70" dur="500"/>
                                        <p:tgtEl>
                                          <p:spTgt spid="92"/>
                                        </p:tgtEl>
                                      </p:cBhvr>
                                    </p:animEffect>
                                  </p:childTnLst>
                                </p:cTn>
                              </p:par>
                            </p:childTnLst>
                          </p:cTn>
                        </p:par>
                        <p:par>
                          <p:cTn id="71" fill="hold">
                            <p:stCondLst>
                              <p:cond delay="5000"/>
                            </p:stCondLst>
                            <p:childTnLst>
                              <p:par>
                                <p:cTn id="72" presetID="22" presetClass="entr" presetSubtype="2" fill="hold" nodeType="afterEffect">
                                  <p:stCondLst>
                                    <p:cond delay="0"/>
                                  </p:stCondLst>
                                  <p:childTnLst>
                                    <p:set>
                                      <p:cBhvr>
                                        <p:cTn id="73" dur="1" fill="hold">
                                          <p:stCondLst>
                                            <p:cond delay="0"/>
                                          </p:stCondLst>
                                        </p:cTn>
                                        <p:tgtEl>
                                          <p:spTgt spid="95"/>
                                        </p:tgtEl>
                                        <p:attrNameLst>
                                          <p:attrName>style.visibility</p:attrName>
                                        </p:attrNameLst>
                                      </p:cBhvr>
                                      <p:to>
                                        <p:strVal val="visible"/>
                                      </p:to>
                                    </p:set>
                                    <p:animEffect transition="in" filter="wipe(right)">
                                      <p:cBhvr>
                                        <p:cTn id="74" dur="500"/>
                                        <p:tgtEl>
                                          <p:spTgt spid="95"/>
                                        </p:tgtEl>
                                      </p:cBhvr>
                                    </p:animEffect>
                                  </p:childTnLst>
                                </p:cTn>
                              </p:par>
                            </p:childTnLst>
                          </p:cTn>
                        </p:par>
                        <p:par>
                          <p:cTn id="75" fill="hold">
                            <p:stCondLst>
                              <p:cond delay="5500"/>
                            </p:stCondLst>
                            <p:childTnLst>
                              <p:par>
                                <p:cTn id="76" presetID="22" presetClass="entr" presetSubtype="2" fill="hold" nodeType="afterEffect">
                                  <p:stCondLst>
                                    <p:cond delay="0"/>
                                  </p:stCondLst>
                                  <p:childTnLst>
                                    <p:set>
                                      <p:cBhvr>
                                        <p:cTn id="77" dur="1" fill="hold">
                                          <p:stCondLst>
                                            <p:cond delay="0"/>
                                          </p:stCondLst>
                                        </p:cTn>
                                        <p:tgtEl>
                                          <p:spTgt spid="67"/>
                                        </p:tgtEl>
                                        <p:attrNameLst>
                                          <p:attrName>style.visibility</p:attrName>
                                        </p:attrNameLst>
                                      </p:cBhvr>
                                      <p:to>
                                        <p:strVal val="visible"/>
                                      </p:to>
                                    </p:set>
                                    <p:animEffect transition="in" filter="wipe(right)">
                                      <p:cBhvr>
                                        <p:cTn id="78" dur="500"/>
                                        <p:tgtEl>
                                          <p:spTgt spid="67"/>
                                        </p:tgtEl>
                                      </p:cBhvr>
                                    </p:animEffect>
                                  </p:childTnLst>
                                </p:cTn>
                              </p:par>
                            </p:childTnLst>
                          </p:cTn>
                        </p:par>
                        <p:par>
                          <p:cTn id="79" fill="hold">
                            <p:stCondLst>
                              <p:cond delay="6000"/>
                            </p:stCondLst>
                            <p:childTnLst>
                              <p:par>
                                <p:cTn id="80" presetID="53" presetClass="entr" presetSubtype="16" fill="hold" grpId="0" nodeType="afterEffect">
                                  <p:stCondLst>
                                    <p:cond delay="0"/>
                                  </p:stCondLst>
                                  <p:childTnLst>
                                    <p:set>
                                      <p:cBhvr>
                                        <p:cTn id="81" dur="1" fill="hold">
                                          <p:stCondLst>
                                            <p:cond delay="0"/>
                                          </p:stCondLst>
                                        </p:cTn>
                                        <p:tgtEl>
                                          <p:spTgt spid="75"/>
                                        </p:tgtEl>
                                        <p:attrNameLst>
                                          <p:attrName>style.visibility</p:attrName>
                                        </p:attrNameLst>
                                      </p:cBhvr>
                                      <p:to>
                                        <p:strVal val="visible"/>
                                      </p:to>
                                    </p:set>
                                    <p:anim calcmode="lin" valueType="num">
                                      <p:cBhvr>
                                        <p:cTn id="82" dur="500" fill="hold"/>
                                        <p:tgtEl>
                                          <p:spTgt spid="75"/>
                                        </p:tgtEl>
                                        <p:attrNameLst>
                                          <p:attrName>ppt_w</p:attrName>
                                        </p:attrNameLst>
                                      </p:cBhvr>
                                      <p:tavLst>
                                        <p:tav tm="0">
                                          <p:val>
                                            <p:fltVal val="0"/>
                                          </p:val>
                                        </p:tav>
                                        <p:tav tm="100000">
                                          <p:val>
                                            <p:strVal val="#ppt_w"/>
                                          </p:val>
                                        </p:tav>
                                      </p:tavLst>
                                    </p:anim>
                                    <p:anim calcmode="lin" valueType="num">
                                      <p:cBhvr>
                                        <p:cTn id="83" dur="500" fill="hold"/>
                                        <p:tgtEl>
                                          <p:spTgt spid="75"/>
                                        </p:tgtEl>
                                        <p:attrNameLst>
                                          <p:attrName>ppt_h</p:attrName>
                                        </p:attrNameLst>
                                      </p:cBhvr>
                                      <p:tavLst>
                                        <p:tav tm="0">
                                          <p:val>
                                            <p:fltVal val="0"/>
                                          </p:val>
                                        </p:tav>
                                        <p:tav tm="100000">
                                          <p:val>
                                            <p:strVal val="#ppt_h"/>
                                          </p:val>
                                        </p:tav>
                                      </p:tavLst>
                                    </p:anim>
                                    <p:animEffect transition="in" filter="fade">
                                      <p:cBhvr>
                                        <p:cTn id="84" dur="500"/>
                                        <p:tgtEl>
                                          <p:spTgt spid="75"/>
                                        </p:tgtEl>
                                      </p:cBhvr>
                                    </p:animEffect>
                                  </p:childTnLst>
                                </p:cTn>
                              </p:par>
                            </p:childTnLst>
                          </p:cTn>
                        </p:par>
                        <p:par>
                          <p:cTn id="85" fill="hold">
                            <p:stCondLst>
                              <p:cond delay="6500"/>
                            </p:stCondLst>
                            <p:childTnLst>
                              <p:par>
                                <p:cTn id="86" presetID="12" presetClass="entr" presetSubtype="4" fill="hold" nodeType="afterEffect">
                                  <p:stCondLst>
                                    <p:cond delay="0"/>
                                  </p:stCondLst>
                                  <p:childTnLst>
                                    <p:set>
                                      <p:cBhvr>
                                        <p:cTn id="87" dur="1" fill="hold">
                                          <p:stCondLst>
                                            <p:cond delay="0"/>
                                          </p:stCondLst>
                                        </p:cTn>
                                        <p:tgtEl>
                                          <p:spTgt spid="93"/>
                                        </p:tgtEl>
                                        <p:attrNameLst>
                                          <p:attrName>style.visibility</p:attrName>
                                        </p:attrNameLst>
                                      </p:cBhvr>
                                      <p:to>
                                        <p:strVal val="visible"/>
                                      </p:to>
                                    </p:set>
                                    <p:anim calcmode="lin" valueType="num">
                                      <p:cBhvr additive="base">
                                        <p:cTn id="88" dur="500"/>
                                        <p:tgtEl>
                                          <p:spTgt spid="93"/>
                                        </p:tgtEl>
                                        <p:attrNameLst>
                                          <p:attrName>ppt_y</p:attrName>
                                        </p:attrNameLst>
                                      </p:cBhvr>
                                      <p:tavLst>
                                        <p:tav tm="0">
                                          <p:val>
                                            <p:strVal val="#ppt_y+#ppt_h*1.125000"/>
                                          </p:val>
                                        </p:tav>
                                        <p:tav tm="100000">
                                          <p:val>
                                            <p:strVal val="#ppt_y"/>
                                          </p:val>
                                        </p:tav>
                                      </p:tavLst>
                                    </p:anim>
                                    <p:animEffect transition="in" filter="wipe(up)">
                                      <p:cBhvr>
                                        <p:cTn id="89" dur="500"/>
                                        <p:tgtEl>
                                          <p:spTgt spid="93"/>
                                        </p:tgtEl>
                                      </p:cBhvr>
                                    </p:animEffect>
                                  </p:childTnLst>
                                </p:cTn>
                              </p:par>
                            </p:childTnLst>
                          </p:cTn>
                        </p:par>
                        <p:par>
                          <p:cTn id="90" fill="hold">
                            <p:stCondLst>
                              <p:cond delay="7000"/>
                            </p:stCondLst>
                            <p:childTnLst>
                              <p:par>
                                <p:cTn id="91" presetID="22" presetClass="entr" presetSubtype="2" fill="hold" nodeType="afterEffect">
                                  <p:stCondLst>
                                    <p:cond delay="0"/>
                                  </p:stCondLst>
                                  <p:childTnLst>
                                    <p:set>
                                      <p:cBhvr>
                                        <p:cTn id="92" dur="1" fill="hold">
                                          <p:stCondLst>
                                            <p:cond delay="0"/>
                                          </p:stCondLst>
                                        </p:cTn>
                                        <p:tgtEl>
                                          <p:spTgt spid="96"/>
                                        </p:tgtEl>
                                        <p:attrNameLst>
                                          <p:attrName>style.visibility</p:attrName>
                                        </p:attrNameLst>
                                      </p:cBhvr>
                                      <p:to>
                                        <p:strVal val="visible"/>
                                      </p:to>
                                    </p:set>
                                    <p:animEffect transition="in" filter="wipe(right)">
                                      <p:cBhvr>
                                        <p:cTn id="93" dur="5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8" grpId="0"/>
      <p:bldP spid="25" grpId="0" animBg="1"/>
      <p:bldP spid="31" grpId="0" animBg="1"/>
      <p:bldP spid="32" grpId="0" animBg="1"/>
      <p:bldP spid="60" grpId="0"/>
      <p:bldP spid="66" grpId="0"/>
      <p:bldP spid="7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1264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2018-11-07T15:39:10Z</dcterms:modified>
</cp:coreProperties>
</file>