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0220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C86F033A-5026-4660-8514-B90E922A64DF}"/>
              </a:ext>
            </a:extLst>
          </p:cNvPr>
          <p:cNvSpPr/>
          <p:nvPr/>
        </p:nvSpPr>
        <p:spPr>
          <a:xfrm>
            <a:off x="1439101" y="5967724"/>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0">
                <a:srgbClr val="FE4A1E"/>
              </a:gs>
              <a:gs pos="50000">
                <a:srgbClr val="EA360A"/>
              </a:gs>
              <a:gs pos="75000">
                <a:srgbClr val="D62200"/>
              </a:gs>
              <a:gs pos="95000">
                <a:srgbClr val="C20E00"/>
              </a:gs>
            </a:gsLst>
            <a:lin ang="5400000" scaled="1"/>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6481C67-F245-40F0-B46F-6454F065BDB8}"/>
              </a:ext>
            </a:extLst>
          </p:cNvPr>
          <p:cNvGrpSpPr/>
          <p:nvPr/>
        </p:nvGrpSpPr>
        <p:grpSpPr>
          <a:xfrm>
            <a:off x="1874109" y="3658904"/>
            <a:ext cx="3274710" cy="3898264"/>
            <a:chOff x="7867131" y="3612669"/>
            <a:chExt cx="3274710" cy="3898264"/>
          </a:xfrm>
        </p:grpSpPr>
        <p:sp>
          <p:nvSpPr>
            <p:cNvPr id="48" name="Freeform: Shape 47">
              <a:extLst>
                <a:ext uri="{FF2B5EF4-FFF2-40B4-BE49-F238E27FC236}">
                  <a16:creationId xmlns:a16="http://schemas.microsoft.com/office/drawing/2014/main" id="{8571E9DA-A42E-454B-BEC3-BF18E70C8AF7}"/>
                </a:ext>
              </a:extLst>
            </p:cNvPr>
            <p:cNvSpPr>
              <a:spLocks noChangeAspect="1"/>
            </p:cNvSpPr>
            <p:nvPr/>
          </p:nvSpPr>
          <p:spPr>
            <a:xfrm rot="13498438">
              <a:off x="8662855" y="3612669"/>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03692E47-B855-40C6-BC7A-A60BA00D2A3B}"/>
                </a:ext>
              </a:extLst>
            </p:cNvPr>
            <p:cNvSpPr/>
            <p:nvPr/>
          </p:nvSpPr>
          <p:spPr>
            <a:xfrm>
              <a:off x="7867131" y="6330177"/>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FE4A1E"/>
                </a:gs>
                <a:gs pos="50000">
                  <a:srgbClr val="EA360A"/>
                </a:gs>
                <a:gs pos="75000">
                  <a:srgbClr val="D62200"/>
                </a:gs>
                <a:gs pos="95000">
                  <a:srgbClr val="C20E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5" name="Freeform: Shape 54">
            <a:extLst>
              <a:ext uri="{FF2B5EF4-FFF2-40B4-BE49-F238E27FC236}">
                <a16:creationId xmlns:a16="http://schemas.microsoft.com/office/drawing/2014/main" id="{764B7F1E-4F31-4ECB-B21D-CF296F52B657}"/>
              </a:ext>
            </a:extLst>
          </p:cNvPr>
          <p:cNvSpPr/>
          <p:nvPr/>
        </p:nvSpPr>
        <p:spPr>
          <a:xfrm flipH="1">
            <a:off x="7473595" y="5949850"/>
            <a:ext cx="3097231" cy="553376"/>
          </a:xfrm>
          <a:custGeom>
            <a:avLst/>
            <a:gdLst>
              <a:gd name="connsiteX0" fmla="*/ 0 w 3097231"/>
              <a:gd name="connsiteY0" fmla="*/ 0 h 553376"/>
              <a:gd name="connsiteX1" fmla="*/ 3097231 w 3097231"/>
              <a:gd name="connsiteY1" fmla="*/ 0 h 553376"/>
              <a:gd name="connsiteX2" fmla="*/ 2740687 w 3097231"/>
              <a:gd name="connsiteY2" fmla="*/ 353487 h 553376"/>
              <a:gd name="connsiteX3" fmla="*/ 2529878 w 3097231"/>
              <a:gd name="connsiteY3" fmla="*/ 553376 h 553376"/>
              <a:gd name="connsiteX4" fmla="*/ 469951 w 3097231"/>
              <a:gd name="connsiteY4" fmla="*/ 553376 h 553376"/>
              <a:gd name="connsiteX5" fmla="*/ 469951 w 3097231"/>
              <a:gd name="connsiteY5" fmla="*/ 548580 h 553376"/>
              <a:gd name="connsiteX6" fmla="*/ 414705 w 3097231"/>
              <a:gd name="connsiteY6" fmla="*/ 539729 h 553376"/>
              <a:gd name="connsiteX7" fmla="*/ 35651 w 3097231"/>
              <a:gd name="connsiteY7" fmla="*/ 140367 h 553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97231" h="553376">
                <a:moveTo>
                  <a:pt x="0" y="0"/>
                </a:moveTo>
                <a:lnTo>
                  <a:pt x="3097231" y="0"/>
                </a:lnTo>
                <a:lnTo>
                  <a:pt x="2740687" y="353487"/>
                </a:lnTo>
                <a:lnTo>
                  <a:pt x="2529878" y="553376"/>
                </a:lnTo>
                <a:lnTo>
                  <a:pt x="469951" y="553376"/>
                </a:lnTo>
                <a:lnTo>
                  <a:pt x="469951" y="548580"/>
                </a:lnTo>
                <a:lnTo>
                  <a:pt x="414705" y="539729"/>
                </a:lnTo>
                <a:cubicBezTo>
                  <a:pt x="239205" y="497243"/>
                  <a:pt x="107200" y="347738"/>
                  <a:pt x="35651" y="140367"/>
                </a:cubicBezTo>
                <a:close/>
              </a:path>
            </a:pathLst>
          </a:custGeom>
          <a:gradFill>
            <a:gsLst>
              <a:gs pos="1000">
                <a:srgbClr val="5C9AD3"/>
              </a:gs>
              <a:gs pos="50000">
                <a:srgbClr val="4886BF"/>
              </a:gs>
              <a:gs pos="75000">
                <a:srgbClr val="3472AB"/>
              </a:gs>
              <a:gs pos="95000">
                <a:srgbClr val="205E97"/>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1457D260-B57F-40F4-BAB1-449C3D13CBE4}"/>
              </a:ext>
            </a:extLst>
          </p:cNvPr>
          <p:cNvGrpSpPr/>
          <p:nvPr/>
        </p:nvGrpSpPr>
        <p:grpSpPr>
          <a:xfrm>
            <a:off x="6861108" y="3651540"/>
            <a:ext cx="3274710" cy="3898264"/>
            <a:chOff x="743029" y="3689511"/>
            <a:chExt cx="3274710" cy="3898264"/>
          </a:xfrm>
        </p:grpSpPr>
        <p:sp>
          <p:nvSpPr>
            <p:cNvPr id="56" name="Freeform: Shape 55">
              <a:extLst>
                <a:ext uri="{FF2B5EF4-FFF2-40B4-BE49-F238E27FC236}">
                  <a16:creationId xmlns:a16="http://schemas.microsoft.com/office/drawing/2014/main" id="{D5FC6A38-1B1E-4A48-B48B-7BD02D00D82D}"/>
                </a:ext>
              </a:extLst>
            </p:cNvPr>
            <p:cNvSpPr>
              <a:spLocks noChangeAspect="1"/>
            </p:cNvSpPr>
            <p:nvPr/>
          </p:nvSpPr>
          <p:spPr>
            <a:xfrm rot="8101562" flipH="1">
              <a:off x="743029" y="3689511"/>
              <a:ext cx="2478986" cy="3898264"/>
            </a:xfrm>
            <a:custGeom>
              <a:avLst/>
              <a:gdLst>
                <a:gd name="connsiteX0" fmla="*/ 2466213 w 2478986"/>
                <a:gd name="connsiteY0" fmla="*/ 2711088 h 3898264"/>
                <a:gd name="connsiteX1" fmla="*/ 2430504 w 2478986"/>
                <a:gd name="connsiteY1" fmla="*/ 2746764 h 3898264"/>
                <a:gd name="connsiteX2" fmla="*/ 2429300 w 2478986"/>
                <a:gd name="connsiteY2" fmla="*/ 2747397 h 3898264"/>
                <a:gd name="connsiteX3" fmla="*/ 2232676 w 2478986"/>
                <a:gd name="connsiteY3" fmla="*/ 2943843 h 3898264"/>
                <a:gd name="connsiteX4" fmla="*/ 2232088 w 2478986"/>
                <a:gd name="connsiteY4" fmla="*/ 2943255 h 3898264"/>
                <a:gd name="connsiteX5" fmla="*/ 1323559 w 2478986"/>
                <a:gd name="connsiteY5" fmla="*/ 3851784 h 3898264"/>
                <a:gd name="connsiteX6" fmla="*/ 1318869 w 2478986"/>
                <a:gd name="connsiteY6" fmla="*/ 3851921 h 3898264"/>
                <a:gd name="connsiteX7" fmla="*/ 1308326 w 2478986"/>
                <a:gd name="connsiteY7" fmla="*/ 3864816 h 3898264"/>
                <a:gd name="connsiteX8" fmla="*/ 1146649 w 2478986"/>
                <a:gd name="connsiteY8" fmla="*/ 3864744 h 3898264"/>
                <a:gd name="connsiteX9" fmla="*/ 1140450 w 2478986"/>
                <a:gd name="connsiteY9" fmla="*/ 3857149 h 3898264"/>
                <a:gd name="connsiteX10" fmla="*/ 1137063 w 2478986"/>
                <a:gd name="connsiteY10" fmla="*/ 3857248 h 3898264"/>
                <a:gd name="connsiteX11" fmla="*/ 181482 w 2478986"/>
                <a:gd name="connsiteY11" fmla="*/ 2901670 h 3898264"/>
                <a:gd name="connsiteX12" fmla="*/ 180710 w 2478986"/>
                <a:gd name="connsiteY12" fmla="*/ 2902441 h 3898264"/>
                <a:gd name="connsiteX13" fmla="*/ 27250 w 2478986"/>
                <a:gd name="connsiteY13" fmla="*/ 2748841 h 3898264"/>
                <a:gd name="connsiteX14" fmla="*/ 28597 w 2478986"/>
                <a:gd name="connsiteY14" fmla="*/ 2747495 h 3898264"/>
                <a:gd name="connsiteX15" fmla="*/ 17239 w 2478986"/>
                <a:gd name="connsiteY15" fmla="*/ 2733577 h 3898264"/>
                <a:gd name="connsiteX16" fmla="*/ 30727 w 2478986"/>
                <a:gd name="connsiteY16" fmla="*/ 2601819 h 3898264"/>
                <a:gd name="connsiteX17" fmla="*/ 65405 w 2478986"/>
                <a:gd name="connsiteY17" fmla="*/ 2578815 h 3898264"/>
                <a:gd name="connsiteX18" fmla="*/ 65735 w 2478986"/>
                <a:gd name="connsiteY18" fmla="*/ 2578718 h 3898264"/>
                <a:gd name="connsiteX19" fmla="*/ 299194 w 2478986"/>
                <a:gd name="connsiteY19" fmla="*/ 2576140 h 3898264"/>
                <a:gd name="connsiteX20" fmla="*/ 299175 w 2478986"/>
                <a:gd name="connsiteY20" fmla="*/ 2574473 h 3898264"/>
                <a:gd name="connsiteX21" fmla="*/ 540932 w 2478986"/>
                <a:gd name="connsiteY21" fmla="*/ 2574472 h 3898264"/>
                <a:gd name="connsiteX22" fmla="*/ 540932 w 2478986"/>
                <a:gd name="connsiteY22" fmla="*/ 2314888 h 3898264"/>
                <a:gd name="connsiteX23" fmla="*/ 544291 w 2478986"/>
                <a:gd name="connsiteY23" fmla="*/ 1609303 h 3898264"/>
                <a:gd name="connsiteX24" fmla="*/ 547804 w 2478986"/>
                <a:gd name="connsiteY24" fmla="*/ 1405807 h 3898264"/>
                <a:gd name="connsiteX25" fmla="*/ 555072 w 2478986"/>
                <a:gd name="connsiteY25" fmla="*/ 1385472 h 3898264"/>
                <a:gd name="connsiteX26" fmla="*/ 588895 w 2478986"/>
                <a:gd name="connsiteY26" fmla="*/ 1326407 h 3898264"/>
                <a:gd name="connsiteX27" fmla="*/ 1916508 w 2478986"/>
                <a:gd name="connsiteY27" fmla="*/ 0 h 3898264"/>
                <a:gd name="connsiteX28" fmla="*/ 1916508 w 2478986"/>
                <a:gd name="connsiteY28" fmla="*/ 987609 h 3898264"/>
                <a:gd name="connsiteX29" fmla="*/ 1914225 w 2478986"/>
                <a:gd name="connsiteY29" fmla="*/ 987621 h 3898264"/>
                <a:gd name="connsiteX30" fmla="*/ 1914225 w 2478986"/>
                <a:gd name="connsiteY30" fmla="*/ 2574472 h 3898264"/>
                <a:gd name="connsiteX31" fmla="*/ 2241092 w 2478986"/>
                <a:gd name="connsiteY31" fmla="*/ 2574472 h 3898264"/>
                <a:gd name="connsiteX32" fmla="*/ 2418997 w 2478986"/>
                <a:gd name="connsiteY32" fmla="*/ 2576429 h 3898264"/>
                <a:gd name="connsiteX33" fmla="*/ 2432163 w 2478986"/>
                <a:gd name="connsiteY33" fmla="*/ 2582167 h 3898264"/>
                <a:gd name="connsiteX34" fmla="*/ 2451113 w 2478986"/>
                <a:gd name="connsiteY34" fmla="*/ 2596890 h 3898264"/>
                <a:gd name="connsiteX35" fmla="*/ 2471994 w 2478986"/>
                <a:gd name="connsiteY35" fmla="*/ 2700115 h 3898264"/>
                <a:gd name="connsiteX36" fmla="*/ 2469652 w 2478986"/>
                <a:gd name="connsiteY36" fmla="*/ 2704561 h 3898264"/>
                <a:gd name="connsiteX37" fmla="*/ 2470913 w 2478986"/>
                <a:gd name="connsiteY37" fmla="*/ 2705822 h 3898264"/>
                <a:gd name="connsiteX38" fmla="*/ 2466847 w 2478986"/>
                <a:gd name="connsiteY38" fmla="*/ 2709885 h 389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478986" h="3898264">
                  <a:moveTo>
                    <a:pt x="2466213" y="2711088"/>
                  </a:moveTo>
                  <a:lnTo>
                    <a:pt x="2430504" y="2746764"/>
                  </a:lnTo>
                  <a:lnTo>
                    <a:pt x="2429300" y="2747397"/>
                  </a:lnTo>
                  <a:lnTo>
                    <a:pt x="2232676" y="2943843"/>
                  </a:lnTo>
                  <a:lnTo>
                    <a:pt x="2232088" y="2943255"/>
                  </a:lnTo>
                  <a:lnTo>
                    <a:pt x="1323559" y="3851784"/>
                  </a:lnTo>
                  <a:lnTo>
                    <a:pt x="1318869" y="3851921"/>
                  </a:lnTo>
                  <a:lnTo>
                    <a:pt x="1308326" y="3864816"/>
                  </a:lnTo>
                  <a:cubicBezTo>
                    <a:pt x="1263660" y="3909442"/>
                    <a:pt x="1191274" y="3909409"/>
                    <a:pt x="1146649" y="3864744"/>
                  </a:cubicBezTo>
                  <a:lnTo>
                    <a:pt x="1140450" y="3857149"/>
                  </a:lnTo>
                  <a:lnTo>
                    <a:pt x="1137063" y="3857248"/>
                  </a:lnTo>
                  <a:lnTo>
                    <a:pt x="181482" y="2901670"/>
                  </a:lnTo>
                  <a:lnTo>
                    <a:pt x="180710" y="2902441"/>
                  </a:lnTo>
                  <a:lnTo>
                    <a:pt x="27250" y="2748841"/>
                  </a:lnTo>
                  <a:lnTo>
                    <a:pt x="28597" y="2747495"/>
                  </a:lnTo>
                  <a:lnTo>
                    <a:pt x="17239" y="2733577"/>
                  </a:lnTo>
                  <a:cubicBezTo>
                    <a:pt x="-9600" y="2692888"/>
                    <a:pt x="-5098" y="2637613"/>
                    <a:pt x="30727" y="2601819"/>
                  </a:cubicBezTo>
                  <a:cubicBezTo>
                    <a:pt x="40964" y="2591593"/>
                    <a:pt x="52788" y="2583925"/>
                    <a:pt x="65405" y="2578815"/>
                  </a:cubicBezTo>
                  <a:lnTo>
                    <a:pt x="65735" y="2578718"/>
                  </a:lnTo>
                  <a:lnTo>
                    <a:pt x="299194" y="2576140"/>
                  </a:lnTo>
                  <a:lnTo>
                    <a:pt x="299175" y="2574473"/>
                  </a:lnTo>
                  <a:lnTo>
                    <a:pt x="540932" y="2574472"/>
                  </a:lnTo>
                  <a:lnTo>
                    <a:pt x="540932" y="2314888"/>
                  </a:lnTo>
                  <a:lnTo>
                    <a:pt x="544291" y="1609303"/>
                  </a:lnTo>
                  <a:lnTo>
                    <a:pt x="547804" y="1405807"/>
                  </a:lnTo>
                  <a:lnTo>
                    <a:pt x="555072" y="1385472"/>
                  </a:lnTo>
                  <a:lnTo>
                    <a:pt x="588895" y="1326407"/>
                  </a:lnTo>
                  <a:lnTo>
                    <a:pt x="1916508" y="0"/>
                  </a:lnTo>
                  <a:lnTo>
                    <a:pt x="1916508" y="987609"/>
                  </a:lnTo>
                  <a:lnTo>
                    <a:pt x="1914225" y="987621"/>
                  </a:lnTo>
                  <a:lnTo>
                    <a:pt x="1914225" y="2574472"/>
                  </a:lnTo>
                  <a:lnTo>
                    <a:pt x="2241092" y="2574472"/>
                  </a:lnTo>
                  <a:lnTo>
                    <a:pt x="2418997" y="2576429"/>
                  </a:lnTo>
                  <a:lnTo>
                    <a:pt x="2432163" y="2582167"/>
                  </a:lnTo>
                  <a:cubicBezTo>
                    <a:pt x="2438927" y="2586167"/>
                    <a:pt x="2445303" y="2591074"/>
                    <a:pt x="2451113" y="2596890"/>
                  </a:cubicBezTo>
                  <a:cubicBezTo>
                    <a:pt x="2479004" y="2624807"/>
                    <a:pt x="2485962" y="2665717"/>
                    <a:pt x="2471994" y="2700115"/>
                  </a:cubicBezTo>
                  <a:lnTo>
                    <a:pt x="2469652" y="2704561"/>
                  </a:lnTo>
                  <a:lnTo>
                    <a:pt x="2470913" y="2705822"/>
                  </a:lnTo>
                  <a:lnTo>
                    <a:pt x="2466847" y="2709885"/>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1E465DD-E9D6-4423-AAB2-2DBFD5522CAF}"/>
                </a:ext>
              </a:extLst>
            </p:cNvPr>
            <p:cNvSpPr/>
            <p:nvPr/>
          </p:nvSpPr>
          <p:spPr>
            <a:xfrm flipH="1">
              <a:off x="1768767" y="6407019"/>
              <a:ext cx="2248972" cy="137344"/>
            </a:xfrm>
            <a:custGeom>
              <a:avLst/>
              <a:gdLst>
                <a:gd name="connsiteX0" fmla="*/ 544245 w 2248972"/>
                <a:gd name="connsiteY0" fmla="*/ 0 h 137344"/>
                <a:gd name="connsiteX1" fmla="*/ 2248972 w 2248972"/>
                <a:gd name="connsiteY1" fmla="*/ 0 h 137344"/>
                <a:gd name="connsiteX2" fmla="*/ 2130690 w 2248972"/>
                <a:gd name="connsiteY2" fmla="*/ 114371 h 137344"/>
                <a:gd name="connsiteX3" fmla="*/ 2065969 w 2248972"/>
                <a:gd name="connsiteY3" fmla="*/ 131990 h 137344"/>
                <a:gd name="connsiteX4" fmla="*/ 1937742 w 2248972"/>
                <a:gd name="connsiteY4" fmla="*/ 131991 h 137344"/>
                <a:gd name="connsiteX5" fmla="*/ 1937742 w 2248972"/>
                <a:gd name="connsiteY5" fmla="*/ 137344 h 137344"/>
                <a:gd name="connsiteX6" fmla="*/ 0 w 2248972"/>
                <a:gd name="connsiteY6" fmla="*/ 137344 h 137344"/>
                <a:gd name="connsiteX7" fmla="*/ 0 w 2248972"/>
                <a:gd name="connsiteY7" fmla="*/ 112375 h 137344"/>
                <a:gd name="connsiteX8" fmla="*/ 8626 w 2248972"/>
                <a:gd name="connsiteY8" fmla="*/ 113283 h 137344"/>
                <a:gd name="connsiteX9" fmla="*/ 172782 w 2248972"/>
                <a:gd name="connsiteY9" fmla="*/ 85143 h 137344"/>
                <a:gd name="connsiteX10" fmla="*/ 288553 w 2248972"/>
                <a:gd name="connsiteY10" fmla="*/ 18855 h 137344"/>
                <a:gd name="connsiteX11" fmla="*/ 304440 w 2248972"/>
                <a:gd name="connsiteY11" fmla="*/ 4184 h 137344"/>
                <a:gd name="connsiteX12" fmla="*/ 539714 w 2248972"/>
                <a:gd name="connsiteY12" fmla="*/ 4184 h 137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48972" h="137344">
                  <a:moveTo>
                    <a:pt x="544245" y="0"/>
                  </a:moveTo>
                  <a:lnTo>
                    <a:pt x="2248972" y="0"/>
                  </a:lnTo>
                  <a:lnTo>
                    <a:pt x="2130690" y="114371"/>
                  </a:lnTo>
                  <a:lnTo>
                    <a:pt x="2065969" y="131990"/>
                  </a:lnTo>
                  <a:lnTo>
                    <a:pt x="1937742" y="131991"/>
                  </a:lnTo>
                  <a:lnTo>
                    <a:pt x="1937742" y="137344"/>
                  </a:lnTo>
                  <a:lnTo>
                    <a:pt x="0" y="137344"/>
                  </a:lnTo>
                  <a:lnTo>
                    <a:pt x="0" y="112375"/>
                  </a:lnTo>
                  <a:lnTo>
                    <a:pt x="8626" y="113283"/>
                  </a:lnTo>
                  <a:cubicBezTo>
                    <a:pt x="64906" y="114294"/>
                    <a:pt x="120050" y="105229"/>
                    <a:pt x="172782" y="85143"/>
                  </a:cubicBezTo>
                  <a:cubicBezTo>
                    <a:pt x="214968" y="69075"/>
                    <a:pt x="253614" y="46714"/>
                    <a:pt x="288553" y="18855"/>
                  </a:cubicBezTo>
                  <a:lnTo>
                    <a:pt x="304440" y="4184"/>
                  </a:lnTo>
                  <a:lnTo>
                    <a:pt x="539714" y="4184"/>
                  </a:lnTo>
                  <a:close/>
                </a:path>
              </a:pathLst>
            </a:custGeom>
            <a:gradFill>
              <a:gsLst>
                <a:gs pos="0">
                  <a:srgbClr val="5C9AD3"/>
                </a:gs>
                <a:gs pos="50000">
                  <a:srgbClr val="4886BF"/>
                </a:gs>
                <a:gs pos="75000">
                  <a:srgbClr val="3472AB"/>
                </a:gs>
                <a:gs pos="95000">
                  <a:srgbClr val="205E9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26516703-7D64-487D-A75D-0BFED986AC51}"/>
              </a:ext>
            </a:extLst>
          </p:cNvPr>
          <p:cNvSpPr txBox="1"/>
          <p:nvPr/>
        </p:nvSpPr>
        <p:spPr>
          <a:xfrm>
            <a:off x="448209" y="3658904"/>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59" name="TextBox 58">
            <a:extLst>
              <a:ext uri="{FF2B5EF4-FFF2-40B4-BE49-F238E27FC236}">
                <a16:creationId xmlns:a16="http://schemas.microsoft.com/office/drawing/2014/main" id="{6092B5BA-0682-407C-8082-D49453F59B30}"/>
              </a:ext>
            </a:extLst>
          </p:cNvPr>
          <p:cNvSpPr txBox="1"/>
          <p:nvPr/>
        </p:nvSpPr>
        <p:spPr>
          <a:xfrm>
            <a:off x="8980738" y="3651540"/>
            <a:ext cx="2684132" cy="21852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DCB95D4F-E02A-4272-BEEF-E1044526254D}"/>
              </a:ext>
            </a:extLst>
          </p:cNvPr>
          <p:cNvSpPr txBox="1"/>
          <p:nvPr/>
        </p:nvSpPr>
        <p:spPr>
          <a:xfrm>
            <a:off x="448209" y="1558659"/>
            <a:ext cx="11057861" cy="2092881"/>
          </a:xfrm>
          <a:prstGeom prst="rect">
            <a:avLst/>
          </a:prstGeom>
          <a:noFill/>
        </p:spPr>
        <p:txBody>
          <a:bodyPr wrap="square" numCol="2" spcCol="914400"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p:txBody>
      </p:sp>
      <p:pic>
        <p:nvPicPr>
          <p:cNvPr id="14" name="Picture 13">
            <a:hlinkClick r:id="rId2"/>
            <a:extLst>
              <a:ext uri="{FF2B5EF4-FFF2-40B4-BE49-F238E27FC236}">
                <a16:creationId xmlns:a16="http://schemas.microsoft.com/office/drawing/2014/main" id="{1DE1F313-E261-4C52-8DFD-B88B22AD36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7449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up)">
                                      <p:cBhvr>
                                        <p:cTn id="11" dur="500"/>
                                        <p:tgtEl>
                                          <p:spTgt spid="60"/>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wipe(up)">
                                      <p:cBhvr>
                                        <p:cTn id="15" dur="500"/>
                                        <p:tgtEl>
                                          <p:spTgt spid="55"/>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59">
                                            <p:txEl>
                                              <p:pRg st="1" end="1"/>
                                            </p:txEl>
                                          </p:spTgt>
                                        </p:tgtEl>
                                        <p:attrNameLst>
                                          <p:attrName>style.visibility</p:attrName>
                                        </p:attrNameLst>
                                      </p:cBhvr>
                                      <p:to>
                                        <p:strVal val="visible"/>
                                      </p:to>
                                    </p:set>
                                    <p:animEffect transition="in" filter="fade">
                                      <p:cBhvr>
                                        <p:cTn id="23" dur="1000"/>
                                        <p:tgtEl>
                                          <p:spTgt spid="59">
                                            <p:txEl>
                                              <p:pRg st="1" end="1"/>
                                            </p:txEl>
                                          </p:spTgt>
                                        </p:tgtEl>
                                      </p:cBhvr>
                                    </p:animEffect>
                                    <p:anim calcmode="lin" valueType="num">
                                      <p:cBhvr>
                                        <p:cTn id="24" dur="1000" fill="hold"/>
                                        <p:tgtEl>
                                          <p:spTgt spid="59">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9">
                                            <p:txEl>
                                              <p:pRg st="1" end="1"/>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2" end="2"/>
                                            </p:txEl>
                                          </p:spTgt>
                                        </p:tgtEl>
                                        <p:attrNameLst>
                                          <p:attrName>style.visibility</p:attrName>
                                        </p:attrNameLst>
                                      </p:cBhvr>
                                      <p:to>
                                        <p:strVal val="visible"/>
                                      </p:to>
                                    </p:set>
                                    <p:animEffect transition="in" filter="fade">
                                      <p:cBhvr>
                                        <p:cTn id="29" dur="1000"/>
                                        <p:tgtEl>
                                          <p:spTgt spid="59">
                                            <p:txEl>
                                              <p:pRg st="2" end="2"/>
                                            </p:txEl>
                                          </p:spTgt>
                                        </p:tgtEl>
                                      </p:cBhvr>
                                    </p:animEffect>
                                    <p:anim calcmode="lin" valueType="num">
                                      <p:cBhvr>
                                        <p:cTn id="30" dur="100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42" presetClass="entr" presetSubtype="0" fill="hold" grpId="0" nodeType="afterEffect">
                                  <p:stCondLst>
                                    <p:cond delay="0"/>
                                  </p:stCondLst>
                                  <p:childTnLst>
                                    <p:set>
                                      <p:cBhvr>
                                        <p:cTn id="34" dur="1" fill="hold">
                                          <p:stCondLst>
                                            <p:cond delay="0"/>
                                          </p:stCondLst>
                                        </p:cTn>
                                        <p:tgtEl>
                                          <p:spTgt spid="59">
                                            <p:txEl>
                                              <p:pRg st="3" end="3"/>
                                            </p:txEl>
                                          </p:spTgt>
                                        </p:tgtEl>
                                        <p:attrNameLst>
                                          <p:attrName>style.visibility</p:attrName>
                                        </p:attrNameLst>
                                      </p:cBhvr>
                                      <p:to>
                                        <p:strVal val="visible"/>
                                      </p:to>
                                    </p:set>
                                    <p:animEffect transition="in" filter="fade">
                                      <p:cBhvr>
                                        <p:cTn id="35" dur="1000"/>
                                        <p:tgtEl>
                                          <p:spTgt spid="59">
                                            <p:txEl>
                                              <p:pRg st="3" end="3"/>
                                            </p:txEl>
                                          </p:spTgt>
                                        </p:tgtEl>
                                      </p:cBhvr>
                                    </p:animEffect>
                                    <p:anim calcmode="lin" valueType="num">
                                      <p:cBhvr>
                                        <p:cTn id="36" dur="1000" fill="hold"/>
                                        <p:tgtEl>
                                          <p:spTgt spid="5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59">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1" fill="hold" grpId="0" nodeType="afterEffect">
                                  <p:stCondLst>
                                    <p:cond delay="0"/>
                                  </p:stCondLst>
                                  <p:childTnLst>
                                    <p:set>
                                      <p:cBhvr>
                                        <p:cTn id="40" dur="1" fill="hold">
                                          <p:stCondLst>
                                            <p:cond delay="0"/>
                                          </p:stCondLst>
                                        </p:cTn>
                                        <p:tgtEl>
                                          <p:spTgt spid="50"/>
                                        </p:tgtEl>
                                        <p:attrNameLst>
                                          <p:attrName>style.visibility</p:attrName>
                                        </p:attrNameLst>
                                      </p:cBhvr>
                                      <p:to>
                                        <p:strVal val="visible"/>
                                      </p:to>
                                    </p:set>
                                    <p:animEffect transition="in" filter="wipe(up)">
                                      <p:cBhvr>
                                        <p:cTn id="41" dur="500"/>
                                        <p:tgtEl>
                                          <p:spTgt spid="50"/>
                                        </p:tgtEl>
                                      </p:cBhvr>
                                    </p:animEffect>
                                  </p:childTnLst>
                                </p:cTn>
                              </p:par>
                            </p:childTnLst>
                          </p:cTn>
                        </p:par>
                        <p:par>
                          <p:cTn id="42" fill="hold">
                            <p:stCondLst>
                              <p:cond delay="5500"/>
                            </p:stCondLst>
                            <p:childTnLst>
                              <p:par>
                                <p:cTn id="43" presetID="22" presetClass="entr" presetSubtype="4"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wipe(down)">
                                      <p:cBhvr>
                                        <p:cTn id="45" dur="500"/>
                                        <p:tgtEl>
                                          <p:spTgt spid="5"/>
                                        </p:tgtEl>
                                      </p:cBhvr>
                                    </p:animEffect>
                                  </p:childTnLst>
                                </p:cTn>
                              </p:par>
                            </p:childTnLst>
                          </p:cTn>
                        </p:par>
                        <p:par>
                          <p:cTn id="46" fill="hold">
                            <p:stCondLst>
                              <p:cond delay="6000"/>
                            </p:stCondLst>
                            <p:childTnLst>
                              <p:par>
                                <p:cTn id="47" presetID="42" presetClass="entr" presetSubtype="0" fill="hold" grpId="0" nodeType="afterEffect">
                                  <p:stCondLst>
                                    <p:cond delay="0"/>
                                  </p:stCondLst>
                                  <p:childTnLst>
                                    <p:set>
                                      <p:cBhvr>
                                        <p:cTn id="48" dur="1" fill="hold">
                                          <p:stCondLst>
                                            <p:cond delay="0"/>
                                          </p:stCondLst>
                                        </p:cTn>
                                        <p:tgtEl>
                                          <p:spTgt spid="58">
                                            <p:txEl>
                                              <p:pRg st="1" end="1"/>
                                            </p:txEl>
                                          </p:spTgt>
                                        </p:tgtEl>
                                        <p:attrNameLst>
                                          <p:attrName>style.visibility</p:attrName>
                                        </p:attrNameLst>
                                      </p:cBhvr>
                                      <p:to>
                                        <p:strVal val="visible"/>
                                      </p:to>
                                    </p:set>
                                    <p:animEffect transition="in" filter="fade">
                                      <p:cBhvr>
                                        <p:cTn id="49" dur="1000"/>
                                        <p:tgtEl>
                                          <p:spTgt spid="58">
                                            <p:txEl>
                                              <p:pRg st="1" end="1"/>
                                            </p:txEl>
                                          </p:spTgt>
                                        </p:tgtEl>
                                      </p:cBhvr>
                                    </p:animEffect>
                                    <p:anim calcmode="lin" valueType="num">
                                      <p:cBhvr>
                                        <p:cTn id="50" dur="1000" fill="hold"/>
                                        <p:tgtEl>
                                          <p:spTgt spid="58">
                                            <p:txEl>
                                              <p:pRg st="1" end="1"/>
                                            </p:txEl>
                                          </p:spTgt>
                                        </p:tgtEl>
                                        <p:attrNameLst>
                                          <p:attrName>ppt_x</p:attrName>
                                        </p:attrNameLst>
                                      </p:cBhvr>
                                      <p:tavLst>
                                        <p:tav tm="0">
                                          <p:val>
                                            <p:strVal val="#ppt_x"/>
                                          </p:val>
                                        </p:tav>
                                        <p:tav tm="100000">
                                          <p:val>
                                            <p:strVal val="#ppt_x"/>
                                          </p:val>
                                        </p:tav>
                                      </p:tavLst>
                                    </p:anim>
                                    <p:anim calcmode="lin" valueType="num">
                                      <p:cBhvr>
                                        <p:cTn id="51" dur="1000" fill="hold"/>
                                        <p:tgtEl>
                                          <p:spTgt spid="58">
                                            <p:txEl>
                                              <p:pRg st="1" end="1"/>
                                            </p:txEl>
                                          </p:spTgt>
                                        </p:tgtEl>
                                        <p:attrNameLst>
                                          <p:attrName>ppt_y</p:attrName>
                                        </p:attrNameLst>
                                      </p:cBhvr>
                                      <p:tavLst>
                                        <p:tav tm="0">
                                          <p:val>
                                            <p:strVal val="#ppt_y+.1"/>
                                          </p:val>
                                        </p:tav>
                                        <p:tav tm="100000">
                                          <p:val>
                                            <p:strVal val="#ppt_y"/>
                                          </p:val>
                                        </p:tav>
                                      </p:tavLst>
                                    </p:anim>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58">
                                            <p:txEl>
                                              <p:pRg st="2" end="2"/>
                                            </p:txEl>
                                          </p:spTgt>
                                        </p:tgtEl>
                                        <p:attrNameLst>
                                          <p:attrName>style.visibility</p:attrName>
                                        </p:attrNameLst>
                                      </p:cBhvr>
                                      <p:to>
                                        <p:strVal val="visible"/>
                                      </p:to>
                                    </p:set>
                                    <p:animEffect transition="in" filter="fade">
                                      <p:cBhvr>
                                        <p:cTn id="55" dur="1000"/>
                                        <p:tgtEl>
                                          <p:spTgt spid="58">
                                            <p:txEl>
                                              <p:pRg st="2" end="2"/>
                                            </p:txEl>
                                          </p:spTgt>
                                        </p:tgtEl>
                                      </p:cBhvr>
                                    </p:animEffect>
                                    <p:anim calcmode="lin" valueType="num">
                                      <p:cBhvr>
                                        <p:cTn id="56" dur="1000" fill="hold"/>
                                        <p:tgtEl>
                                          <p:spTgt spid="58">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58">
                                            <p:txEl>
                                              <p:pRg st="2" end="2"/>
                                            </p:txEl>
                                          </p:spTgt>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58">
                                            <p:txEl>
                                              <p:pRg st="3" end="3"/>
                                            </p:txEl>
                                          </p:spTgt>
                                        </p:tgtEl>
                                        <p:attrNameLst>
                                          <p:attrName>style.visibility</p:attrName>
                                        </p:attrNameLst>
                                      </p:cBhvr>
                                      <p:to>
                                        <p:strVal val="visible"/>
                                      </p:to>
                                    </p:set>
                                    <p:animEffect transition="in" filter="fade">
                                      <p:cBhvr>
                                        <p:cTn id="61" dur="1000"/>
                                        <p:tgtEl>
                                          <p:spTgt spid="58">
                                            <p:txEl>
                                              <p:pRg st="3" end="3"/>
                                            </p:txEl>
                                          </p:spTgt>
                                        </p:tgtEl>
                                      </p:cBhvr>
                                    </p:animEffect>
                                    <p:anim calcmode="lin" valueType="num">
                                      <p:cBhvr>
                                        <p:cTn id="62" dur="1000" fill="hold"/>
                                        <p:tgtEl>
                                          <p:spTgt spid="58">
                                            <p:txEl>
                                              <p:pRg st="3" end="3"/>
                                            </p:txEl>
                                          </p:spTgt>
                                        </p:tgtEl>
                                        <p:attrNameLst>
                                          <p:attrName>ppt_x</p:attrName>
                                        </p:attrNameLst>
                                      </p:cBhvr>
                                      <p:tavLst>
                                        <p:tav tm="0">
                                          <p:val>
                                            <p:strVal val="#ppt_x"/>
                                          </p:val>
                                        </p:tav>
                                        <p:tav tm="100000">
                                          <p:val>
                                            <p:strVal val="#ppt_x"/>
                                          </p:val>
                                        </p:tav>
                                      </p:tavLst>
                                    </p:anim>
                                    <p:anim calcmode="lin" valueType="num">
                                      <p:cBhvr>
                                        <p:cTn id="63" dur="1000" fill="hold"/>
                                        <p:tgtEl>
                                          <p:spTgt spid="5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0" grpId="0" animBg="1"/>
      <p:bldP spid="55" grpId="0" animBg="1"/>
      <p:bldP spid="58" grpId="0" build="p"/>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1549</TotalTime>
  <Words>1486</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2018-01-01T23:53:32Z</dcterms:modified>
</cp:coreProperties>
</file>