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788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692A5E86-E978-40F6-8314-047563460E20}"/>
              </a:ext>
            </a:extLst>
          </p:cNvPr>
          <p:cNvSpPr/>
          <p:nvPr/>
        </p:nvSpPr>
        <p:spPr>
          <a:xfrm rot="654321">
            <a:off x="4248090" y="-461028"/>
            <a:ext cx="4132125" cy="7769666"/>
          </a:xfrm>
          <a:custGeom>
            <a:avLst/>
            <a:gdLst>
              <a:gd name="connsiteX0" fmla="*/ 0 w 4132125"/>
              <a:gd name="connsiteY0" fmla="*/ 796122 h 7769666"/>
              <a:gd name="connsiteX1" fmla="*/ 4132124 w 4132125"/>
              <a:gd name="connsiteY1" fmla="*/ 0 h 7769666"/>
              <a:gd name="connsiteX2" fmla="*/ 4132125 w 4132125"/>
              <a:gd name="connsiteY2" fmla="*/ 6973544 h 7769666"/>
              <a:gd name="connsiteX3" fmla="*/ 0 w 4132125"/>
              <a:gd name="connsiteY3" fmla="*/ 7769666 h 7769666"/>
            </a:gdLst>
            <a:ahLst/>
            <a:cxnLst>
              <a:cxn ang="0">
                <a:pos x="connsiteX0" y="connsiteY0"/>
              </a:cxn>
              <a:cxn ang="0">
                <a:pos x="connsiteX1" y="connsiteY1"/>
              </a:cxn>
              <a:cxn ang="0">
                <a:pos x="connsiteX2" y="connsiteY2"/>
              </a:cxn>
              <a:cxn ang="0">
                <a:pos x="connsiteX3" y="connsiteY3"/>
              </a:cxn>
            </a:cxnLst>
            <a:rect l="l" t="t" r="r" b="b"/>
            <a:pathLst>
              <a:path w="4132125" h="7769666">
                <a:moveTo>
                  <a:pt x="0" y="796122"/>
                </a:moveTo>
                <a:lnTo>
                  <a:pt x="4132124" y="0"/>
                </a:lnTo>
                <a:lnTo>
                  <a:pt x="4132125" y="6973544"/>
                </a:lnTo>
                <a:lnTo>
                  <a:pt x="0" y="7769666"/>
                </a:lnTo>
                <a:close/>
              </a:path>
            </a:pathLst>
          </a:custGeom>
          <a:blipFill>
            <a:blip r:embed="rId2"/>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DE5C6D5-0D98-48C7-8952-C9742E7285CC}"/>
              </a:ext>
            </a:extLst>
          </p:cNvPr>
          <p:cNvSpPr/>
          <p:nvPr/>
        </p:nvSpPr>
        <p:spPr>
          <a:xfrm>
            <a:off x="7747232" y="0"/>
            <a:ext cx="4489693"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chemeClr val="tx1">
              <a:alpha val="7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81E32A65-1B4E-4934-AC42-60A97BB90340}"/>
              </a:ext>
            </a:extLst>
          </p:cNvPr>
          <p:cNvGrpSpPr>
            <a:grpSpLocks noChangeAspect="1"/>
          </p:cNvGrpSpPr>
          <p:nvPr/>
        </p:nvGrpSpPr>
        <p:grpSpPr>
          <a:xfrm>
            <a:off x="8240845" y="1350896"/>
            <a:ext cx="822961" cy="822960"/>
            <a:chOff x="977600" y="1319261"/>
            <a:chExt cx="1097281" cy="1097280"/>
          </a:xfrm>
        </p:grpSpPr>
        <p:sp>
          <p:nvSpPr>
            <p:cNvPr id="11" name="Oval 10">
              <a:extLst>
                <a:ext uri="{FF2B5EF4-FFF2-40B4-BE49-F238E27FC236}">
                  <a16:creationId xmlns:a16="http://schemas.microsoft.com/office/drawing/2014/main" id="{07FFFC33-A65C-4954-AF82-23C2B7DE57C0}"/>
                </a:ext>
              </a:extLst>
            </p:cNvPr>
            <p:cNvSpPr>
              <a:spLocks noChangeAspect="1"/>
            </p:cNvSpPr>
            <p:nvPr/>
          </p:nvSpPr>
          <p:spPr>
            <a:xfrm>
              <a:off x="977601" y="1319261"/>
              <a:ext cx="1097280" cy="1097280"/>
            </a:xfrm>
            <a:prstGeom prst="ellipse">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F73025-1227-4CB2-925F-184643E1F27B}"/>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01</a:t>
              </a:r>
            </a:p>
            <a:p>
              <a:pPr algn="ctr"/>
              <a:r>
                <a:rPr lang="en-US" sz="1000" dirty="0">
                  <a:solidFill>
                    <a:schemeClr val="bg1"/>
                  </a:solidFill>
                </a:rPr>
                <a:t>OPTION</a:t>
              </a:r>
            </a:p>
          </p:txBody>
        </p:sp>
      </p:grpSp>
      <p:grpSp>
        <p:nvGrpSpPr>
          <p:cNvPr id="15" name="Group 14">
            <a:extLst>
              <a:ext uri="{FF2B5EF4-FFF2-40B4-BE49-F238E27FC236}">
                <a16:creationId xmlns:a16="http://schemas.microsoft.com/office/drawing/2014/main" id="{EEA9F49A-1492-4536-B888-AD6058232ADE}"/>
              </a:ext>
            </a:extLst>
          </p:cNvPr>
          <p:cNvGrpSpPr>
            <a:grpSpLocks noChangeAspect="1"/>
          </p:cNvGrpSpPr>
          <p:nvPr/>
        </p:nvGrpSpPr>
        <p:grpSpPr>
          <a:xfrm>
            <a:off x="7925655" y="2851661"/>
            <a:ext cx="822961" cy="822960"/>
            <a:chOff x="977600" y="1319261"/>
            <a:chExt cx="1097281" cy="1097280"/>
          </a:xfrm>
        </p:grpSpPr>
        <p:sp>
          <p:nvSpPr>
            <p:cNvPr id="16" name="Oval 15">
              <a:extLst>
                <a:ext uri="{FF2B5EF4-FFF2-40B4-BE49-F238E27FC236}">
                  <a16:creationId xmlns:a16="http://schemas.microsoft.com/office/drawing/2014/main" id="{EA89C1C5-ACBF-4384-BEEC-D77AD982AB34}"/>
                </a:ext>
              </a:extLst>
            </p:cNvPr>
            <p:cNvSpPr>
              <a:spLocks noChangeAspect="1"/>
            </p:cNvSpPr>
            <p:nvPr/>
          </p:nvSpPr>
          <p:spPr>
            <a:xfrm>
              <a:off x="977601" y="1319261"/>
              <a:ext cx="1097280" cy="1097280"/>
            </a:xfrm>
            <a:prstGeom prst="ellipse">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6934188-085E-4F21-84FB-1B8B1E0250FE}"/>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E86B619B-40AE-4E98-A7FB-9FC9873665EC}"/>
              </a:ext>
            </a:extLst>
          </p:cNvPr>
          <p:cNvGrpSpPr>
            <a:grpSpLocks noChangeAspect="1"/>
          </p:cNvGrpSpPr>
          <p:nvPr/>
        </p:nvGrpSpPr>
        <p:grpSpPr>
          <a:xfrm>
            <a:off x="7624318" y="4502296"/>
            <a:ext cx="822961" cy="822960"/>
            <a:chOff x="977600" y="1319261"/>
            <a:chExt cx="1097281" cy="1097280"/>
          </a:xfrm>
        </p:grpSpPr>
        <p:sp>
          <p:nvSpPr>
            <p:cNvPr id="19" name="Oval 18">
              <a:extLst>
                <a:ext uri="{FF2B5EF4-FFF2-40B4-BE49-F238E27FC236}">
                  <a16:creationId xmlns:a16="http://schemas.microsoft.com/office/drawing/2014/main" id="{5429E263-B805-4A61-9F7D-4703CE6619D9}"/>
                </a:ext>
              </a:extLst>
            </p:cNvPr>
            <p:cNvSpPr>
              <a:spLocks noChangeAspect="1"/>
            </p:cNvSpPr>
            <p:nvPr/>
          </p:nvSpPr>
          <p:spPr>
            <a:xfrm>
              <a:off x="977601" y="1319261"/>
              <a:ext cx="1097280" cy="1097280"/>
            </a:xfrm>
            <a:prstGeom prst="ellipse">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AA1BE33-76B9-44CC-B787-77EDB38E0800}"/>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03</a:t>
              </a:r>
            </a:p>
            <a:p>
              <a:pPr algn="ctr"/>
              <a:r>
                <a:rPr lang="en-US" sz="1000" dirty="0">
                  <a:solidFill>
                    <a:schemeClr val="bg1"/>
                  </a:solidFill>
                </a:rPr>
                <a:t>OPTION</a:t>
              </a:r>
            </a:p>
          </p:txBody>
        </p:sp>
      </p:grpSp>
      <p:sp>
        <p:nvSpPr>
          <p:cNvPr id="21" name="Text Box 10">
            <a:extLst>
              <a:ext uri="{FF2B5EF4-FFF2-40B4-BE49-F238E27FC236}">
                <a16:creationId xmlns:a16="http://schemas.microsoft.com/office/drawing/2014/main" id="{6E3D53AA-2CC4-42B1-ABA8-74407B831A40}"/>
              </a:ext>
            </a:extLst>
          </p:cNvPr>
          <p:cNvSpPr txBox="1">
            <a:spLocks noChangeArrowheads="1"/>
          </p:cNvSpPr>
          <p:nvPr/>
        </p:nvSpPr>
        <p:spPr bwMode="auto">
          <a:xfrm>
            <a:off x="9128220" y="1350896"/>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Text Box 10">
            <a:extLst>
              <a:ext uri="{FF2B5EF4-FFF2-40B4-BE49-F238E27FC236}">
                <a16:creationId xmlns:a16="http://schemas.microsoft.com/office/drawing/2014/main" id="{3BCB75B7-B163-44D2-AE71-13A39D62D015}"/>
              </a:ext>
            </a:extLst>
          </p:cNvPr>
          <p:cNvSpPr txBox="1">
            <a:spLocks noChangeArrowheads="1"/>
          </p:cNvSpPr>
          <p:nvPr/>
        </p:nvSpPr>
        <p:spPr bwMode="auto">
          <a:xfrm>
            <a:off x="8864983" y="2856137"/>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 Box 10">
            <a:extLst>
              <a:ext uri="{FF2B5EF4-FFF2-40B4-BE49-F238E27FC236}">
                <a16:creationId xmlns:a16="http://schemas.microsoft.com/office/drawing/2014/main" id="{C4348833-9373-4C33-974B-23AB7FF568BF}"/>
              </a:ext>
            </a:extLst>
          </p:cNvPr>
          <p:cNvSpPr txBox="1">
            <a:spLocks noChangeArrowheads="1"/>
          </p:cNvSpPr>
          <p:nvPr/>
        </p:nvSpPr>
        <p:spPr bwMode="auto">
          <a:xfrm>
            <a:off x="8563647" y="4502296"/>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1B6ACB8F-9AE1-41B4-9647-321FC37A6290}"/>
              </a:ext>
            </a:extLst>
          </p:cNvPr>
          <p:cNvSpPr txBox="1"/>
          <p:nvPr/>
        </p:nvSpPr>
        <p:spPr>
          <a:xfrm>
            <a:off x="266256" y="1762376"/>
            <a:ext cx="3037377" cy="4739759"/>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4400" b="1" dirty="0">
                <a:solidFill>
                  <a:srgbClr val="EF3425"/>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a:p>
            <a:r>
              <a:rPr lang="en-US" sz="4400" b="1" dirty="0">
                <a:solidFill>
                  <a:srgbClr val="8397B1"/>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7" name="Picture 26">
            <a:hlinkClick r:id="rId3"/>
            <a:extLst>
              <a:ext uri="{FF2B5EF4-FFF2-40B4-BE49-F238E27FC236}">
                <a16:creationId xmlns:a16="http://schemas.microsoft.com/office/drawing/2014/main" id="{79459A21-D090-4636-A998-230CD5C323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634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1+#ppt_w/2"/>
                                          </p:val>
                                        </p:tav>
                                        <p:tav tm="100000">
                                          <p:val>
                                            <p:strVal val="#ppt_x"/>
                                          </p:val>
                                        </p:tav>
                                      </p:tavLst>
                                    </p:anim>
                                    <p:anim calcmode="lin" valueType="num">
                                      <p:cBhvr additive="base">
                                        <p:cTn id="17" dur="500" fill="hold"/>
                                        <p:tgtEl>
                                          <p:spTgt spid="25"/>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4">
                                            <p:txEl>
                                              <p:pRg st="0" end="0"/>
                                            </p:txEl>
                                          </p:spTgt>
                                        </p:tgtEl>
                                        <p:attrNameLst>
                                          <p:attrName>style.visibility</p:attrName>
                                        </p:attrNameLst>
                                      </p:cBhvr>
                                      <p:to>
                                        <p:strVal val="visible"/>
                                      </p:to>
                                    </p:set>
                                    <p:animEffect transition="in" filter="fade">
                                      <p:cBhvr>
                                        <p:cTn id="57" dur="1000"/>
                                        <p:tgtEl>
                                          <p:spTgt spid="24">
                                            <p:txEl>
                                              <p:pRg st="0" end="0"/>
                                            </p:txEl>
                                          </p:spTgt>
                                        </p:tgtEl>
                                      </p:cBhvr>
                                    </p:animEffect>
                                    <p:anim calcmode="lin" valueType="num">
                                      <p:cBhvr>
                                        <p:cTn id="5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4">
                                            <p:txEl>
                                              <p:pRg st="1" end="1"/>
                                            </p:txEl>
                                          </p:spTgt>
                                        </p:tgtEl>
                                        <p:attrNameLst>
                                          <p:attrName>style.visibility</p:attrName>
                                        </p:attrNameLst>
                                      </p:cBhvr>
                                      <p:to>
                                        <p:strVal val="visible"/>
                                      </p:to>
                                    </p:set>
                                    <p:animEffect transition="in" filter="fade">
                                      <p:cBhvr>
                                        <p:cTn id="63" dur="1000"/>
                                        <p:tgtEl>
                                          <p:spTgt spid="24">
                                            <p:txEl>
                                              <p:pRg st="1" end="1"/>
                                            </p:txEl>
                                          </p:spTgt>
                                        </p:tgtEl>
                                      </p:cBhvr>
                                    </p:animEffect>
                                    <p:anim calcmode="lin" valueType="num">
                                      <p:cBhvr>
                                        <p:cTn id="64"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4">
                                            <p:txEl>
                                              <p:pRg st="3" end="3"/>
                                            </p:txEl>
                                          </p:spTgt>
                                        </p:tgtEl>
                                        <p:attrNameLst>
                                          <p:attrName>style.visibility</p:attrName>
                                        </p:attrNameLst>
                                      </p:cBhvr>
                                      <p:to>
                                        <p:strVal val="visible"/>
                                      </p:to>
                                    </p:set>
                                    <p:animEffect transition="in" filter="fade">
                                      <p:cBhvr>
                                        <p:cTn id="69" dur="1000"/>
                                        <p:tgtEl>
                                          <p:spTgt spid="24">
                                            <p:txEl>
                                              <p:pRg st="3" end="3"/>
                                            </p:txEl>
                                          </p:spTgt>
                                        </p:tgtEl>
                                      </p:cBhvr>
                                    </p:animEffect>
                                    <p:anim calcmode="lin" valueType="num">
                                      <p:cBhvr>
                                        <p:cTn id="70"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4">
                                            <p:txEl>
                                              <p:pRg st="4" end="4"/>
                                            </p:txEl>
                                          </p:spTgt>
                                        </p:tgtEl>
                                        <p:attrNameLst>
                                          <p:attrName>style.visibility</p:attrName>
                                        </p:attrNameLst>
                                      </p:cBhvr>
                                      <p:to>
                                        <p:strVal val="visible"/>
                                      </p:to>
                                    </p:set>
                                    <p:animEffect transition="in" filter="fade">
                                      <p:cBhvr>
                                        <p:cTn id="75" dur="1000"/>
                                        <p:tgtEl>
                                          <p:spTgt spid="24">
                                            <p:txEl>
                                              <p:pRg st="4" end="4"/>
                                            </p:txEl>
                                          </p:spTgt>
                                        </p:tgtEl>
                                      </p:cBhvr>
                                    </p:animEffect>
                                    <p:anim calcmode="lin" valueType="num">
                                      <p:cBhvr>
                                        <p:cTn id="76"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77"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4">
                                            <p:txEl>
                                              <p:pRg st="6" end="6"/>
                                            </p:txEl>
                                          </p:spTgt>
                                        </p:tgtEl>
                                        <p:attrNameLst>
                                          <p:attrName>style.visibility</p:attrName>
                                        </p:attrNameLst>
                                      </p:cBhvr>
                                      <p:to>
                                        <p:strVal val="visible"/>
                                      </p:to>
                                    </p:set>
                                    <p:animEffect transition="in" filter="fade">
                                      <p:cBhvr>
                                        <p:cTn id="81" dur="1000"/>
                                        <p:tgtEl>
                                          <p:spTgt spid="24">
                                            <p:txEl>
                                              <p:pRg st="6" end="6"/>
                                            </p:txEl>
                                          </p:spTgt>
                                        </p:tgtEl>
                                      </p:cBhvr>
                                    </p:animEffect>
                                    <p:anim calcmode="lin" valueType="num">
                                      <p:cBhvr>
                                        <p:cTn id="82" dur="1000" fill="hold"/>
                                        <p:tgtEl>
                                          <p:spTgt spid="24">
                                            <p:txEl>
                                              <p:pRg st="6" end="6"/>
                                            </p:txEl>
                                          </p:spTgt>
                                        </p:tgtEl>
                                        <p:attrNameLst>
                                          <p:attrName>ppt_x</p:attrName>
                                        </p:attrNameLst>
                                      </p:cBhvr>
                                      <p:tavLst>
                                        <p:tav tm="0">
                                          <p:val>
                                            <p:strVal val="#ppt_x"/>
                                          </p:val>
                                        </p:tav>
                                        <p:tav tm="100000">
                                          <p:val>
                                            <p:strVal val="#ppt_x"/>
                                          </p:val>
                                        </p:tav>
                                      </p:tavLst>
                                    </p:anim>
                                    <p:anim calcmode="lin" valueType="num">
                                      <p:cBhvr>
                                        <p:cTn id="83" dur="1000" fill="hold"/>
                                        <p:tgtEl>
                                          <p:spTgt spid="2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5" grpId="0" animBg="1"/>
      <p:bldP spid="8" grpId="0"/>
      <p:bldP spid="21" grpId="0"/>
      <p:bldP spid="22" grpId="0"/>
      <p:bldP spid="23" grpId="0"/>
      <p:bldP spid="2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1347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2018-11-07T15:35:03Z</dcterms:modified>
</cp:coreProperties>
</file>