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3"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F839D"/>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155" autoAdjust="0"/>
    <p:restoredTop sz="94660"/>
  </p:normalViewPr>
  <p:slideViewPr>
    <p:cSldViewPr snapToGrid="0">
      <p:cViewPr varScale="1">
        <p:scale>
          <a:sx n="87" d="100"/>
          <a:sy n="87" d="100"/>
        </p:scale>
        <p:origin x="102" y="45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11/6/2018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8118609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11/6/2018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6" name="Group 25">
            <a:extLst>
              <a:ext uri="{FF2B5EF4-FFF2-40B4-BE49-F238E27FC236}">
                <a16:creationId xmlns:a16="http://schemas.microsoft.com/office/drawing/2014/main" id="{3945F2F9-1E14-4739-8AE4-4ECEB26DFE3F}"/>
              </a:ext>
            </a:extLst>
          </p:cNvPr>
          <p:cNvGrpSpPr>
            <a:grpSpLocks noChangeAspect="1"/>
          </p:cNvGrpSpPr>
          <p:nvPr/>
        </p:nvGrpSpPr>
        <p:grpSpPr>
          <a:xfrm>
            <a:off x="514552" y="897563"/>
            <a:ext cx="772379" cy="1828800"/>
            <a:chOff x="1620778" y="859888"/>
            <a:chExt cx="874887" cy="2071512"/>
          </a:xfrm>
        </p:grpSpPr>
        <p:sp>
          <p:nvSpPr>
            <p:cNvPr id="23" name="Freeform: Shape 22">
              <a:extLst>
                <a:ext uri="{FF2B5EF4-FFF2-40B4-BE49-F238E27FC236}">
                  <a16:creationId xmlns:a16="http://schemas.microsoft.com/office/drawing/2014/main" id="{7D8015A8-66E9-484A-BDBB-FAC5103B4C94}"/>
                </a:ext>
              </a:extLst>
            </p:cNvPr>
            <p:cNvSpPr>
              <a:spLocks noChangeAspect="1"/>
            </p:cNvSpPr>
            <p:nvPr/>
          </p:nvSpPr>
          <p:spPr>
            <a:xfrm rot="18036008">
              <a:off x="1022466" y="1458200"/>
              <a:ext cx="2071512" cy="874887"/>
            </a:xfrm>
            <a:custGeom>
              <a:avLst/>
              <a:gdLst>
                <a:gd name="connsiteX0" fmla="*/ 2071512 w 2071512"/>
                <a:gd name="connsiteY0" fmla="*/ 414788 h 874887"/>
                <a:gd name="connsiteX1" fmla="*/ 1726438 w 2071512"/>
                <a:gd name="connsiteY1" fmla="*/ 874887 h 874887"/>
                <a:gd name="connsiteX2" fmla="*/ 1671944 w 2071512"/>
                <a:gd name="connsiteY2" fmla="*/ 817728 h 874887"/>
                <a:gd name="connsiteX3" fmla="*/ 991050 w 2071512"/>
                <a:gd name="connsiteY3" fmla="*/ 554655 h 874887"/>
                <a:gd name="connsiteX4" fmla="*/ 424859 w 2071512"/>
                <a:gd name="connsiteY4" fmla="*/ 727604 h 874887"/>
                <a:gd name="connsiteX5" fmla="*/ 340435 w 2071512"/>
                <a:gd name="connsiteY5" fmla="*/ 793937 h 874887"/>
                <a:gd name="connsiteX6" fmla="*/ 0 w 2071512"/>
                <a:gd name="connsiteY6" fmla="*/ 340023 h 874887"/>
                <a:gd name="connsiteX7" fmla="*/ 96859 w 2071512"/>
                <a:gd name="connsiteY7" fmla="*/ 270326 h 874887"/>
                <a:gd name="connsiteX8" fmla="*/ 443345 w 2071512"/>
                <a:gd name="connsiteY8" fmla="*/ 96584 h 874887"/>
                <a:gd name="connsiteX9" fmla="*/ 602293 w 2071512"/>
                <a:gd name="connsiteY9" fmla="*/ 49062 h 874887"/>
                <a:gd name="connsiteX10" fmla="*/ 626479 w 2071512"/>
                <a:gd name="connsiteY10" fmla="*/ 43588 h 874887"/>
                <a:gd name="connsiteX11" fmla="*/ 769645 w 2071512"/>
                <a:gd name="connsiteY11" fmla="*/ 17348 h 874887"/>
                <a:gd name="connsiteX12" fmla="*/ 803455 w 2071512"/>
                <a:gd name="connsiteY12" fmla="*/ 13215 h 874887"/>
                <a:gd name="connsiteX13" fmla="*/ 808432 w 2071512"/>
                <a:gd name="connsiteY13" fmla="*/ 12902 h 874887"/>
                <a:gd name="connsiteX14" fmla="*/ 808599 w 2071512"/>
                <a:gd name="connsiteY14" fmla="*/ 12587 h 874887"/>
                <a:gd name="connsiteX15" fmla="*/ 877712 w 2071512"/>
                <a:gd name="connsiteY15" fmla="*/ 4138 h 874887"/>
                <a:gd name="connsiteX16" fmla="*/ 1042993 w 2071512"/>
                <a:gd name="connsiteY16" fmla="*/ 725 h 874887"/>
                <a:gd name="connsiteX17" fmla="*/ 1184671 w 2071512"/>
                <a:gd name="connsiteY17" fmla="*/ 12023 h 874887"/>
                <a:gd name="connsiteX18" fmla="*/ 1186018 w 2071512"/>
                <a:gd name="connsiteY18" fmla="*/ 14572 h 874887"/>
                <a:gd name="connsiteX19" fmla="*/ 1221180 w 2071512"/>
                <a:gd name="connsiteY19" fmla="*/ 17012 h 874887"/>
                <a:gd name="connsiteX20" fmla="*/ 1406500 w 2071512"/>
                <a:gd name="connsiteY20" fmla="*/ 54435 h 874887"/>
                <a:gd name="connsiteX21" fmla="*/ 1423085 w 2071512"/>
                <a:gd name="connsiteY21" fmla="*/ 59147 h 874887"/>
                <a:gd name="connsiteX22" fmla="*/ 1588123 w 2071512"/>
                <a:gd name="connsiteY22" fmla="*/ 113684 h 874887"/>
                <a:gd name="connsiteX23" fmla="*/ 1600552 w 2071512"/>
                <a:gd name="connsiteY23" fmla="*/ 118559 h 874887"/>
                <a:gd name="connsiteX24" fmla="*/ 1767172 w 2071512"/>
                <a:gd name="connsiteY24" fmla="*/ 196480 h 874887"/>
                <a:gd name="connsiteX25" fmla="*/ 1965862 w 2071512"/>
                <a:gd name="connsiteY25" fmla="*/ 323452 h 874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2071512" h="874887">
                  <a:moveTo>
                    <a:pt x="2071512" y="414788"/>
                  </a:moveTo>
                  <a:lnTo>
                    <a:pt x="1726438" y="874887"/>
                  </a:lnTo>
                  <a:lnTo>
                    <a:pt x="1671944" y="817728"/>
                  </a:lnTo>
                  <a:cubicBezTo>
                    <a:pt x="1492108" y="654277"/>
                    <a:pt x="1253213" y="554656"/>
                    <a:pt x="991050" y="554655"/>
                  </a:cubicBezTo>
                  <a:cubicBezTo>
                    <a:pt x="781321" y="554656"/>
                    <a:pt x="586482" y="618413"/>
                    <a:pt x="424859" y="727604"/>
                  </a:cubicBezTo>
                  <a:lnTo>
                    <a:pt x="340435" y="793937"/>
                  </a:lnTo>
                  <a:lnTo>
                    <a:pt x="0" y="340023"/>
                  </a:lnTo>
                  <a:lnTo>
                    <a:pt x="96859" y="270326"/>
                  </a:lnTo>
                  <a:cubicBezTo>
                    <a:pt x="204135" y="199367"/>
                    <a:pt x="320308" y="140776"/>
                    <a:pt x="443345" y="96584"/>
                  </a:cubicBezTo>
                  <a:lnTo>
                    <a:pt x="602293" y="49062"/>
                  </a:lnTo>
                  <a:lnTo>
                    <a:pt x="626479" y="43588"/>
                  </a:lnTo>
                  <a:lnTo>
                    <a:pt x="769645" y="17348"/>
                  </a:lnTo>
                  <a:lnTo>
                    <a:pt x="803455" y="13215"/>
                  </a:lnTo>
                  <a:lnTo>
                    <a:pt x="808432" y="12902"/>
                  </a:lnTo>
                  <a:lnTo>
                    <a:pt x="808599" y="12587"/>
                  </a:lnTo>
                  <a:lnTo>
                    <a:pt x="877712" y="4138"/>
                  </a:lnTo>
                  <a:cubicBezTo>
                    <a:pt x="933187" y="199"/>
                    <a:pt x="988335" y="-902"/>
                    <a:pt x="1042993" y="725"/>
                  </a:cubicBezTo>
                  <a:lnTo>
                    <a:pt x="1184671" y="12023"/>
                  </a:lnTo>
                  <a:lnTo>
                    <a:pt x="1186018" y="14572"/>
                  </a:lnTo>
                  <a:lnTo>
                    <a:pt x="1221180" y="17012"/>
                  </a:lnTo>
                  <a:lnTo>
                    <a:pt x="1406500" y="54435"/>
                  </a:lnTo>
                  <a:lnTo>
                    <a:pt x="1423085" y="59147"/>
                  </a:lnTo>
                  <a:lnTo>
                    <a:pt x="1588123" y="113684"/>
                  </a:lnTo>
                  <a:lnTo>
                    <a:pt x="1600552" y="118559"/>
                  </a:lnTo>
                  <a:lnTo>
                    <a:pt x="1767172" y="196480"/>
                  </a:lnTo>
                  <a:cubicBezTo>
                    <a:pt x="1836597" y="234058"/>
                    <a:pt x="1902982" y="276537"/>
                    <a:pt x="1965862" y="323452"/>
                  </a:cubicBezTo>
                  <a:close/>
                </a:path>
              </a:pathLst>
            </a:custGeom>
            <a:solidFill>
              <a:schemeClr val="bg1"/>
            </a:solidFill>
            <a:ln>
              <a:noFill/>
            </a:ln>
            <a:effectLst>
              <a:outerShdw blurRad="50800" dist="50800" dir="5400000" algn="ctr" rotWithShape="0">
                <a:schemeClr val="tx1"/>
              </a:outerShdw>
            </a:effectLst>
            <a:scene3d>
              <a:camera prst="orthographicFront"/>
              <a:lightRig rig="threePt" dir="t"/>
            </a:scene3d>
            <a:sp3d>
              <a:bevelT w="25400" h="25400" prst="coolSlant"/>
            </a:sp3d>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4" name="Freeform: Shape 23">
              <a:extLst>
                <a:ext uri="{FF2B5EF4-FFF2-40B4-BE49-F238E27FC236}">
                  <a16:creationId xmlns:a16="http://schemas.microsoft.com/office/drawing/2014/main" id="{7EB55E8E-61D2-47D5-8E24-308F3F13E611}"/>
                </a:ext>
              </a:extLst>
            </p:cNvPr>
            <p:cNvSpPr>
              <a:spLocks noChangeAspect="1"/>
            </p:cNvSpPr>
            <p:nvPr/>
          </p:nvSpPr>
          <p:spPr>
            <a:xfrm rot="18036008">
              <a:off x="1080194" y="1517627"/>
              <a:ext cx="1948334" cy="752684"/>
            </a:xfrm>
            <a:custGeom>
              <a:avLst/>
              <a:gdLst>
                <a:gd name="connsiteX0" fmla="*/ 1948334 w 1948334"/>
                <a:gd name="connsiteY0" fmla="*/ 376609 h 752684"/>
                <a:gd name="connsiteX1" fmla="*/ 1666278 w 1948334"/>
                <a:gd name="connsiteY1" fmla="*/ 752684 h 752684"/>
                <a:gd name="connsiteX2" fmla="*/ 1611784 w 1948334"/>
                <a:gd name="connsiteY2" fmla="*/ 695525 h 752684"/>
                <a:gd name="connsiteX3" fmla="*/ 930890 w 1948334"/>
                <a:gd name="connsiteY3" fmla="*/ 432452 h 752684"/>
                <a:gd name="connsiteX4" fmla="*/ 364699 w 1948334"/>
                <a:gd name="connsiteY4" fmla="*/ 605401 h 752684"/>
                <a:gd name="connsiteX5" fmla="*/ 280275 w 1948334"/>
                <a:gd name="connsiteY5" fmla="*/ 671734 h 752684"/>
                <a:gd name="connsiteX6" fmla="*/ 0 w 1948334"/>
                <a:gd name="connsiteY6" fmla="*/ 298033 h 752684"/>
                <a:gd name="connsiteX7" fmla="*/ 60322 w 1948334"/>
                <a:gd name="connsiteY7" fmla="*/ 255630 h 752684"/>
                <a:gd name="connsiteX8" fmla="*/ 837886 w 1948334"/>
                <a:gd name="connsiteY8" fmla="*/ 2415 h 752684"/>
                <a:gd name="connsiteX9" fmla="*/ 1926299 w 1948334"/>
                <a:gd name="connsiteY9" fmla="*/ 355892 h 7526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948334" h="752684">
                  <a:moveTo>
                    <a:pt x="1948334" y="376609"/>
                  </a:moveTo>
                  <a:lnTo>
                    <a:pt x="1666278" y="752684"/>
                  </a:lnTo>
                  <a:lnTo>
                    <a:pt x="1611784" y="695525"/>
                  </a:lnTo>
                  <a:cubicBezTo>
                    <a:pt x="1431948" y="532074"/>
                    <a:pt x="1193053" y="432453"/>
                    <a:pt x="930890" y="432452"/>
                  </a:cubicBezTo>
                  <a:cubicBezTo>
                    <a:pt x="721161" y="432453"/>
                    <a:pt x="526322" y="496210"/>
                    <a:pt x="364699" y="605401"/>
                  </a:cubicBezTo>
                  <a:lnTo>
                    <a:pt x="280275" y="671734"/>
                  </a:lnTo>
                  <a:lnTo>
                    <a:pt x="0" y="298033"/>
                  </a:lnTo>
                  <a:lnTo>
                    <a:pt x="60322" y="255630"/>
                  </a:lnTo>
                  <a:cubicBezTo>
                    <a:pt x="285371" y="109300"/>
                    <a:pt x="550614" y="18140"/>
                    <a:pt x="837886" y="2415"/>
                  </a:cubicBezTo>
                  <a:cubicBezTo>
                    <a:pt x="1248277" y="-20045"/>
                    <a:pt x="1630779" y="115434"/>
                    <a:pt x="1926299" y="355892"/>
                  </a:cubicBezTo>
                  <a:close/>
                </a:path>
              </a:pathLst>
            </a:custGeom>
            <a:solidFill>
              <a:srgbClr val="EF3425"/>
            </a:solidFill>
            <a:ln>
              <a:noFill/>
            </a:ln>
            <a:effectLst>
              <a:innerShdw blurRad="114300">
                <a:prstClr val="black"/>
              </a:innerShdw>
            </a:effectLst>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grpSp>
        <p:nvGrpSpPr>
          <p:cNvPr id="121" name="Group 120">
            <a:extLst>
              <a:ext uri="{FF2B5EF4-FFF2-40B4-BE49-F238E27FC236}">
                <a16:creationId xmlns:a16="http://schemas.microsoft.com/office/drawing/2014/main" id="{DB0C0DE8-6621-4FEB-BE8B-933F2EB38089}"/>
              </a:ext>
            </a:extLst>
          </p:cNvPr>
          <p:cNvGrpSpPr/>
          <p:nvPr/>
        </p:nvGrpSpPr>
        <p:grpSpPr>
          <a:xfrm>
            <a:off x="2657257" y="871859"/>
            <a:ext cx="3088820" cy="1071850"/>
            <a:chOff x="2657257" y="871859"/>
            <a:chExt cx="3088820" cy="1071850"/>
          </a:xfrm>
        </p:grpSpPr>
        <p:sp>
          <p:nvSpPr>
            <p:cNvPr id="35" name="Freeform: Shape 34">
              <a:extLst>
                <a:ext uri="{FF2B5EF4-FFF2-40B4-BE49-F238E27FC236}">
                  <a16:creationId xmlns:a16="http://schemas.microsoft.com/office/drawing/2014/main" id="{C0A77BB1-5232-4658-A4AC-50B1CB5EFE55}"/>
                </a:ext>
              </a:extLst>
            </p:cNvPr>
            <p:cNvSpPr>
              <a:spLocks noChangeAspect="1"/>
            </p:cNvSpPr>
            <p:nvPr/>
          </p:nvSpPr>
          <p:spPr>
            <a:xfrm>
              <a:off x="2657257" y="871859"/>
              <a:ext cx="3088820" cy="1071850"/>
            </a:xfrm>
            <a:custGeom>
              <a:avLst/>
              <a:gdLst>
                <a:gd name="connsiteX0" fmla="*/ 128038 w 6858000"/>
                <a:gd name="connsiteY0" fmla="*/ 0 h 2688743"/>
                <a:gd name="connsiteX1" fmla="*/ 640172 w 6858000"/>
                <a:gd name="connsiteY1" fmla="*/ 0 h 2688743"/>
                <a:gd name="connsiteX2" fmla="*/ 647378 w 6858000"/>
                <a:gd name="connsiteY2" fmla="*/ 1455 h 2688743"/>
                <a:gd name="connsiteX3" fmla="*/ 661807 w 6858000"/>
                <a:gd name="connsiteY3" fmla="*/ 0 h 2688743"/>
                <a:gd name="connsiteX4" fmla="*/ 6188575 w 6858000"/>
                <a:gd name="connsiteY4" fmla="*/ 0 h 2688743"/>
                <a:gd name="connsiteX5" fmla="*/ 6208092 w 6858000"/>
                <a:gd name="connsiteY5" fmla="*/ 1968 h 2688743"/>
                <a:gd name="connsiteX6" fmla="*/ 6217828 w 6858000"/>
                <a:gd name="connsiteY6" fmla="*/ 2 h 2688743"/>
                <a:gd name="connsiteX7" fmla="*/ 6729962 w 6858000"/>
                <a:gd name="connsiteY7" fmla="*/ 2 h 2688743"/>
                <a:gd name="connsiteX8" fmla="*/ 6858000 w 6858000"/>
                <a:gd name="connsiteY8" fmla="*/ 128040 h 2688743"/>
                <a:gd name="connsiteX9" fmla="*/ 6858000 w 6858000"/>
                <a:gd name="connsiteY9" fmla="*/ 2560705 h 2688743"/>
                <a:gd name="connsiteX10" fmla="*/ 6729962 w 6858000"/>
                <a:gd name="connsiteY10" fmla="*/ 2688743 h 2688743"/>
                <a:gd name="connsiteX11" fmla="*/ 6217828 w 6858000"/>
                <a:gd name="connsiteY11" fmla="*/ 2688743 h 2688743"/>
                <a:gd name="connsiteX12" fmla="*/ 6208079 w 6858000"/>
                <a:gd name="connsiteY12" fmla="*/ 2686775 h 2688743"/>
                <a:gd name="connsiteX13" fmla="*/ 6188575 w 6858000"/>
                <a:gd name="connsiteY13" fmla="*/ 2688741 h 2688743"/>
                <a:gd name="connsiteX14" fmla="*/ 661807 w 6858000"/>
                <a:gd name="connsiteY14" fmla="*/ 2688741 h 2688743"/>
                <a:gd name="connsiteX15" fmla="*/ 647378 w 6858000"/>
                <a:gd name="connsiteY15" fmla="*/ 2687286 h 2688743"/>
                <a:gd name="connsiteX16" fmla="*/ 640172 w 6858000"/>
                <a:gd name="connsiteY16" fmla="*/ 2688741 h 2688743"/>
                <a:gd name="connsiteX17" fmla="*/ 128038 w 6858000"/>
                <a:gd name="connsiteY17" fmla="*/ 2688741 h 2688743"/>
                <a:gd name="connsiteX18" fmla="*/ 0 w 6858000"/>
                <a:gd name="connsiteY18" fmla="*/ 2560703 h 2688743"/>
                <a:gd name="connsiteX19" fmla="*/ 0 w 6858000"/>
                <a:gd name="connsiteY19" fmla="*/ 128038 h 2688743"/>
                <a:gd name="connsiteX20" fmla="*/ 128038 w 6858000"/>
                <a:gd name="connsiteY20" fmla="*/ 0 h 26887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6858000" h="2688743">
                  <a:moveTo>
                    <a:pt x="128038" y="0"/>
                  </a:moveTo>
                  <a:lnTo>
                    <a:pt x="640172" y="0"/>
                  </a:lnTo>
                  <a:lnTo>
                    <a:pt x="647378" y="1455"/>
                  </a:lnTo>
                  <a:lnTo>
                    <a:pt x="661807" y="0"/>
                  </a:lnTo>
                  <a:lnTo>
                    <a:pt x="6188575" y="0"/>
                  </a:lnTo>
                  <a:lnTo>
                    <a:pt x="6208092" y="1968"/>
                  </a:lnTo>
                  <a:lnTo>
                    <a:pt x="6217828" y="2"/>
                  </a:lnTo>
                  <a:lnTo>
                    <a:pt x="6729962" y="2"/>
                  </a:lnTo>
                  <a:cubicBezTo>
                    <a:pt x="6800675" y="2"/>
                    <a:pt x="6858000" y="57327"/>
                    <a:pt x="6858000" y="128040"/>
                  </a:cubicBezTo>
                  <a:lnTo>
                    <a:pt x="6858000" y="2560705"/>
                  </a:lnTo>
                  <a:cubicBezTo>
                    <a:pt x="6858000" y="2631418"/>
                    <a:pt x="6800675" y="2688743"/>
                    <a:pt x="6729962" y="2688743"/>
                  </a:cubicBezTo>
                  <a:lnTo>
                    <a:pt x="6217828" y="2688743"/>
                  </a:lnTo>
                  <a:lnTo>
                    <a:pt x="6208079" y="2686775"/>
                  </a:lnTo>
                  <a:lnTo>
                    <a:pt x="6188575" y="2688741"/>
                  </a:lnTo>
                  <a:lnTo>
                    <a:pt x="661807" y="2688741"/>
                  </a:lnTo>
                  <a:lnTo>
                    <a:pt x="647378" y="2687286"/>
                  </a:lnTo>
                  <a:lnTo>
                    <a:pt x="640172" y="2688741"/>
                  </a:lnTo>
                  <a:lnTo>
                    <a:pt x="128038" y="2688741"/>
                  </a:lnTo>
                  <a:cubicBezTo>
                    <a:pt x="57325" y="2688741"/>
                    <a:pt x="0" y="2631416"/>
                    <a:pt x="0" y="2560703"/>
                  </a:cubicBezTo>
                  <a:lnTo>
                    <a:pt x="0" y="128038"/>
                  </a:lnTo>
                  <a:cubicBezTo>
                    <a:pt x="0" y="57325"/>
                    <a:pt x="57325" y="0"/>
                    <a:pt x="128038" y="0"/>
                  </a:cubicBez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Text Box 10">
              <a:extLst>
                <a:ext uri="{FF2B5EF4-FFF2-40B4-BE49-F238E27FC236}">
                  <a16:creationId xmlns:a16="http://schemas.microsoft.com/office/drawing/2014/main" id="{71D7C9CD-C75D-4D2F-8D69-A04FB2391F2D}"/>
                </a:ext>
              </a:extLst>
            </p:cNvPr>
            <p:cNvSpPr txBox="1">
              <a:spLocks noChangeArrowheads="1"/>
            </p:cNvSpPr>
            <p:nvPr/>
          </p:nvSpPr>
          <p:spPr bwMode="auto">
            <a:xfrm>
              <a:off x="2802086" y="995319"/>
              <a:ext cx="2764015" cy="861774"/>
            </a:xfrm>
            <a:prstGeom prst="rect">
              <a:avLst/>
            </a:prstGeom>
            <a:noFill/>
            <a:ln w="9525">
              <a:noFill/>
              <a:miter lim="800000"/>
              <a:headEnd/>
              <a:tailEnd/>
            </a:ln>
          </p:spPr>
          <p:txBody>
            <a:bodyPr wrap="square" lIns="60960" tIns="30480" rIns="60960" bIns="30480">
              <a:spAutoFit/>
            </a:bodyPr>
            <a:lstStyle/>
            <a:p>
              <a:r>
                <a:rPr lang="en-US" sz="1600" b="1" dirty="0">
                  <a:solidFill>
                    <a:srgbClr val="EF3425"/>
                  </a:solidFill>
                  <a:latin typeface="Candara" panose="020E0502030303020204" pitchFamily="34" charset="0"/>
                </a:rPr>
                <a:t>LOREM IPSUM</a:t>
              </a:r>
            </a:p>
            <a:p>
              <a:r>
                <a:rPr lang="en-US" sz="1200" dirty="0">
                  <a:solidFill>
                    <a:schemeClr val="bg2">
                      <a:lumMod val="10000"/>
                    </a:schemeClr>
                  </a:solidFill>
                  <a:latin typeface="Candara" panose="020E0502030303020204" pitchFamily="34" charset="0"/>
                </a:rPr>
                <a:t>Lorem ipsum dolor sit amet, consectetur adipiscing elit, sed do eiusmod tempor incididunt ut labore et dolore.</a:t>
              </a:r>
            </a:p>
          </p:txBody>
        </p:sp>
      </p:grpSp>
      <p:sp>
        <p:nvSpPr>
          <p:cNvPr id="13" name="Freeform: Shape 12">
            <a:extLst>
              <a:ext uri="{FF2B5EF4-FFF2-40B4-BE49-F238E27FC236}">
                <a16:creationId xmlns:a16="http://schemas.microsoft.com/office/drawing/2014/main" id="{C8A6C662-4C7F-4983-8D00-B31504D6C656}"/>
              </a:ext>
            </a:extLst>
          </p:cNvPr>
          <p:cNvSpPr>
            <a:spLocks noChangeAspect="1"/>
          </p:cNvSpPr>
          <p:nvPr/>
        </p:nvSpPr>
        <p:spPr>
          <a:xfrm rot="1726512">
            <a:off x="739796" y="2155203"/>
            <a:ext cx="4297680" cy="1729364"/>
          </a:xfrm>
          <a:custGeom>
            <a:avLst/>
            <a:gdLst>
              <a:gd name="connsiteX0" fmla="*/ 1610876 w 9875521"/>
              <a:gd name="connsiteY0" fmla="*/ 28345 h 3973861"/>
              <a:gd name="connsiteX1" fmla="*/ 3025240 w 9875521"/>
              <a:gd name="connsiteY1" fmla="*/ 329245 h 3973861"/>
              <a:gd name="connsiteX2" fmla="*/ 3269490 w 9875521"/>
              <a:gd name="connsiteY2" fmla="*/ 532271 h 3973861"/>
              <a:gd name="connsiteX3" fmla="*/ 3269684 w 9875521"/>
              <a:gd name="connsiteY3" fmla="*/ 532513 h 3973861"/>
              <a:gd name="connsiteX4" fmla="*/ 3306929 w 9875521"/>
              <a:gd name="connsiteY4" fmla="*/ 563434 h 3973861"/>
              <a:gd name="connsiteX5" fmla="*/ 3513069 w 9875521"/>
              <a:gd name="connsiteY5" fmla="*/ 762456 h 3973861"/>
              <a:gd name="connsiteX6" fmla="*/ 3589909 w 9875521"/>
              <a:gd name="connsiteY6" fmla="*/ 848151 h 3973861"/>
              <a:gd name="connsiteX7" fmla="*/ 3732838 w 9875521"/>
              <a:gd name="connsiteY7" fmla="*/ 966956 h 3973861"/>
              <a:gd name="connsiteX8" fmla="*/ 6510653 w 9875521"/>
              <a:gd name="connsiteY8" fmla="*/ 707857 h 3973861"/>
              <a:gd name="connsiteX9" fmla="*/ 6527278 w 9875521"/>
              <a:gd name="connsiteY9" fmla="*/ 687857 h 3973861"/>
              <a:gd name="connsiteX10" fmla="*/ 6669704 w 9875521"/>
              <a:gd name="connsiteY10" fmla="*/ 573415 h 3973861"/>
              <a:gd name="connsiteX11" fmla="*/ 6739903 w 9875521"/>
              <a:gd name="connsiteY11" fmla="*/ 504714 h 3973861"/>
              <a:gd name="connsiteX12" fmla="*/ 6760465 w 9875521"/>
              <a:gd name="connsiteY12" fmla="*/ 494117 h 3973861"/>
              <a:gd name="connsiteX13" fmla="*/ 6878056 w 9875521"/>
              <a:gd name="connsiteY13" fmla="*/ 399732 h 3973861"/>
              <a:gd name="connsiteX14" fmla="*/ 9318270 w 9875521"/>
              <a:gd name="connsiteY14" fmla="*/ 669541 h 3973861"/>
              <a:gd name="connsiteX15" fmla="*/ 9294759 w 9875521"/>
              <a:gd name="connsiteY15" fmla="*/ 3416610 h 3973861"/>
              <a:gd name="connsiteX16" fmla="*/ 6547694 w 9875521"/>
              <a:gd name="connsiteY16" fmla="*/ 3393099 h 3973861"/>
              <a:gd name="connsiteX17" fmla="*/ 6490475 w 9875521"/>
              <a:gd name="connsiteY17" fmla="*/ 3321812 h 3973861"/>
              <a:gd name="connsiteX18" fmla="*/ 6484020 w 9875521"/>
              <a:gd name="connsiteY18" fmla="*/ 3321812 h 3973861"/>
              <a:gd name="connsiteX19" fmla="*/ 6456647 w 9875521"/>
              <a:gd name="connsiteY19" fmla="*/ 3287710 h 3973861"/>
              <a:gd name="connsiteX20" fmla="*/ 3334979 w 9875521"/>
              <a:gd name="connsiteY20" fmla="*/ 3260993 h 3973861"/>
              <a:gd name="connsiteX21" fmla="*/ 3325033 w 9875521"/>
              <a:gd name="connsiteY21" fmla="*/ 3272959 h 3973861"/>
              <a:gd name="connsiteX22" fmla="*/ 3317313 w 9875521"/>
              <a:gd name="connsiteY22" fmla="*/ 3279584 h 3973861"/>
              <a:gd name="connsiteX23" fmla="*/ 3211640 w 9875521"/>
              <a:gd name="connsiteY23" fmla="*/ 3379621 h 3973861"/>
              <a:gd name="connsiteX24" fmla="*/ 3117242 w 9875521"/>
              <a:gd name="connsiteY24" fmla="*/ 3477988 h 3973861"/>
              <a:gd name="connsiteX25" fmla="*/ 2997468 w 9875521"/>
              <a:gd name="connsiteY25" fmla="*/ 3574127 h 3973861"/>
              <a:gd name="connsiteX26" fmla="*/ 557254 w 9875521"/>
              <a:gd name="connsiteY26" fmla="*/ 3304319 h 3973861"/>
              <a:gd name="connsiteX27" fmla="*/ 580761 w 9875521"/>
              <a:gd name="connsiteY27" fmla="*/ 557250 h 3973861"/>
              <a:gd name="connsiteX28" fmla="*/ 1610876 w 9875521"/>
              <a:gd name="connsiteY28" fmla="*/ 28345 h 39738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9875521" h="3973861">
                <a:moveTo>
                  <a:pt x="1610876" y="28345"/>
                </a:moveTo>
                <a:cubicBezTo>
                  <a:pt x="2094608" y="-55029"/>
                  <a:pt x="2603527" y="45593"/>
                  <a:pt x="3025240" y="329245"/>
                </a:cubicBezTo>
                <a:lnTo>
                  <a:pt x="3269490" y="532271"/>
                </a:lnTo>
                <a:lnTo>
                  <a:pt x="3269684" y="532513"/>
                </a:lnTo>
                <a:lnTo>
                  <a:pt x="3306929" y="563434"/>
                </a:lnTo>
                <a:cubicBezTo>
                  <a:pt x="3376600" y="624311"/>
                  <a:pt x="3445643" y="690800"/>
                  <a:pt x="3513069" y="762456"/>
                </a:cubicBezTo>
                <a:lnTo>
                  <a:pt x="3589909" y="848151"/>
                </a:lnTo>
                <a:lnTo>
                  <a:pt x="3732838" y="966956"/>
                </a:lnTo>
                <a:cubicBezTo>
                  <a:pt x="4584784" y="1539996"/>
                  <a:pt x="5749925" y="1455673"/>
                  <a:pt x="6510653" y="707857"/>
                </a:cubicBezTo>
                <a:lnTo>
                  <a:pt x="6527278" y="687857"/>
                </a:lnTo>
                <a:lnTo>
                  <a:pt x="6669704" y="573415"/>
                </a:lnTo>
                <a:lnTo>
                  <a:pt x="6739903" y="504714"/>
                </a:lnTo>
                <a:lnTo>
                  <a:pt x="6760465" y="494117"/>
                </a:lnTo>
                <a:lnTo>
                  <a:pt x="6878056" y="399732"/>
                </a:lnTo>
                <a:cubicBezTo>
                  <a:pt x="7636288" y="-91638"/>
                  <a:pt x="8660197" y="104"/>
                  <a:pt x="9318270" y="669541"/>
                </a:cubicBezTo>
                <a:cubicBezTo>
                  <a:pt x="10070357" y="1434614"/>
                  <a:pt x="10059832" y="2664519"/>
                  <a:pt x="9294759" y="3416610"/>
                </a:cubicBezTo>
                <a:cubicBezTo>
                  <a:pt x="8529686" y="4168697"/>
                  <a:pt x="7299781" y="4158172"/>
                  <a:pt x="6547694" y="3393099"/>
                </a:cubicBezTo>
                <a:lnTo>
                  <a:pt x="6490475" y="3321812"/>
                </a:lnTo>
                <a:lnTo>
                  <a:pt x="6484020" y="3321812"/>
                </a:lnTo>
                <a:lnTo>
                  <a:pt x="6456647" y="3287710"/>
                </a:lnTo>
                <a:cubicBezTo>
                  <a:pt x="5601998" y="2418310"/>
                  <a:pt x="4204383" y="2406348"/>
                  <a:pt x="3334979" y="3260993"/>
                </a:cubicBezTo>
                <a:lnTo>
                  <a:pt x="3325033" y="3272959"/>
                </a:lnTo>
                <a:lnTo>
                  <a:pt x="3317313" y="3279584"/>
                </a:lnTo>
                <a:cubicBezTo>
                  <a:pt x="3281812" y="3311591"/>
                  <a:pt x="3246546" y="3344954"/>
                  <a:pt x="3211640" y="3379621"/>
                </a:cubicBezTo>
                <a:lnTo>
                  <a:pt x="3117242" y="3477988"/>
                </a:lnTo>
                <a:lnTo>
                  <a:pt x="2997468" y="3574127"/>
                </a:lnTo>
                <a:cubicBezTo>
                  <a:pt x="2239236" y="4065494"/>
                  <a:pt x="1215331" y="3973756"/>
                  <a:pt x="557254" y="3304319"/>
                </a:cubicBezTo>
                <a:cubicBezTo>
                  <a:pt x="-194837" y="2539246"/>
                  <a:pt x="-184312" y="1309341"/>
                  <a:pt x="580761" y="557250"/>
                </a:cubicBezTo>
                <a:cubicBezTo>
                  <a:pt x="873642" y="269341"/>
                  <a:pt x="1234641" y="93190"/>
                  <a:pt x="1610876" y="28345"/>
                </a:cubicBezTo>
                <a:close/>
              </a:path>
            </a:pathLst>
          </a:custGeom>
          <a:solidFill>
            <a:schemeClr val="bg1"/>
          </a:solidFill>
          <a:ln>
            <a:noFill/>
          </a:ln>
          <a:effectLst>
            <a:outerShdw blurRad="63500" sx="102000" sy="102000" algn="ctr" rotWithShape="0">
              <a:prstClr val="black">
                <a:alpha val="40000"/>
              </a:prstClr>
            </a:outerShdw>
          </a:effectLst>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nvGrpSpPr>
          <p:cNvPr id="113" name="Group 112">
            <a:extLst>
              <a:ext uri="{FF2B5EF4-FFF2-40B4-BE49-F238E27FC236}">
                <a16:creationId xmlns:a16="http://schemas.microsoft.com/office/drawing/2014/main" id="{24D66E9A-08FA-4F5B-A60B-6E98BAD76BCF}"/>
              </a:ext>
            </a:extLst>
          </p:cNvPr>
          <p:cNvGrpSpPr/>
          <p:nvPr/>
        </p:nvGrpSpPr>
        <p:grpSpPr>
          <a:xfrm>
            <a:off x="1065063" y="1690073"/>
            <a:ext cx="1371600" cy="1371600"/>
            <a:chOff x="1065063" y="1690073"/>
            <a:chExt cx="1371600" cy="1371600"/>
          </a:xfrm>
        </p:grpSpPr>
        <p:grpSp>
          <p:nvGrpSpPr>
            <p:cNvPr id="29" name="Group 28">
              <a:extLst>
                <a:ext uri="{FF2B5EF4-FFF2-40B4-BE49-F238E27FC236}">
                  <a16:creationId xmlns:a16="http://schemas.microsoft.com/office/drawing/2014/main" id="{5F40F364-F38E-47A0-BA5D-FA6ACB77B499}"/>
                </a:ext>
              </a:extLst>
            </p:cNvPr>
            <p:cNvGrpSpPr/>
            <p:nvPr/>
          </p:nvGrpSpPr>
          <p:grpSpPr>
            <a:xfrm>
              <a:off x="1065063" y="1690073"/>
              <a:ext cx="1371600" cy="1371600"/>
              <a:chOff x="1792149" y="1857971"/>
              <a:chExt cx="1371600" cy="1371600"/>
            </a:xfrm>
          </p:grpSpPr>
          <p:sp>
            <p:nvSpPr>
              <p:cNvPr id="27" name="Oval 26">
                <a:extLst>
                  <a:ext uri="{FF2B5EF4-FFF2-40B4-BE49-F238E27FC236}">
                    <a16:creationId xmlns:a16="http://schemas.microsoft.com/office/drawing/2014/main" id="{22F5D062-4ABC-4BE0-8AB5-2FE312CB77F6}"/>
                  </a:ext>
                </a:extLst>
              </p:cNvPr>
              <p:cNvSpPr>
                <a:spLocks noChangeAspect="1"/>
              </p:cNvSpPr>
              <p:nvPr/>
            </p:nvSpPr>
            <p:spPr>
              <a:xfrm>
                <a:off x="1792149" y="1857971"/>
                <a:ext cx="1371600" cy="1371600"/>
              </a:xfrm>
              <a:prstGeom prst="ellipse">
                <a:avLst/>
              </a:prstGeom>
              <a:solidFill>
                <a:srgbClr val="EF3425"/>
              </a:solidFill>
              <a:ln>
                <a:noFill/>
              </a:ln>
              <a:effectLst>
                <a:outerShdw blurRad="38100" sx="102000" sy="102000" algn="ctr" rotWithShape="0">
                  <a:prstClr val="black">
                    <a:alpha val="40000"/>
                  </a:prstClr>
                </a:outerShdw>
              </a:effectLst>
              <a:scene3d>
                <a:camera prst="orthographicFront"/>
                <a:lightRig rig="threePt" dir="t"/>
              </a:scene3d>
              <a:sp3d>
                <a:bevelT w="63500" h="635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Oval 27">
                <a:extLst>
                  <a:ext uri="{FF2B5EF4-FFF2-40B4-BE49-F238E27FC236}">
                    <a16:creationId xmlns:a16="http://schemas.microsoft.com/office/drawing/2014/main" id="{33AD2801-4014-4134-8804-26FC13C73A9B}"/>
                  </a:ext>
                </a:extLst>
              </p:cNvPr>
              <p:cNvSpPr>
                <a:spLocks noChangeAspect="1"/>
              </p:cNvSpPr>
              <p:nvPr/>
            </p:nvSpPr>
            <p:spPr>
              <a:xfrm>
                <a:off x="1929309" y="2005495"/>
                <a:ext cx="1097280" cy="1097280"/>
              </a:xfrm>
              <a:prstGeom prst="ellipse">
                <a:avLst/>
              </a:prstGeom>
              <a:solidFill>
                <a:srgbClr val="EF3425"/>
              </a:solidFill>
              <a:ln>
                <a:noFill/>
              </a:ln>
              <a:effectLst>
                <a:innerShdw blurRad="1270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2" name="TextBox 61">
              <a:extLst>
                <a:ext uri="{FF2B5EF4-FFF2-40B4-BE49-F238E27FC236}">
                  <a16:creationId xmlns:a16="http://schemas.microsoft.com/office/drawing/2014/main" id="{985EF20F-1F76-41E2-8609-B1C387CBB645}"/>
                </a:ext>
              </a:extLst>
            </p:cNvPr>
            <p:cNvSpPr txBox="1"/>
            <p:nvPr/>
          </p:nvSpPr>
          <p:spPr>
            <a:xfrm>
              <a:off x="1420082" y="2001516"/>
              <a:ext cx="650794" cy="769441"/>
            </a:xfrm>
            <a:prstGeom prst="rect">
              <a:avLst/>
            </a:prstGeom>
            <a:noFill/>
          </p:spPr>
          <p:txBody>
            <a:bodyPr wrap="square" rtlCol="0">
              <a:spAutoFit/>
            </a:bodyPr>
            <a:lstStyle/>
            <a:p>
              <a:pPr algn="ctr"/>
              <a:r>
                <a:rPr lang="en-US" sz="3000" dirty="0">
                  <a:solidFill>
                    <a:schemeClr val="bg1"/>
                  </a:solidFill>
                </a:rPr>
                <a:t>01</a:t>
              </a:r>
            </a:p>
            <a:p>
              <a:pPr algn="ctr"/>
              <a:r>
                <a:rPr lang="en-US" sz="1400" dirty="0">
                  <a:solidFill>
                    <a:schemeClr val="bg1"/>
                  </a:solidFill>
                </a:rPr>
                <a:t>STEP</a:t>
              </a:r>
            </a:p>
          </p:txBody>
        </p:sp>
      </p:grpSp>
      <p:sp>
        <p:nvSpPr>
          <p:cNvPr id="65" name="Freeform: Shape 64">
            <a:extLst>
              <a:ext uri="{FF2B5EF4-FFF2-40B4-BE49-F238E27FC236}">
                <a16:creationId xmlns:a16="http://schemas.microsoft.com/office/drawing/2014/main" id="{042D957C-1BA7-46AC-8DC2-A1000C9F5030}"/>
              </a:ext>
            </a:extLst>
          </p:cNvPr>
          <p:cNvSpPr>
            <a:spLocks noChangeAspect="1"/>
          </p:cNvSpPr>
          <p:nvPr/>
        </p:nvSpPr>
        <p:spPr>
          <a:xfrm rot="20592024">
            <a:off x="3139039" y="2445062"/>
            <a:ext cx="4297680" cy="1729364"/>
          </a:xfrm>
          <a:custGeom>
            <a:avLst/>
            <a:gdLst>
              <a:gd name="connsiteX0" fmla="*/ 1610876 w 9875521"/>
              <a:gd name="connsiteY0" fmla="*/ 28345 h 3973861"/>
              <a:gd name="connsiteX1" fmla="*/ 3025240 w 9875521"/>
              <a:gd name="connsiteY1" fmla="*/ 329245 h 3973861"/>
              <a:gd name="connsiteX2" fmla="*/ 3269490 w 9875521"/>
              <a:gd name="connsiteY2" fmla="*/ 532271 h 3973861"/>
              <a:gd name="connsiteX3" fmla="*/ 3269684 w 9875521"/>
              <a:gd name="connsiteY3" fmla="*/ 532513 h 3973861"/>
              <a:gd name="connsiteX4" fmla="*/ 3306929 w 9875521"/>
              <a:gd name="connsiteY4" fmla="*/ 563434 h 3973861"/>
              <a:gd name="connsiteX5" fmla="*/ 3513069 w 9875521"/>
              <a:gd name="connsiteY5" fmla="*/ 762456 h 3973861"/>
              <a:gd name="connsiteX6" fmla="*/ 3589909 w 9875521"/>
              <a:gd name="connsiteY6" fmla="*/ 848151 h 3973861"/>
              <a:gd name="connsiteX7" fmla="*/ 3732838 w 9875521"/>
              <a:gd name="connsiteY7" fmla="*/ 966956 h 3973861"/>
              <a:gd name="connsiteX8" fmla="*/ 6510653 w 9875521"/>
              <a:gd name="connsiteY8" fmla="*/ 707857 h 3973861"/>
              <a:gd name="connsiteX9" fmla="*/ 6527278 w 9875521"/>
              <a:gd name="connsiteY9" fmla="*/ 687857 h 3973861"/>
              <a:gd name="connsiteX10" fmla="*/ 6669704 w 9875521"/>
              <a:gd name="connsiteY10" fmla="*/ 573415 h 3973861"/>
              <a:gd name="connsiteX11" fmla="*/ 6739903 w 9875521"/>
              <a:gd name="connsiteY11" fmla="*/ 504714 h 3973861"/>
              <a:gd name="connsiteX12" fmla="*/ 6760465 w 9875521"/>
              <a:gd name="connsiteY12" fmla="*/ 494117 h 3973861"/>
              <a:gd name="connsiteX13" fmla="*/ 6878056 w 9875521"/>
              <a:gd name="connsiteY13" fmla="*/ 399732 h 3973861"/>
              <a:gd name="connsiteX14" fmla="*/ 9318270 w 9875521"/>
              <a:gd name="connsiteY14" fmla="*/ 669541 h 3973861"/>
              <a:gd name="connsiteX15" fmla="*/ 9294759 w 9875521"/>
              <a:gd name="connsiteY15" fmla="*/ 3416610 h 3973861"/>
              <a:gd name="connsiteX16" fmla="*/ 6547694 w 9875521"/>
              <a:gd name="connsiteY16" fmla="*/ 3393099 h 3973861"/>
              <a:gd name="connsiteX17" fmla="*/ 6490475 w 9875521"/>
              <a:gd name="connsiteY17" fmla="*/ 3321812 h 3973861"/>
              <a:gd name="connsiteX18" fmla="*/ 6484020 w 9875521"/>
              <a:gd name="connsiteY18" fmla="*/ 3321812 h 3973861"/>
              <a:gd name="connsiteX19" fmla="*/ 6456647 w 9875521"/>
              <a:gd name="connsiteY19" fmla="*/ 3287710 h 3973861"/>
              <a:gd name="connsiteX20" fmla="*/ 3334979 w 9875521"/>
              <a:gd name="connsiteY20" fmla="*/ 3260993 h 3973861"/>
              <a:gd name="connsiteX21" fmla="*/ 3325033 w 9875521"/>
              <a:gd name="connsiteY21" fmla="*/ 3272959 h 3973861"/>
              <a:gd name="connsiteX22" fmla="*/ 3317313 w 9875521"/>
              <a:gd name="connsiteY22" fmla="*/ 3279584 h 3973861"/>
              <a:gd name="connsiteX23" fmla="*/ 3211640 w 9875521"/>
              <a:gd name="connsiteY23" fmla="*/ 3379621 h 3973861"/>
              <a:gd name="connsiteX24" fmla="*/ 3117242 w 9875521"/>
              <a:gd name="connsiteY24" fmla="*/ 3477988 h 3973861"/>
              <a:gd name="connsiteX25" fmla="*/ 2997468 w 9875521"/>
              <a:gd name="connsiteY25" fmla="*/ 3574127 h 3973861"/>
              <a:gd name="connsiteX26" fmla="*/ 557254 w 9875521"/>
              <a:gd name="connsiteY26" fmla="*/ 3304319 h 3973861"/>
              <a:gd name="connsiteX27" fmla="*/ 580761 w 9875521"/>
              <a:gd name="connsiteY27" fmla="*/ 557250 h 3973861"/>
              <a:gd name="connsiteX28" fmla="*/ 1610876 w 9875521"/>
              <a:gd name="connsiteY28" fmla="*/ 28345 h 39738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9875521" h="3973861">
                <a:moveTo>
                  <a:pt x="1610876" y="28345"/>
                </a:moveTo>
                <a:cubicBezTo>
                  <a:pt x="2094608" y="-55029"/>
                  <a:pt x="2603527" y="45593"/>
                  <a:pt x="3025240" y="329245"/>
                </a:cubicBezTo>
                <a:lnTo>
                  <a:pt x="3269490" y="532271"/>
                </a:lnTo>
                <a:lnTo>
                  <a:pt x="3269684" y="532513"/>
                </a:lnTo>
                <a:lnTo>
                  <a:pt x="3306929" y="563434"/>
                </a:lnTo>
                <a:cubicBezTo>
                  <a:pt x="3376600" y="624311"/>
                  <a:pt x="3445643" y="690800"/>
                  <a:pt x="3513069" y="762456"/>
                </a:cubicBezTo>
                <a:lnTo>
                  <a:pt x="3589909" y="848151"/>
                </a:lnTo>
                <a:lnTo>
                  <a:pt x="3732838" y="966956"/>
                </a:lnTo>
                <a:cubicBezTo>
                  <a:pt x="4584784" y="1539996"/>
                  <a:pt x="5749925" y="1455673"/>
                  <a:pt x="6510653" y="707857"/>
                </a:cubicBezTo>
                <a:lnTo>
                  <a:pt x="6527278" y="687857"/>
                </a:lnTo>
                <a:lnTo>
                  <a:pt x="6669704" y="573415"/>
                </a:lnTo>
                <a:lnTo>
                  <a:pt x="6739903" y="504714"/>
                </a:lnTo>
                <a:lnTo>
                  <a:pt x="6760465" y="494117"/>
                </a:lnTo>
                <a:lnTo>
                  <a:pt x="6878056" y="399732"/>
                </a:lnTo>
                <a:cubicBezTo>
                  <a:pt x="7636288" y="-91638"/>
                  <a:pt x="8660197" y="104"/>
                  <a:pt x="9318270" y="669541"/>
                </a:cubicBezTo>
                <a:cubicBezTo>
                  <a:pt x="10070357" y="1434614"/>
                  <a:pt x="10059832" y="2664519"/>
                  <a:pt x="9294759" y="3416610"/>
                </a:cubicBezTo>
                <a:cubicBezTo>
                  <a:pt x="8529686" y="4168697"/>
                  <a:pt x="7299781" y="4158172"/>
                  <a:pt x="6547694" y="3393099"/>
                </a:cubicBezTo>
                <a:lnTo>
                  <a:pt x="6490475" y="3321812"/>
                </a:lnTo>
                <a:lnTo>
                  <a:pt x="6484020" y="3321812"/>
                </a:lnTo>
                <a:lnTo>
                  <a:pt x="6456647" y="3287710"/>
                </a:lnTo>
                <a:cubicBezTo>
                  <a:pt x="5601998" y="2418310"/>
                  <a:pt x="4204383" y="2406348"/>
                  <a:pt x="3334979" y="3260993"/>
                </a:cubicBezTo>
                <a:lnTo>
                  <a:pt x="3325033" y="3272959"/>
                </a:lnTo>
                <a:lnTo>
                  <a:pt x="3317313" y="3279584"/>
                </a:lnTo>
                <a:cubicBezTo>
                  <a:pt x="3281812" y="3311591"/>
                  <a:pt x="3246546" y="3344954"/>
                  <a:pt x="3211640" y="3379621"/>
                </a:cubicBezTo>
                <a:lnTo>
                  <a:pt x="3117242" y="3477988"/>
                </a:lnTo>
                <a:lnTo>
                  <a:pt x="2997468" y="3574127"/>
                </a:lnTo>
                <a:cubicBezTo>
                  <a:pt x="2239236" y="4065494"/>
                  <a:pt x="1215331" y="3973756"/>
                  <a:pt x="557254" y="3304319"/>
                </a:cubicBezTo>
                <a:cubicBezTo>
                  <a:pt x="-194837" y="2539246"/>
                  <a:pt x="-184312" y="1309341"/>
                  <a:pt x="580761" y="557250"/>
                </a:cubicBezTo>
                <a:cubicBezTo>
                  <a:pt x="873642" y="269341"/>
                  <a:pt x="1234641" y="93190"/>
                  <a:pt x="1610876" y="28345"/>
                </a:cubicBezTo>
                <a:close/>
              </a:path>
            </a:pathLst>
          </a:custGeom>
          <a:solidFill>
            <a:schemeClr val="bg1"/>
          </a:solidFill>
          <a:ln>
            <a:noFill/>
          </a:ln>
          <a:effectLst>
            <a:outerShdw blurRad="63500" sx="102000" sy="102000" algn="ctr" rotWithShape="0">
              <a:prstClr val="black">
                <a:alpha val="40000"/>
              </a:prstClr>
            </a:outerShdw>
          </a:effectLst>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nvGrpSpPr>
          <p:cNvPr id="114" name="Group 113">
            <a:extLst>
              <a:ext uri="{FF2B5EF4-FFF2-40B4-BE49-F238E27FC236}">
                <a16:creationId xmlns:a16="http://schemas.microsoft.com/office/drawing/2014/main" id="{4B5EAFE8-FE4B-4EB4-812B-67FE1A556E76}"/>
              </a:ext>
            </a:extLst>
          </p:cNvPr>
          <p:cNvGrpSpPr/>
          <p:nvPr/>
        </p:nvGrpSpPr>
        <p:grpSpPr>
          <a:xfrm>
            <a:off x="3345732" y="2985708"/>
            <a:ext cx="1371600" cy="1371600"/>
            <a:chOff x="3345732" y="2985708"/>
            <a:chExt cx="1371600" cy="1371600"/>
          </a:xfrm>
          <a:solidFill>
            <a:srgbClr val="8397B1"/>
          </a:solidFill>
        </p:grpSpPr>
        <p:grpSp>
          <p:nvGrpSpPr>
            <p:cNvPr id="66" name="Group 65">
              <a:extLst>
                <a:ext uri="{FF2B5EF4-FFF2-40B4-BE49-F238E27FC236}">
                  <a16:creationId xmlns:a16="http://schemas.microsoft.com/office/drawing/2014/main" id="{D0D86CFD-9BEA-43D5-85E9-D90AE4088F68}"/>
                </a:ext>
              </a:extLst>
            </p:cNvPr>
            <p:cNvGrpSpPr/>
            <p:nvPr/>
          </p:nvGrpSpPr>
          <p:grpSpPr>
            <a:xfrm rot="18865512">
              <a:off x="3345732" y="2985708"/>
              <a:ext cx="1371600" cy="1371600"/>
              <a:chOff x="1792149" y="1857971"/>
              <a:chExt cx="1371600" cy="1371600"/>
            </a:xfrm>
            <a:grpFill/>
          </p:grpSpPr>
          <p:sp>
            <p:nvSpPr>
              <p:cNvPr id="68" name="Oval 67">
                <a:extLst>
                  <a:ext uri="{FF2B5EF4-FFF2-40B4-BE49-F238E27FC236}">
                    <a16:creationId xmlns:a16="http://schemas.microsoft.com/office/drawing/2014/main" id="{C3A9AD49-E86F-4A81-B5DA-9D2C9F2C3CEC}"/>
                  </a:ext>
                </a:extLst>
              </p:cNvPr>
              <p:cNvSpPr>
                <a:spLocks noChangeAspect="1"/>
              </p:cNvSpPr>
              <p:nvPr/>
            </p:nvSpPr>
            <p:spPr>
              <a:xfrm>
                <a:off x="1792149" y="1857971"/>
                <a:ext cx="1371600" cy="1371600"/>
              </a:xfrm>
              <a:prstGeom prst="ellipse">
                <a:avLst/>
              </a:prstGeom>
              <a:grpFill/>
              <a:ln>
                <a:noFill/>
              </a:ln>
              <a:effectLst>
                <a:outerShdw blurRad="38100" sx="102000" sy="102000" algn="ctr" rotWithShape="0">
                  <a:prstClr val="black">
                    <a:alpha val="40000"/>
                  </a:prstClr>
                </a:outerShdw>
              </a:effectLst>
              <a:scene3d>
                <a:camera prst="orthographicFront"/>
                <a:lightRig rig="threePt" dir="t"/>
              </a:scene3d>
              <a:sp3d>
                <a:bevelT w="63500" h="635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Oval 68">
                <a:extLst>
                  <a:ext uri="{FF2B5EF4-FFF2-40B4-BE49-F238E27FC236}">
                    <a16:creationId xmlns:a16="http://schemas.microsoft.com/office/drawing/2014/main" id="{A0D73503-C5C1-4993-8BC1-2B7F10D98689}"/>
                  </a:ext>
                </a:extLst>
              </p:cNvPr>
              <p:cNvSpPr>
                <a:spLocks noChangeAspect="1"/>
              </p:cNvSpPr>
              <p:nvPr/>
            </p:nvSpPr>
            <p:spPr>
              <a:xfrm>
                <a:off x="1929309" y="2005495"/>
                <a:ext cx="1097280" cy="1097280"/>
              </a:xfrm>
              <a:prstGeom prst="ellipse">
                <a:avLst/>
              </a:prstGeom>
              <a:grpFill/>
              <a:ln>
                <a:noFill/>
              </a:ln>
              <a:effectLst>
                <a:innerShdw blurRad="1270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7" name="TextBox 66">
              <a:extLst>
                <a:ext uri="{FF2B5EF4-FFF2-40B4-BE49-F238E27FC236}">
                  <a16:creationId xmlns:a16="http://schemas.microsoft.com/office/drawing/2014/main" id="{6363AFE1-B9D0-4A6F-9EBF-1895FB568009}"/>
                </a:ext>
              </a:extLst>
            </p:cNvPr>
            <p:cNvSpPr txBox="1"/>
            <p:nvPr/>
          </p:nvSpPr>
          <p:spPr>
            <a:xfrm>
              <a:off x="3709768" y="3297887"/>
              <a:ext cx="650794" cy="769441"/>
            </a:xfrm>
            <a:prstGeom prst="rect">
              <a:avLst/>
            </a:prstGeom>
            <a:grpFill/>
          </p:spPr>
          <p:txBody>
            <a:bodyPr wrap="square" rtlCol="0">
              <a:spAutoFit/>
            </a:bodyPr>
            <a:lstStyle/>
            <a:p>
              <a:pPr algn="ctr"/>
              <a:r>
                <a:rPr lang="en-US" sz="3000" dirty="0">
                  <a:solidFill>
                    <a:schemeClr val="bg1"/>
                  </a:solidFill>
                </a:rPr>
                <a:t>02</a:t>
              </a:r>
            </a:p>
            <a:p>
              <a:pPr algn="ctr"/>
              <a:r>
                <a:rPr lang="en-US" sz="1400" dirty="0">
                  <a:solidFill>
                    <a:schemeClr val="bg1"/>
                  </a:solidFill>
                </a:rPr>
                <a:t>STEP</a:t>
              </a:r>
            </a:p>
          </p:txBody>
        </p:sp>
      </p:grpSp>
      <p:sp>
        <p:nvSpPr>
          <p:cNvPr id="71" name="Freeform: Shape 70">
            <a:extLst>
              <a:ext uri="{FF2B5EF4-FFF2-40B4-BE49-F238E27FC236}">
                <a16:creationId xmlns:a16="http://schemas.microsoft.com/office/drawing/2014/main" id="{07BBD5E5-2178-41AE-BB71-81010273E889}"/>
              </a:ext>
            </a:extLst>
          </p:cNvPr>
          <p:cNvSpPr>
            <a:spLocks noChangeAspect="1"/>
          </p:cNvSpPr>
          <p:nvPr/>
        </p:nvSpPr>
        <p:spPr>
          <a:xfrm rot="1726512">
            <a:off x="5519530" y="2739585"/>
            <a:ext cx="4297680" cy="1729364"/>
          </a:xfrm>
          <a:custGeom>
            <a:avLst/>
            <a:gdLst>
              <a:gd name="connsiteX0" fmla="*/ 1610876 w 9875521"/>
              <a:gd name="connsiteY0" fmla="*/ 28345 h 3973861"/>
              <a:gd name="connsiteX1" fmla="*/ 3025240 w 9875521"/>
              <a:gd name="connsiteY1" fmla="*/ 329245 h 3973861"/>
              <a:gd name="connsiteX2" fmla="*/ 3269490 w 9875521"/>
              <a:gd name="connsiteY2" fmla="*/ 532271 h 3973861"/>
              <a:gd name="connsiteX3" fmla="*/ 3269684 w 9875521"/>
              <a:gd name="connsiteY3" fmla="*/ 532513 h 3973861"/>
              <a:gd name="connsiteX4" fmla="*/ 3306929 w 9875521"/>
              <a:gd name="connsiteY4" fmla="*/ 563434 h 3973861"/>
              <a:gd name="connsiteX5" fmla="*/ 3513069 w 9875521"/>
              <a:gd name="connsiteY5" fmla="*/ 762456 h 3973861"/>
              <a:gd name="connsiteX6" fmla="*/ 3589909 w 9875521"/>
              <a:gd name="connsiteY6" fmla="*/ 848151 h 3973861"/>
              <a:gd name="connsiteX7" fmla="*/ 3732838 w 9875521"/>
              <a:gd name="connsiteY7" fmla="*/ 966956 h 3973861"/>
              <a:gd name="connsiteX8" fmla="*/ 6510653 w 9875521"/>
              <a:gd name="connsiteY8" fmla="*/ 707857 h 3973861"/>
              <a:gd name="connsiteX9" fmla="*/ 6527278 w 9875521"/>
              <a:gd name="connsiteY9" fmla="*/ 687857 h 3973861"/>
              <a:gd name="connsiteX10" fmla="*/ 6669704 w 9875521"/>
              <a:gd name="connsiteY10" fmla="*/ 573415 h 3973861"/>
              <a:gd name="connsiteX11" fmla="*/ 6739903 w 9875521"/>
              <a:gd name="connsiteY11" fmla="*/ 504714 h 3973861"/>
              <a:gd name="connsiteX12" fmla="*/ 6760465 w 9875521"/>
              <a:gd name="connsiteY12" fmla="*/ 494117 h 3973861"/>
              <a:gd name="connsiteX13" fmla="*/ 6878056 w 9875521"/>
              <a:gd name="connsiteY13" fmla="*/ 399732 h 3973861"/>
              <a:gd name="connsiteX14" fmla="*/ 9318270 w 9875521"/>
              <a:gd name="connsiteY14" fmla="*/ 669541 h 3973861"/>
              <a:gd name="connsiteX15" fmla="*/ 9294759 w 9875521"/>
              <a:gd name="connsiteY15" fmla="*/ 3416610 h 3973861"/>
              <a:gd name="connsiteX16" fmla="*/ 6547694 w 9875521"/>
              <a:gd name="connsiteY16" fmla="*/ 3393099 h 3973861"/>
              <a:gd name="connsiteX17" fmla="*/ 6490475 w 9875521"/>
              <a:gd name="connsiteY17" fmla="*/ 3321812 h 3973861"/>
              <a:gd name="connsiteX18" fmla="*/ 6484020 w 9875521"/>
              <a:gd name="connsiteY18" fmla="*/ 3321812 h 3973861"/>
              <a:gd name="connsiteX19" fmla="*/ 6456647 w 9875521"/>
              <a:gd name="connsiteY19" fmla="*/ 3287710 h 3973861"/>
              <a:gd name="connsiteX20" fmla="*/ 3334979 w 9875521"/>
              <a:gd name="connsiteY20" fmla="*/ 3260993 h 3973861"/>
              <a:gd name="connsiteX21" fmla="*/ 3325033 w 9875521"/>
              <a:gd name="connsiteY21" fmla="*/ 3272959 h 3973861"/>
              <a:gd name="connsiteX22" fmla="*/ 3317313 w 9875521"/>
              <a:gd name="connsiteY22" fmla="*/ 3279584 h 3973861"/>
              <a:gd name="connsiteX23" fmla="*/ 3211640 w 9875521"/>
              <a:gd name="connsiteY23" fmla="*/ 3379621 h 3973861"/>
              <a:gd name="connsiteX24" fmla="*/ 3117242 w 9875521"/>
              <a:gd name="connsiteY24" fmla="*/ 3477988 h 3973861"/>
              <a:gd name="connsiteX25" fmla="*/ 2997468 w 9875521"/>
              <a:gd name="connsiteY25" fmla="*/ 3574127 h 3973861"/>
              <a:gd name="connsiteX26" fmla="*/ 557254 w 9875521"/>
              <a:gd name="connsiteY26" fmla="*/ 3304319 h 3973861"/>
              <a:gd name="connsiteX27" fmla="*/ 580761 w 9875521"/>
              <a:gd name="connsiteY27" fmla="*/ 557250 h 3973861"/>
              <a:gd name="connsiteX28" fmla="*/ 1610876 w 9875521"/>
              <a:gd name="connsiteY28" fmla="*/ 28345 h 39738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9875521" h="3973861">
                <a:moveTo>
                  <a:pt x="1610876" y="28345"/>
                </a:moveTo>
                <a:cubicBezTo>
                  <a:pt x="2094608" y="-55029"/>
                  <a:pt x="2603527" y="45593"/>
                  <a:pt x="3025240" y="329245"/>
                </a:cubicBezTo>
                <a:lnTo>
                  <a:pt x="3269490" y="532271"/>
                </a:lnTo>
                <a:lnTo>
                  <a:pt x="3269684" y="532513"/>
                </a:lnTo>
                <a:lnTo>
                  <a:pt x="3306929" y="563434"/>
                </a:lnTo>
                <a:cubicBezTo>
                  <a:pt x="3376600" y="624311"/>
                  <a:pt x="3445643" y="690800"/>
                  <a:pt x="3513069" y="762456"/>
                </a:cubicBezTo>
                <a:lnTo>
                  <a:pt x="3589909" y="848151"/>
                </a:lnTo>
                <a:lnTo>
                  <a:pt x="3732838" y="966956"/>
                </a:lnTo>
                <a:cubicBezTo>
                  <a:pt x="4584784" y="1539996"/>
                  <a:pt x="5749925" y="1455673"/>
                  <a:pt x="6510653" y="707857"/>
                </a:cubicBezTo>
                <a:lnTo>
                  <a:pt x="6527278" y="687857"/>
                </a:lnTo>
                <a:lnTo>
                  <a:pt x="6669704" y="573415"/>
                </a:lnTo>
                <a:lnTo>
                  <a:pt x="6739903" y="504714"/>
                </a:lnTo>
                <a:lnTo>
                  <a:pt x="6760465" y="494117"/>
                </a:lnTo>
                <a:lnTo>
                  <a:pt x="6878056" y="399732"/>
                </a:lnTo>
                <a:cubicBezTo>
                  <a:pt x="7636288" y="-91638"/>
                  <a:pt x="8660197" y="104"/>
                  <a:pt x="9318270" y="669541"/>
                </a:cubicBezTo>
                <a:cubicBezTo>
                  <a:pt x="10070357" y="1434614"/>
                  <a:pt x="10059832" y="2664519"/>
                  <a:pt x="9294759" y="3416610"/>
                </a:cubicBezTo>
                <a:cubicBezTo>
                  <a:pt x="8529686" y="4168697"/>
                  <a:pt x="7299781" y="4158172"/>
                  <a:pt x="6547694" y="3393099"/>
                </a:cubicBezTo>
                <a:lnTo>
                  <a:pt x="6490475" y="3321812"/>
                </a:lnTo>
                <a:lnTo>
                  <a:pt x="6484020" y="3321812"/>
                </a:lnTo>
                <a:lnTo>
                  <a:pt x="6456647" y="3287710"/>
                </a:lnTo>
                <a:cubicBezTo>
                  <a:pt x="5601998" y="2418310"/>
                  <a:pt x="4204383" y="2406348"/>
                  <a:pt x="3334979" y="3260993"/>
                </a:cubicBezTo>
                <a:lnTo>
                  <a:pt x="3325033" y="3272959"/>
                </a:lnTo>
                <a:lnTo>
                  <a:pt x="3317313" y="3279584"/>
                </a:lnTo>
                <a:cubicBezTo>
                  <a:pt x="3281812" y="3311591"/>
                  <a:pt x="3246546" y="3344954"/>
                  <a:pt x="3211640" y="3379621"/>
                </a:cubicBezTo>
                <a:lnTo>
                  <a:pt x="3117242" y="3477988"/>
                </a:lnTo>
                <a:lnTo>
                  <a:pt x="2997468" y="3574127"/>
                </a:lnTo>
                <a:cubicBezTo>
                  <a:pt x="2239236" y="4065494"/>
                  <a:pt x="1215331" y="3973756"/>
                  <a:pt x="557254" y="3304319"/>
                </a:cubicBezTo>
                <a:cubicBezTo>
                  <a:pt x="-194837" y="2539246"/>
                  <a:pt x="-184312" y="1309341"/>
                  <a:pt x="580761" y="557250"/>
                </a:cubicBezTo>
                <a:cubicBezTo>
                  <a:pt x="873642" y="269341"/>
                  <a:pt x="1234641" y="93190"/>
                  <a:pt x="1610876" y="28345"/>
                </a:cubicBezTo>
                <a:close/>
              </a:path>
            </a:pathLst>
          </a:custGeom>
          <a:solidFill>
            <a:schemeClr val="bg1"/>
          </a:solidFill>
          <a:ln>
            <a:noFill/>
          </a:ln>
          <a:effectLst>
            <a:outerShdw blurRad="63500" sx="102000" sy="102000" algn="ctr" rotWithShape="0">
              <a:prstClr val="black">
                <a:alpha val="40000"/>
              </a:prstClr>
            </a:outerShdw>
          </a:effectLst>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nvGrpSpPr>
          <p:cNvPr id="115" name="Group 114">
            <a:extLst>
              <a:ext uri="{FF2B5EF4-FFF2-40B4-BE49-F238E27FC236}">
                <a16:creationId xmlns:a16="http://schemas.microsoft.com/office/drawing/2014/main" id="{196EB361-9E35-4ADE-893A-1A08DF6BC6B3}"/>
              </a:ext>
            </a:extLst>
          </p:cNvPr>
          <p:cNvGrpSpPr/>
          <p:nvPr/>
        </p:nvGrpSpPr>
        <p:grpSpPr>
          <a:xfrm>
            <a:off x="5844797" y="2274455"/>
            <a:ext cx="1371600" cy="1371600"/>
            <a:chOff x="5844797" y="2274455"/>
            <a:chExt cx="1371600" cy="1371600"/>
          </a:xfrm>
          <a:solidFill>
            <a:srgbClr val="44546B"/>
          </a:solidFill>
        </p:grpSpPr>
        <p:grpSp>
          <p:nvGrpSpPr>
            <p:cNvPr id="72" name="Group 71">
              <a:extLst>
                <a:ext uri="{FF2B5EF4-FFF2-40B4-BE49-F238E27FC236}">
                  <a16:creationId xmlns:a16="http://schemas.microsoft.com/office/drawing/2014/main" id="{ACE16A82-4DBC-4813-8386-B97C4B8EC1B7}"/>
                </a:ext>
              </a:extLst>
            </p:cNvPr>
            <p:cNvGrpSpPr/>
            <p:nvPr/>
          </p:nvGrpSpPr>
          <p:grpSpPr>
            <a:xfrm>
              <a:off x="5844797" y="2274455"/>
              <a:ext cx="1371600" cy="1371600"/>
              <a:chOff x="1792149" y="1857971"/>
              <a:chExt cx="1371600" cy="1371600"/>
            </a:xfrm>
            <a:grpFill/>
          </p:grpSpPr>
          <p:sp>
            <p:nvSpPr>
              <p:cNvPr id="74" name="Oval 73">
                <a:extLst>
                  <a:ext uri="{FF2B5EF4-FFF2-40B4-BE49-F238E27FC236}">
                    <a16:creationId xmlns:a16="http://schemas.microsoft.com/office/drawing/2014/main" id="{61EFCB42-0DB1-4DBD-9350-59641EE9A65E}"/>
                  </a:ext>
                </a:extLst>
              </p:cNvPr>
              <p:cNvSpPr>
                <a:spLocks noChangeAspect="1"/>
              </p:cNvSpPr>
              <p:nvPr/>
            </p:nvSpPr>
            <p:spPr>
              <a:xfrm>
                <a:off x="1792149" y="1857971"/>
                <a:ext cx="1371600" cy="1371600"/>
              </a:xfrm>
              <a:prstGeom prst="ellipse">
                <a:avLst/>
              </a:prstGeom>
              <a:grpFill/>
              <a:ln>
                <a:noFill/>
              </a:ln>
              <a:effectLst>
                <a:outerShdw blurRad="38100" sx="102000" sy="102000" algn="ctr" rotWithShape="0">
                  <a:prstClr val="black">
                    <a:alpha val="40000"/>
                  </a:prstClr>
                </a:outerShdw>
              </a:effectLst>
              <a:scene3d>
                <a:camera prst="orthographicFront"/>
                <a:lightRig rig="threePt" dir="t"/>
              </a:scene3d>
              <a:sp3d>
                <a:bevelT w="63500" h="635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Oval 74">
                <a:extLst>
                  <a:ext uri="{FF2B5EF4-FFF2-40B4-BE49-F238E27FC236}">
                    <a16:creationId xmlns:a16="http://schemas.microsoft.com/office/drawing/2014/main" id="{5E34BD37-00E0-4CB3-BD5C-97FDB6181B51}"/>
                  </a:ext>
                </a:extLst>
              </p:cNvPr>
              <p:cNvSpPr>
                <a:spLocks noChangeAspect="1"/>
              </p:cNvSpPr>
              <p:nvPr/>
            </p:nvSpPr>
            <p:spPr>
              <a:xfrm>
                <a:off x="1929309" y="2005495"/>
                <a:ext cx="1097280" cy="1097280"/>
              </a:xfrm>
              <a:prstGeom prst="ellipse">
                <a:avLst/>
              </a:prstGeom>
              <a:grpFill/>
              <a:ln>
                <a:noFill/>
              </a:ln>
              <a:effectLst>
                <a:innerShdw blurRad="1270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73" name="TextBox 72">
              <a:extLst>
                <a:ext uri="{FF2B5EF4-FFF2-40B4-BE49-F238E27FC236}">
                  <a16:creationId xmlns:a16="http://schemas.microsoft.com/office/drawing/2014/main" id="{9DF759C3-24EA-4975-AFEC-CC65C1CF45DB}"/>
                </a:ext>
              </a:extLst>
            </p:cNvPr>
            <p:cNvSpPr txBox="1"/>
            <p:nvPr/>
          </p:nvSpPr>
          <p:spPr>
            <a:xfrm>
              <a:off x="6199816" y="2585898"/>
              <a:ext cx="650794" cy="769441"/>
            </a:xfrm>
            <a:prstGeom prst="rect">
              <a:avLst/>
            </a:prstGeom>
            <a:grpFill/>
          </p:spPr>
          <p:txBody>
            <a:bodyPr wrap="square" rtlCol="0">
              <a:spAutoFit/>
            </a:bodyPr>
            <a:lstStyle/>
            <a:p>
              <a:pPr algn="ctr"/>
              <a:r>
                <a:rPr lang="en-US" sz="3000" dirty="0">
                  <a:solidFill>
                    <a:schemeClr val="bg1"/>
                  </a:solidFill>
                </a:rPr>
                <a:t>03</a:t>
              </a:r>
            </a:p>
            <a:p>
              <a:pPr algn="ctr"/>
              <a:r>
                <a:rPr lang="en-US" sz="1400" dirty="0">
                  <a:solidFill>
                    <a:schemeClr val="bg1"/>
                  </a:solidFill>
                </a:rPr>
                <a:t>STEP</a:t>
              </a:r>
            </a:p>
          </p:txBody>
        </p:sp>
      </p:grpSp>
      <p:grpSp>
        <p:nvGrpSpPr>
          <p:cNvPr id="116" name="Group 115">
            <a:extLst>
              <a:ext uri="{FF2B5EF4-FFF2-40B4-BE49-F238E27FC236}">
                <a16:creationId xmlns:a16="http://schemas.microsoft.com/office/drawing/2014/main" id="{6C9CD36D-5B00-4E03-AE5E-8F0E188E9613}"/>
              </a:ext>
            </a:extLst>
          </p:cNvPr>
          <p:cNvGrpSpPr/>
          <p:nvPr/>
        </p:nvGrpSpPr>
        <p:grpSpPr>
          <a:xfrm>
            <a:off x="8116115" y="3594579"/>
            <a:ext cx="1371600" cy="1371600"/>
            <a:chOff x="8116115" y="3594579"/>
            <a:chExt cx="1371600" cy="1371600"/>
          </a:xfrm>
          <a:solidFill>
            <a:srgbClr val="2C3749"/>
          </a:solidFill>
        </p:grpSpPr>
        <p:grpSp>
          <p:nvGrpSpPr>
            <p:cNvPr id="78" name="Group 77">
              <a:extLst>
                <a:ext uri="{FF2B5EF4-FFF2-40B4-BE49-F238E27FC236}">
                  <a16:creationId xmlns:a16="http://schemas.microsoft.com/office/drawing/2014/main" id="{438FEFD7-DBCE-49A4-ADF4-C43D6DEE0798}"/>
                </a:ext>
              </a:extLst>
            </p:cNvPr>
            <p:cNvGrpSpPr/>
            <p:nvPr/>
          </p:nvGrpSpPr>
          <p:grpSpPr>
            <a:xfrm rot="1530073">
              <a:off x="8116115" y="3594579"/>
              <a:ext cx="1371600" cy="1371600"/>
              <a:chOff x="1792149" y="1857971"/>
              <a:chExt cx="1371600" cy="1371600"/>
            </a:xfrm>
            <a:grpFill/>
          </p:grpSpPr>
          <p:sp>
            <p:nvSpPr>
              <p:cNvPr id="80" name="Oval 79">
                <a:extLst>
                  <a:ext uri="{FF2B5EF4-FFF2-40B4-BE49-F238E27FC236}">
                    <a16:creationId xmlns:a16="http://schemas.microsoft.com/office/drawing/2014/main" id="{78A908C4-4AC2-49F6-9C9A-791D6E85F24A}"/>
                  </a:ext>
                </a:extLst>
              </p:cNvPr>
              <p:cNvSpPr>
                <a:spLocks noChangeAspect="1"/>
              </p:cNvSpPr>
              <p:nvPr/>
            </p:nvSpPr>
            <p:spPr>
              <a:xfrm>
                <a:off x="1792149" y="1857971"/>
                <a:ext cx="1371600" cy="1371600"/>
              </a:xfrm>
              <a:prstGeom prst="ellipse">
                <a:avLst/>
              </a:prstGeom>
              <a:grpFill/>
              <a:ln>
                <a:noFill/>
              </a:ln>
              <a:effectLst>
                <a:outerShdw blurRad="38100" sx="102000" sy="102000" algn="ctr" rotWithShape="0">
                  <a:prstClr val="black">
                    <a:alpha val="40000"/>
                  </a:prstClr>
                </a:outerShdw>
              </a:effectLst>
              <a:scene3d>
                <a:camera prst="orthographicFront"/>
                <a:lightRig rig="threePt" dir="t"/>
              </a:scene3d>
              <a:sp3d>
                <a:bevelT w="63500" h="635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1" name="Oval 80">
                <a:extLst>
                  <a:ext uri="{FF2B5EF4-FFF2-40B4-BE49-F238E27FC236}">
                    <a16:creationId xmlns:a16="http://schemas.microsoft.com/office/drawing/2014/main" id="{2F1488B3-F94E-4EA9-93AE-EAB4BF17282D}"/>
                  </a:ext>
                </a:extLst>
              </p:cNvPr>
              <p:cNvSpPr>
                <a:spLocks noChangeAspect="1"/>
              </p:cNvSpPr>
              <p:nvPr/>
            </p:nvSpPr>
            <p:spPr>
              <a:xfrm>
                <a:off x="1929309" y="2005495"/>
                <a:ext cx="1097280" cy="1097280"/>
              </a:xfrm>
              <a:prstGeom prst="ellipse">
                <a:avLst/>
              </a:prstGeom>
              <a:grpFill/>
              <a:ln>
                <a:noFill/>
              </a:ln>
              <a:effectLst>
                <a:innerShdw blurRad="1270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9" name="TextBox 78">
              <a:extLst>
                <a:ext uri="{FF2B5EF4-FFF2-40B4-BE49-F238E27FC236}">
                  <a16:creationId xmlns:a16="http://schemas.microsoft.com/office/drawing/2014/main" id="{133AE82E-29D7-4C9D-8857-9CF1C81E45D4}"/>
                </a:ext>
              </a:extLst>
            </p:cNvPr>
            <p:cNvSpPr txBox="1"/>
            <p:nvPr/>
          </p:nvSpPr>
          <p:spPr>
            <a:xfrm>
              <a:off x="8467196" y="3902694"/>
              <a:ext cx="650794" cy="769441"/>
            </a:xfrm>
            <a:prstGeom prst="rect">
              <a:avLst/>
            </a:prstGeom>
            <a:grpFill/>
          </p:spPr>
          <p:txBody>
            <a:bodyPr wrap="square" rtlCol="0">
              <a:spAutoFit/>
            </a:bodyPr>
            <a:lstStyle/>
            <a:p>
              <a:pPr algn="ctr"/>
              <a:r>
                <a:rPr lang="en-US" sz="3000" dirty="0">
                  <a:solidFill>
                    <a:schemeClr val="bg1"/>
                  </a:solidFill>
                </a:rPr>
                <a:t>04</a:t>
              </a:r>
            </a:p>
            <a:p>
              <a:pPr algn="ctr"/>
              <a:r>
                <a:rPr lang="en-US" sz="1400" dirty="0">
                  <a:solidFill>
                    <a:schemeClr val="bg1"/>
                  </a:solidFill>
                </a:rPr>
                <a:t>STEP</a:t>
              </a:r>
            </a:p>
          </p:txBody>
        </p:sp>
      </p:grpSp>
      <p:grpSp>
        <p:nvGrpSpPr>
          <p:cNvPr id="82" name="Group 81">
            <a:extLst>
              <a:ext uri="{FF2B5EF4-FFF2-40B4-BE49-F238E27FC236}">
                <a16:creationId xmlns:a16="http://schemas.microsoft.com/office/drawing/2014/main" id="{FEDBCD72-0A58-483C-BF0B-21B730C707A1}"/>
              </a:ext>
            </a:extLst>
          </p:cNvPr>
          <p:cNvGrpSpPr>
            <a:grpSpLocks noChangeAspect="1"/>
          </p:cNvGrpSpPr>
          <p:nvPr/>
        </p:nvGrpSpPr>
        <p:grpSpPr>
          <a:xfrm rot="16368501">
            <a:off x="3027726" y="3590722"/>
            <a:ext cx="772379" cy="1828800"/>
            <a:chOff x="1620778" y="859888"/>
            <a:chExt cx="874887" cy="2071512"/>
          </a:xfrm>
        </p:grpSpPr>
        <p:sp>
          <p:nvSpPr>
            <p:cNvPr id="83" name="Freeform: Shape 82">
              <a:extLst>
                <a:ext uri="{FF2B5EF4-FFF2-40B4-BE49-F238E27FC236}">
                  <a16:creationId xmlns:a16="http://schemas.microsoft.com/office/drawing/2014/main" id="{25FC58AE-4E82-4EA1-8F7B-5C2101318556}"/>
                </a:ext>
              </a:extLst>
            </p:cNvPr>
            <p:cNvSpPr>
              <a:spLocks noChangeAspect="1"/>
            </p:cNvSpPr>
            <p:nvPr/>
          </p:nvSpPr>
          <p:spPr>
            <a:xfrm rot="18036008">
              <a:off x="1022466" y="1458200"/>
              <a:ext cx="2071512" cy="874887"/>
            </a:xfrm>
            <a:custGeom>
              <a:avLst/>
              <a:gdLst>
                <a:gd name="connsiteX0" fmla="*/ 2071512 w 2071512"/>
                <a:gd name="connsiteY0" fmla="*/ 414788 h 874887"/>
                <a:gd name="connsiteX1" fmla="*/ 1726438 w 2071512"/>
                <a:gd name="connsiteY1" fmla="*/ 874887 h 874887"/>
                <a:gd name="connsiteX2" fmla="*/ 1671944 w 2071512"/>
                <a:gd name="connsiteY2" fmla="*/ 817728 h 874887"/>
                <a:gd name="connsiteX3" fmla="*/ 991050 w 2071512"/>
                <a:gd name="connsiteY3" fmla="*/ 554655 h 874887"/>
                <a:gd name="connsiteX4" fmla="*/ 424859 w 2071512"/>
                <a:gd name="connsiteY4" fmla="*/ 727604 h 874887"/>
                <a:gd name="connsiteX5" fmla="*/ 340435 w 2071512"/>
                <a:gd name="connsiteY5" fmla="*/ 793937 h 874887"/>
                <a:gd name="connsiteX6" fmla="*/ 0 w 2071512"/>
                <a:gd name="connsiteY6" fmla="*/ 340023 h 874887"/>
                <a:gd name="connsiteX7" fmla="*/ 96859 w 2071512"/>
                <a:gd name="connsiteY7" fmla="*/ 270326 h 874887"/>
                <a:gd name="connsiteX8" fmla="*/ 443345 w 2071512"/>
                <a:gd name="connsiteY8" fmla="*/ 96584 h 874887"/>
                <a:gd name="connsiteX9" fmla="*/ 602293 w 2071512"/>
                <a:gd name="connsiteY9" fmla="*/ 49062 h 874887"/>
                <a:gd name="connsiteX10" fmla="*/ 626479 w 2071512"/>
                <a:gd name="connsiteY10" fmla="*/ 43588 h 874887"/>
                <a:gd name="connsiteX11" fmla="*/ 769645 w 2071512"/>
                <a:gd name="connsiteY11" fmla="*/ 17348 h 874887"/>
                <a:gd name="connsiteX12" fmla="*/ 803455 w 2071512"/>
                <a:gd name="connsiteY12" fmla="*/ 13215 h 874887"/>
                <a:gd name="connsiteX13" fmla="*/ 808432 w 2071512"/>
                <a:gd name="connsiteY13" fmla="*/ 12902 h 874887"/>
                <a:gd name="connsiteX14" fmla="*/ 808599 w 2071512"/>
                <a:gd name="connsiteY14" fmla="*/ 12587 h 874887"/>
                <a:gd name="connsiteX15" fmla="*/ 877712 w 2071512"/>
                <a:gd name="connsiteY15" fmla="*/ 4138 h 874887"/>
                <a:gd name="connsiteX16" fmla="*/ 1042993 w 2071512"/>
                <a:gd name="connsiteY16" fmla="*/ 725 h 874887"/>
                <a:gd name="connsiteX17" fmla="*/ 1184671 w 2071512"/>
                <a:gd name="connsiteY17" fmla="*/ 12023 h 874887"/>
                <a:gd name="connsiteX18" fmla="*/ 1186018 w 2071512"/>
                <a:gd name="connsiteY18" fmla="*/ 14572 h 874887"/>
                <a:gd name="connsiteX19" fmla="*/ 1221180 w 2071512"/>
                <a:gd name="connsiteY19" fmla="*/ 17012 h 874887"/>
                <a:gd name="connsiteX20" fmla="*/ 1406500 w 2071512"/>
                <a:gd name="connsiteY20" fmla="*/ 54435 h 874887"/>
                <a:gd name="connsiteX21" fmla="*/ 1423085 w 2071512"/>
                <a:gd name="connsiteY21" fmla="*/ 59147 h 874887"/>
                <a:gd name="connsiteX22" fmla="*/ 1588123 w 2071512"/>
                <a:gd name="connsiteY22" fmla="*/ 113684 h 874887"/>
                <a:gd name="connsiteX23" fmla="*/ 1600552 w 2071512"/>
                <a:gd name="connsiteY23" fmla="*/ 118559 h 874887"/>
                <a:gd name="connsiteX24" fmla="*/ 1767172 w 2071512"/>
                <a:gd name="connsiteY24" fmla="*/ 196480 h 874887"/>
                <a:gd name="connsiteX25" fmla="*/ 1965862 w 2071512"/>
                <a:gd name="connsiteY25" fmla="*/ 323452 h 874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2071512" h="874887">
                  <a:moveTo>
                    <a:pt x="2071512" y="414788"/>
                  </a:moveTo>
                  <a:lnTo>
                    <a:pt x="1726438" y="874887"/>
                  </a:lnTo>
                  <a:lnTo>
                    <a:pt x="1671944" y="817728"/>
                  </a:lnTo>
                  <a:cubicBezTo>
                    <a:pt x="1492108" y="654277"/>
                    <a:pt x="1253213" y="554656"/>
                    <a:pt x="991050" y="554655"/>
                  </a:cubicBezTo>
                  <a:cubicBezTo>
                    <a:pt x="781321" y="554656"/>
                    <a:pt x="586482" y="618413"/>
                    <a:pt x="424859" y="727604"/>
                  </a:cubicBezTo>
                  <a:lnTo>
                    <a:pt x="340435" y="793937"/>
                  </a:lnTo>
                  <a:lnTo>
                    <a:pt x="0" y="340023"/>
                  </a:lnTo>
                  <a:lnTo>
                    <a:pt x="96859" y="270326"/>
                  </a:lnTo>
                  <a:cubicBezTo>
                    <a:pt x="204135" y="199367"/>
                    <a:pt x="320308" y="140776"/>
                    <a:pt x="443345" y="96584"/>
                  </a:cubicBezTo>
                  <a:lnTo>
                    <a:pt x="602293" y="49062"/>
                  </a:lnTo>
                  <a:lnTo>
                    <a:pt x="626479" y="43588"/>
                  </a:lnTo>
                  <a:lnTo>
                    <a:pt x="769645" y="17348"/>
                  </a:lnTo>
                  <a:lnTo>
                    <a:pt x="803455" y="13215"/>
                  </a:lnTo>
                  <a:lnTo>
                    <a:pt x="808432" y="12902"/>
                  </a:lnTo>
                  <a:lnTo>
                    <a:pt x="808599" y="12587"/>
                  </a:lnTo>
                  <a:lnTo>
                    <a:pt x="877712" y="4138"/>
                  </a:lnTo>
                  <a:cubicBezTo>
                    <a:pt x="933187" y="199"/>
                    <a:pt x="988335" y="-902"/>
                    <a:pt x="1042993" y="725"/>
                  </a:cubicBezTo>
                  <a:lnTo>
                    <a:pt x="1184671" y="12023"/>
                  </a:lnTo>
                  <a:lnTo>
                    <a:pt x="1186018" y="14572"/>
                  </a:lnTo>
                  <a:lnTo>
                    <a:pt x="1221180" y="17012"/>
                  </a:lnTo>
                  <a:lnTo>
                    <a:pt x="1406500" y="54435"/>
                  </a:lnTo>
                  <a:lnTo>
                    <a:pt x="1423085" y="59147"/>
                  </a:lnTo>
                  <a:lnTo>
                    <a:pt x="1588123" y="113684"/>
                  </a:lnTo>
                  <a:lnTo>
                    <a:pt x="1600552" y="118559"/>
                  </a:lnTo>
                  <a:lnTo>
                    <a:pt x="1767172" y="196480"/>
                  </a:lnTo>
                  <a:cubicBezTo>
                    <a:pt x="1836597" y="234058"/>
                    <a:pt x="1902982" y="276537"/>
                    <a:pt x="1965862" y="323452"/>
                  </a:cubicBezTo>
                  <a:close/>
                </a:path>
              </a:pathLst>
            </a:custGeom>
            <a:solidFill>
              <a:schemeClr val="bg1"/>
            </a:solidFill>
            <a:ln>
              <a:noFill/>
            </a:ln>
            <a:effectLst>
              <a:outerShdw blurRad="50800" dist="50800" dir="5400000" algn="ctr" rotWithShape="0">
                <a:schemeClr val="tx1"/>
              </a:outerShdw>
            </a:effectLst>
            <a:scene3d>
              <a:camera prst="orthographicFront"/>
              <a:lightRig rig="threePt" dir="t"/>
            </a:scene3d>
            <a:sp3d>
              <a:bevelT w="25400" h="25400" prst="coolSlant"/>
            </a:sp3d>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84" name="Freeform: Shape 83">
              <a:extLst>
                <a:ext uri="{FF2B5EF4-FFF2-40B4-BE49-F238E27FC236}">
                  <a16:creationId xmlns:a16="http://schemas.microsoft.com/office/drawing/2014/main" id="{1AE1DA4D-D404-4593-A937-774870504B58}"/>
                </a:ext>
              </a:extLst>
            </p:cNvPr>
            <p:cNvSpPr>
              <a:spLocks noChangeAspect="1"/>
            </p:cNvSpPr>
            <p:nvPr/>
          </p:nvSpPr>
          <p:spPr>
            <a:xfrm rot="18036008">
              <a:off x="1080194" y="1517627"/>
              <a:ext cx="1948334" cy="752684"/>
            </a:xfrm>
            <a:custGeom>
              <a:avLst/>
              <a:gdLst>
                <a:gd name="connsiteX0" fmla="*/ 1948334 w 1948334"/>
                <a:gd name="connsiteY0" fmla="*/ 376609 h 752684"/>
                <a:gd name="connsiteX1" fmla="*/ 1666278 w 1948334"/>
                <a:gd name="connsiteY1" fmla="*/ 752684 h 752684"/>
                <a:gd name="connsiteX2" fmla="*/ 1611784 w 1948334"/>
                <a:gd name="connsiteY2" fmla="*/ 695525 h 752684"/>
                <a:gd name="connsiteX3" fmla="*/ 930890 w 1948334"/>
                <a:gd name="connsiteY3" fmla="*/ 432452 h 752684"/>
                <a:gd name="connsiteX4" fmla="*/ 364699 w 1948334"/>
                <a:gd name="connsiteY4" fmla="*/ 605401 h 752684"/>
                <a:gd name="connsiteX5" fmla="*/ 280275 w 1948334"/>
                <a:gd name="connsiteY5" fmla="*/ 671734 h 752684"/>
                <a:gd name="connsiteX6" fmla="*/ 0 w 1948334"/>
                <a:gd name="connsiteY6" fmla="*/ 298033 h 752684"/>
                <a:gd name="connsiteX7" fmla="*/ 60322 w 1948334"/>
                <a:gd name="connsiteY7" fmla="*/ 255630 h 752684"/>
                <a:gd name="connsiteX8" fmla="*/ 837886 w 1948334"/>
                <a:gd name="connsiteY8" fmla="*/ 2415 h 752684"/>
                <a:gd name="connsiteX9" fmla="*/ 1926299 w 1948334"/>
                <a:gd name="connsiteY9" fmla="*/ 355892 h 7526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948334" h="752684">
                  <a:moveTo>
                    <a:pt x="1948334" y="376609"/>
                  </a:moveTo>
                  <a:lnTo>
                    <a:pt x="1666278" y="752684"/>
                  </a:lnTo>
                  <a:lnTo>
                    <a:pt x="1611784" y="695525"/>
                  </a:lnTo>
                  <a:cubicBezTo>
                    <a:pt x="1431948" y="532074"/>
                    <a:pt x="1193053" y="432453"/>
                    <a:pt x="930890" y="432452"/>
                  </a:cubicBezTo>
                  <a:cubicBezTo>
                    <a:pt x="721161" y="432453"/>
                    <a:pt x="526322" y="496210"/>
                    <a:pt x="364699" y="605401"/>
                  </a:cubicBezTo>
                  <a:lnTo>
                    <a:pt x="280275" y="671734"/>
                  </a:lnTo>
                  <a:lnTo>
                    <a:pt x="0" y="298033"/>
                  </a:lnTo>
                  <a:lnTo>
                    <a:pt x="60322" y="255630"/>
                  </a:lnTo>
                  <a:cubicBezTo>
                    <a:pt x="285371" y="109300"/>
                    <a:pt x="550614" y="18140"/>
                    <a:pt x="837886" y="2415"/>
                  </a:cubicBezTo>
                  <a:cubicBezTo>
                    <a:pt x="1248277" y="-20045"/>
                    <a:pt x="1630779" y="115434"/>
                    <a:pt x="1926299" y="355892"/>
                  </a:cubicBezTo>
                  <a:close/>
                </a:path>
              </a:pathLst>
            </a:custGeom>
            <a:solidFill>
              <a:srgbClr val="8397B1"/>
            </a:solidFill>
            <a:ln>
              <a:noFill/>
            </a:ln>
            <a:effectLst>
              <a:innerShdw blurRad="114300">
                <a:prstClr val="black"/>
              </a:innerShdw>
            </a:effectLst>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grpSp>
        <p:nvGrpSpPr>
          <p:cNvPr id="85" name="Group 84">
            <a:extLst>
              <a:ext uri="{FF2B5EF4-FFF2-40B4-BE49-F238E27FC236}">
                <a16:creationId xmlns:a16="http://schemas.microsoft.com/office/drawing/2014/main" id="{E8921A19-89D5-48E7-92CD-266311925D68}"/>
              </a:ext>
            </a:extLst>
          </p:cNvPr>
          <p:cNvGrpSpPr>
            <a:grpSpLocks noChangeAspect="1"/>
          </p:cNvGrpSpPr>
          <p:nvPr/>
        </p:nvGrpSpPr>
        <p:grpSpPr>
          <a:xfrm rot="6026804">
            <a:off x="6857850" y="1275989"/>
            <a:ext cx="772379" cy="1828800"/>
            <a:chOff x="1620778" y="859888"/>
            <a:chExt cx="874887" cy="2071512"/>
          </a:xfrm>
        </p:grpSpPr>
        <p:sp>
          <p:nvSpPr>
            <p:cNvPr id="86" name="Freeform: Shape 85">
              <a:extLst>
                <a:ext uri="{FF2B5EF4-FFF2-40B4-BE49-F238E27FC236}">
                  <a16:creationId xmlns:a16="http://schemas.microsoft.com/office/drawing/2014/main" id="{09C3A27E-C70B-42ED-816E-FC0FDC2C2F55}"/>
                </a:ext>
              </a:extLst>
            </p:cNvPr>
            <p:cNvSpPr>
              <a:spLocks noChangeAspect="1"/>
            </p:cNvSpPr>
            <p:nvPr/>
          </p:nvSpPr>
          <p:spPr>
            <a:xfrm rot="18036008">
              <a:off x="1022466" y="1458200"/>
              <a:ext cx="2071512" cy="874887"/>
            </a:xfrm>
            <a:custGeom>
              <a:avLst/>
              <a:gdLst>
                <a:gd name="connsiteX0" fmla="*/ 2071512 w 2071512"/>
                <a:gd name="connsiteY0" fmla="*/ 414788 h 874887"/>
                <a:gd name="connsiteX1" fmla="*/ 1726438 w 2071512"/>
                <a:gd name="connsiteY1" fmla="*/ 874887 h 874887"/>
                <a:gd name="connsiteX2" fmla="*/ 1671944 w 2071512"/>
                <a:gd name="connsiteY2" fmla="*/ 817728 h 874887"/>
                <a:gd name="connsiteX3" fmla="*/ 991050 w 2071512"/>
                <a:gd name="connsiteY3" fmla="*/ 554655 h 874887"/>
                <a:gd name="connsiteX4" fmla="*/ 424859 w 2071512"/>
                <a:gd name="connsiteY4" fmla="*/ 727604 h 874887"/>
                <a:gd name="connsiteX5" fmla="*/ 340435 w 2071512"/>
                <a:gd name="connsiteY5" fmla="*/ 793937 h 874887"/>
                <a:gd name="connsiteX6" fmla="*/ 0 w 2071512"/>
                <a:gd name="connsiteY6" fmla="*/ 340023 h 874887"/>
                <a:gd name="connsiteX7" fmla="*/ 96859 w 2071512"/>
                <a:gd name="connsiteY7" fmla="*/ 270326 h 874887"/>
                <a:gd name="connsiteX8" fmla="*/ 443345 w 2071512"/>
                <a:gd name="connsiteY8" fmla="*/ 96584 h 874887"/>
                <a:gd name="connsiteX9" fmla="*/ 602293 w 2071512"/>
                <a:gd name="connsiteY9" fmla="*/ 49062 h 874887"/>
                <a:gd name="connsiteX10" fmla="*/ 626479 w 2071512"/>
                <a:gd name="connsiteY10" fmla="*/ 43588 h 874887"/>
                <a:gd name="connsiteX11" fmla="*/ 769645 w 2071512"/>
                <a:gd name="connsiteY11" fmla="*/ 17348 h 874887"/>
                <a:gd name="connsiteX12" fmla="*/ 803455 w 2071512"/>
                <a:gd name="connsiteY12" fmla="*/ 13215 h 874887"/>
                <a:gd name="connsiteX13" fmla="*/ 808432 w 2071512"/>
                <a:gd name="connsiteY13" fmla="*/ 12902 h 874887"/>
                <a:gd name="connsiteX14" fmla="*/ 808599 w 2071512"/>
                <a:gd name="connsiteY14" fmla="*/ 12587 h 874887"/>
                <a:gd name="connsiteX15" fmla="*/ 877712 w 2071512"/>
                <a:gd name="connsiteY15" fmla="*/ 4138 h 874887"/>
                <a:gd name="connsiteX16" fmla="*/ 1042993 w 2071512"/>
                <a:gd name="connsiteY16" fmla="*/ 725 h 874887"/>
                <a:gd name="connsiteX17" fmla="*/ 1184671 w 2071512"/>
                <a:gd name="connsiteY17" fmla="*/ 12023 h 874887"/>
                <a:gd name="connsiteX18" fmla="*/ 1186018 w 2071512"/>
                <a:gd name="connsiteY18" fmla="*/ 14572 h 874887"/>
                <a:gd name="connsiteX19" fmla="*/ 1221180 w 2071512"/>
                <a:gd name="connsiteY19" fmla="*/ 17012 h 874887"/>
                <a:gd name="connsiteX20" fmla="*/ 1406500 w 2071512"/>
                <a:gd name="connsiteY20" fmla="*/ 54435 h 874887"/>
                <a:gd name="connsiteX21" fmla="*/ 1423085 w 2071512"/>
                <a:gd name="connsiteY21" fmla="*/ 59147 h 874887"/>
                <a:gd name="connsiteX22" fmla="*/ 1588123 w 2071512"/>
                <a:gd name="connsiteY22" fmla="*/ 113684 h 874887"/>
                <a:gd name="connsiteX23" fmla="*/ 1600552 w 2071512"/>
                <a:gd name="connsiteY23" fmla="*/ 118559 h 874887"/>
                <a:gd name="connsiteX24" fmla="*/ 1767172 w 2071512"/>
                <a:gd name="connsiteY24" fmla="*/ 196480 h 874887"/>
                <a:gd name="connsiteX25" fmla="*/ 1965862 w 2071512"/>
                <a:gd name="connsiteY25" fmla="*/ 323452 h 874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2071512" h="874887">
                  <a:moveTo>
                    <a:pt x="2071512" y="414788"/>
                  </a:moveTo>
                  <a:lnTo>
                    <a:pt x="1726438" y="874887"/>
                  </a:lnTo>
                  <a:lnTo>
                    <a:pt x="1671944" y="817728"/>
                  </a:lnTo>
                  <a:cubicBezTo>
                    <a:pt x="1492108" y="654277"/>
                    <a:pt x="1253213" y="554656"/>
                    <a:pt x="991050" y="554655"/>
                  </a:cubicBezTo>
                  <a:cubicBezTo>
                    <a:pt x="781321" y="554656"/>
                    <a:pt x="586482" y="618413"/>
                    <a:pt x="424859" y="727604"/>
                  </a:cubicBezTo>
                  <a:lnTo>
                    <a:pt x="340435" y="793937"/>
                  </a:lnTo>
                  <a:lnTo>
                    <a:pt x="0" y="340023"/>
                  </a:lnTo>
                  <a:lnTo>
                    <a:pt x="96859" y="270326"/>
                  </a:lnTo>
                  <a:cubicBezTo>
                    <a:pt x="204135" y="199367"/>
                    <a:pt x="320308" y="140776"/>
                    <a:pt x="443345" y="96584"/>
                  </a:cubicBezTo>
                  <a:lnTo>
                    <a:pt x="602293" y="49062"/>
                  </a:lnTo>
                  <a:lnTo>
                    <a:pt x="626479" y="43588"/>
                  </a:lnTo>
                  <a:lnTo>
                    <a:pt x="769645" y="17348"/>
                  </a:lnTo>
                  <a:lnTo>
                    <a:pt x="803455" y="13215"/>
                  </a:lnTo>
                  <a:lnTo>
                    <a:pt x="808432" y="12902"/>
                  </a:lnTo>
                  <a:lnTo>
                    <a:pt x="808599" y="12587"/>
                  </a:lnTo>
                  <a:lnTo>
                    <a:pt x="877712" y="4138"/>
                  </a:lnTo>
                  <a:cubicBezTo>
                    <a:pt x="933187" y="199"/>
                    <a:pt x="988335" y="-902"/>
                    <a:pt x="1042993" y="725"/>
                  </a:cubicBezTo>
                  <a:lnTo>
                    <a:pt x="1184671" y="12023"/>
                  </a:lnTo>
                  <a:lnTo>
                    <a:pt x="1186018" y="14572"/>
                  </a:lnTo>
                  <a:lnTo>
                    <a:pt x="1221180" y="17012"/>
                  </a:lnTo>
                  <a:lnTo>
                    <a:pt x="1406500" y="54435"/>
                  </a:lnTo>
                  <a:lnTo>
                    <a:pt x="1423085" y="59147"/>
                  </a:lnTo>
                  <a:lnTo>
                    <a:pt x="1588123" y="113684"/>
                  </a:lnTo>
                  <a:lnTo>
                    <a:pt x="1600552" y="118559"/>
                  </a:lnTo>
                  <a:lnTo>
                    <a:pt x="1767172" y="196480"/>
                  </a:lnTo>
                  <a:cubicBezTo>
                    <a:pt x="1836597" y="234058"/>
                    <a:pt x="1902982" y="276537"/>
                    <a:pt x="1965862" y="323452"/>
                  </a:cubicBezTo>
                  <a:close/>
                </a:path>
              </a:pathLst>
            </a:custGeom>
            <a:solidFill>
              <a:schemeClr val="bg1"/>
            </a:solidFill>
            <a:ln>
              <a:noFill/>
            </a:ln>
            <a:effectLst>
              <a:outerShdw blurRad="50800" dist="50800" dir="5400000" algn="ctr" rotWithShape="0">
                <a:schemeClr val="tx1"/>
              </a:outerShdw>
            </a:effectLst>
            <a:scene3d>
              <a:camera prst="orthographicFront"/>
              <a:lightRig rig="threePt" dir="t"/>
            </a:scene3d>
            <a:sp3d>
              <a:bevelT w="25400" h="25400" prst="coolSlant"/>
            </a:sp3d>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87" name="Freeform: Shape 86">
              <a:extLst>
                <a:ext uri="{FF2B5EF4-FFF2-40B4-BE49-F238E27FC236}">
                  <a16:creationId xmlns:a16="http://schemas.microsoft.com/office/drawing/2014/main" id="{DBB2B168-D8A5-4276-88A7-DB452F9B4EA0}"/>
                </a:ext>
              </a:extLst>
            </p:cNvPr>
            <p:cNvSpPr>
              <a:spLocks noChangeAspect="1"/>
            </p:cNvSpPr>
            <p:nvPr/>
          </p:nvSpPr>
          <p:spPr>
            <a:xfrm rot="18036008">
              <a:off x="1080194" y="1517627"/>
              <a:ext cx="1948334" cy="752684"/>
            </a:xfrm>
            <a:custGeom>
              <a:avLst/>
              <a:gdLst>
                <a:gd name="connsiteX0" fmla="*/ 1948334 w 1948334"/>
                <a:gd name="connsiteY0" fmla="*/ 376609 h 752684"/>
                <a:gd name="connsiteX1" fmla="*/ 1666278 w 1948334"/>
                <a:gd name="connsiteY1" fmla="*/ 752684 h 752684"/>
                <a:gd name="connsiteX2" fmla="*/ 1611784 w 1948334"/>
                <a:gd name="connsiteY2" fmla="*/ 695525 h 752684"/>
                <a:gd name="connsiteX3" fmla="*/ 930890 w 1948334"/>
                <a:gd name="connsiteY3" fmla="*/ 432452 h 752684"/>
                <a:gd name="connsiteX4" fmla="*/ 364699 w 1948334"/>
                <a:gd name="connsiteY4" fmla="*/ 605401 h 752684"/>
                <a:gd name="connsiteX5" fmla="*/ 280275 w 1948334"/>
                <a:gd name="connsiteY5" fmla="*/ 671734 h 752684"/>
                <a:gd name="connsiteX6" fmla="*/ 0 w 1948334"/>
                <a:gd name="connsiteY6" fmla="*/ 298033 h 752684"/>
                <a:gd name="connsiteX7" fmla="*/ 60322 w 1948334"/>
                <a:gd name="connsiteY7" fmla="*/ 255630 h 752684"/>
                <a:gd name="connsiteX8" fmla="*/ 837886 w 1948334"/>
                <a:gd name="connsiteY8" fmla="*/ 2415 h 752684"/>
                <a:gd name="connsiteX9" fmla="*/ 1926299 w 1948334"/>
                <a:gd name="connsiteY9" fmla="*/ 355892 h 7526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948334" h="752684">
                  <a:moveTo>
                    <a:pt x="1948334" y="376609"/>
                  </a:moveTo>
                  <a:lnTo>
                    <a:pt x="1666278" y="752684"/>
                  </a:lnTo>
                  <a:lnTo>
                    <a:pt x="1611784" y="695525"/>
                  </a:lnTo>
                  <a:cubicBezTo>
                    <a:pt x="1431948" y="532074"/>
                    <a:pt x="1193053" y="432453"/>
                    <a:pt x="930890" y="432452"/>
                  </a:cubicBezTo>
                  <a:cubicBezTo>
                    <a:pt x="721161" y="432453"/>
                    <a:pt x="526322" y="496210"/>
                    <a:pt x="364699" y="605401"/>
                  </a:cubicBezTo>
                  <a:lnTo>
                    <a:pt x="280275" y="671734"/>
                  </a:lnTo>
                  <a:lnTo>
                    <a:pt x="0" y="298033"/>
                  </a:lnTo>
                  <a:lnTo>
                    <a:pt x="60322" y="255630"/>
                  </a:lnTo>
                  <a:cubicBezTo>
                    <a:pt x="285371" y="109300"/>
                    <a:pt x="550614" y="18140"/>
                    <a:pt x="837886" y="2415"/>
                  </a:cubicBezTo>
                  <a:cubicBezTo>
                    <a:pt x="1248277" y="-20045"/>
                    <a:pt x="1630779" y="115434"/>
                    <a:pt x="1926299" y="355892"/>
                  </a:cubicBezTo>
                  <a:close/>
                </a:path>
              </a:pathLst>
            </a:custGeom>
            <a:solidFill>
              <a:srgbClr val="44546B"/>
            </a:solidFill>
            <a:ln>
              <a:noFill/>
            </a:ln>
            <a:effectLst>
              <a:innerShdw blurRad="114300">
                <a:prstClr val="black"/>
              </a:innerShdw>
            </a:effectLst>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grpSp>
        <p:nvGrpSpPr>
          <p:cNvPr id="88" name="Group 87">
            <a:extLst>
              <a:ext uri="{FF2B5EF4-FFF2-40B4-BE49-F238E27FC236}">
                <a16:creationId xmlns:a16="http://schemas.microsoft.com/office/drawing/2014/main" id="{29668FFD-CB59-4A26-A9E4-613668D92AB0}"/>
              </a:ext>
            </a:extLst>
          </p:cNvPr>
          <p:cNvGrpSpPr>
            <a:grpSpLocks noChangeAspect="1"/>
          </p:cNvGrpSpPr>
          <p:nvPr/>
        </p:nvGrpSpPr>
        <p:grpSpPr>
          <a:xfrm rot="16522230">
            <a:off x="7786387" y="4125295"/>
            <a:ext cx="772379" cy="1828800"/>
            <a:chOff x="1620778" y="859888"/>
            <a:chExt cx="874887" cy="2071512"/>
          </a:xfrm>
        </p:grpSpPr>
        <p:sp>
          <p:nvSpPr>
            <p:cNvPr id="89" name="Freeform: Shape 88">
              <a:extLst>
                <a:ext uri="{FF2B5EF4-FFF2-40B4-BE49-F238E27FC236}">
                  <a16:creationId xmlns:a16="http://schemas.microsoft.com/office/drawing/2014/main" id="{35ABC8BA-E95C-4A06-B6E6-A9398006468A}"/>
                </a:ext>
              </a:extLst>
            </p:cNvPr>
            <p:cNvSpPr>
              <a:spLocks noChangeAspect="1"/>
            </p:cNvSpPr>
            <p:nvPr/>
          </p:nvSpPr>
          <p:spPr>
            <a:xfrm rot="18036008">
              <a:off x="1022466" y="1458200"/>
              <a:ext cx="2071512" cy="874887"/>
            </a:xfrm>
            <a:custGeom>
              <a:avLst/>
              <a:gdLst>
                <a:gd name="connsiteX0" fmla="*/ 2071512 w 2071512"/>
                <a:gd name="connsiteY0" fmla="*/ 414788 h 874887"/>
                <a:gd name="connsiteX1" fmla="*/ 1726438 w 2071512"/>
                <a:gd name="connsiteY1" fmla="*/ 874887 h 874887"/>
                <a:gd name="connsiteX2" fmla="*/ 1671944 w 2071512"/>
                <a:gd name="connsiteY2" fmla="*/ 817728 h 874887"/>
                <a:gd name="connsiteX3" fmla="*/ 991050 w 2071512"/>
                <a:gd name="connsiteY3" fmla="*/ 554655 h 874887"/>
                <a:gd name="connsiteX4" fmla="*/ 424859 w 2071512"/>
                <a:gd name="connsiteY4" fmla="*/ 727604 h 874887"/>
                <a:gd name="connsiteX5" fmla="*/ 340435 w 2071512"/>
                <a:gd name="connsiteY5" fmla="*/ 793937 h 874887"/>
                <a:gd name="connsiteX6" fmla="*/ 0 w 2071512"/>
                <a:gd name="connsiteY6" fmla="*/ 340023 h 874887"/>
                <a:gd name="connsiteX7" fmla="*/ 96859 w 2071512"/>
                <a:gd name="connsiteY7" fmla="*/ 270326 h 874887"/>
                <a:gd name="connsiteX8" fmla="*/ 443345 w 2071512"/>
                <a:gd name="connsiteY8" fmla="*/ 96584 h 874887"/>
                <a:gd name="connsiteX9" fmla="*/ 602293 w 2071512"/>
                <a:gd name="connsiteY9" fmla="*/ 49062 h 874887"/>
                <a:gd name="connsiteX10" fmla="*/ 626479 w 2071512"/>
                <a:gd name="connsiteY10" fmla="*/ 43588 h 874887"/>
                <a:gd name="connsiteX11" fmla="*/ 769645 w 2071512"/>
                <a:gd name="connsiteY11" fmla="*/ 17348 h 874887"/>
                <a:gd name="connsiteX12" fmla="*/ 803455 w 2071512"/>
                <a:gd name="connsiteY12" fmla="*/ 13215 h 874887"/>
                <a:gd name="connsiteX13" fmla="*/ 808432 w 2071512"/>
                <a:gd name="connsiteY13" fmla="*/ 12902 h 874887"/>
                <a:gd name="connsiteX14" fmla="*/ 808599 w 2071512"/>
                <a:gd name="connsiteY14" fmla="*/ 12587 h 874887"/>
                <a:gd name="connsiteX15" fmla="*/ 877712 w 2071512"/>
                <a:gd name="connsiteY15" fmla="*/ 4138 h 874887"/>
                <a:gd name="connsiteX16" fmla="*/ 1042993 w 2071512"/>
                <a:gd name="connsiteY16" fmla="*/ 725 h 874887"/>
                <a:gd name="connsiteX17" fmla="*/ 1184671 w 2071512"/>
                <a:gd name="connsiteY17" fmla="*/ 12023 h 874887"/>
                <a:gd name="connsiteX18" fmla="*/ 1186018 w 2071512"/>
                <a:gd name="connsiteY18" fmla="*/ 14572 h 874887"/>
                <a:gd name="connsiteX19" fmla="*/ 1221180 w 2071512"/>
                <a:gd name="connsiteY19" fmla="*/ 17012 h 874887"/>
                <a:gd name="connsiteX20" fmla="*/ 1406500 w 2071512"/>
                <a:gd name="connsiteY20" fmla="*/ 54435 h 874887"/>
                <a:gd name="connsiteX21" fmla="*/ 1423085 w 2071512"/>
                <a:gd name="connsiteY21" fmla="*/ 59147 h 874887"/>
                <a:gd name="connsiteX22" fmla="*/ 1588123 w 2071512"/>
                <a:gd name="connsiteY22" fmla="*/ 113684 h 874887"/>
                <a:gd name="connsiteX23" fmla="*/ 1600552 w 2071512"/>
                <a:gd name="connsiteY23" fmla="*/ 118559 h 874887"/>
                <a:gd name="connsiteX24" fmla="*/ 1767172 w 2071512"/>
                <a:gd name="connsiteY24" fmla="*/ 196480 h 874887"/>
                <a:gd name="connsiteX25" fmla="*/ 1965862 w 2071512"/>
                <a:gd name="connsiteY25" fmla="*/ 323452 h 874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2071512" h="874887">
                  <a:moveTo>
                    <a:pt x="2071512" y="414788"/>
                  </a:moveTo>
                  <a:lnTo>
                    <a:pt x="1726438" y="874887"/>
                  </a:lnTo>
                  <a:lnTo>
                    <a:pt x="1671944" y="817728"/>
                  </a:lnTo>
                  <a:cubicBezTo>
                    <a:pt x="1492108" y="654277"/>
                    <a:pt x="1253213" y="554656"/>
                    <a:pt x="991050" y="554655"/>
                  </a:cubicBezTo>
                  <a:cubicBezTo>
                    <a:pt x="781321" y="554656"/>
                    <a:pt x="586482" y="618413"/>
                    <a:pt x="424859" y="727604"/>
                  </a:cubicBezTo>
                  <a:lnTo>
                    <a:pt x="340435" y="793937"/>
                  </a:lnTo>
                  <a:lnTo>
                    <a:pt x="0" y="340023"/>
                  </a:lnTo>
                  <a:lnTo>
                    <a:pt x="96859" y="270326"/>
                  </a:lnTo>
                  <a:cubicBezTo>
                    <a:pt x="204135" y="199367"/>
                    <a:pt x="320308" y="140776"/>
                    <a:pt x="443345" y="96584"/>
                  </a:cubicBezTo>
                  <a:lnTo>
                    <a:pt x="602293" y="49062"/>
                  </a:lnTo>
                  <a:lnTo>
                    <a:pt x="626479" y="43588"/>
                  </a:lnTo>
                  <a:lnTo>
                    <a:pt x="769645" y="17348"/>
                  </a:lnTo>
                  <a:lnTo>
                    <a:pt x="803455" y="13215"/>
                  </a:lnTo>
                  <a:lnTo>
                    <a:pt x="808432" y="12902"/>
                  </a:lnTo>
                  <a:lnTo>
                    <a:pt x="808599" y="12587"/>
                  </a:lnTo>
                  <a:lnTo>
                    <a:pt x="877712" y="4138"/>
                  </a:lnTo>
                  <a:cubicBezTo>
                    <a:pt x="933187" y="199"/>
                    <a:pt x="988335" y="-902"/>
                    <a:pt x="1042993" y="725"/>
                  </a:cubicBezTo>
                  <a:lnTo>
                    <a:pt x="1184671" y="12023"/>
                  </a:lnTo>
                  <a:lnTo>
                    <a:pt x="1186018" y="14572"/>
                  </a:lnTo>
                  <a:lnTo>
                    <a:pt x="1221180" y="17012"/>
                  </a:lnTo>
                  <a:lnTo>
                    <a:pt x="1406500" y="54435"/>
                  </a:lnTo>
                  <a:lnTo>
                    <a:pt x="1423085" y="59147"/>
                  </a:lnTo>
                  <a:lnTo>
                    <a:pt x="1588123" y="113684"/>
                  </a:lnTo>
                  <a:lnTo>
                    <a:pt x="1600552" y="118559"/>
                  </a:lnTo>
                  <a:lnTo>
                    <a:pt x="1767172" y="196480"/>
                  </a:lnTo>
                  <a:cubicBezTo>
                    <a:pt x="1836597" y="234058"/>
                    <a:pt x="1902982" y="276537"/>
                    <a:pt x="1965862" y="323452"/>
                  </a:cubicBezTo>
                  <a:close/>
                </a:path>
              </a:pathLst>
            </a:custGeom>
            <a:solidFill>
              <a:schemeClr val="bg1"/>
            </a:solidFill>
            <a:ln>
              <a:noFill/>
            </a:ln>
            <a:effectLst>
              <a:outerShdw blurRad="50800" dist="50800" dir="5400000" algn="ctr" rotWithShape="0">
                <a:schemeClr val="tx1"/>
              </a:outerShdw>
            </a:effectLst>
            <a:scene3d>
              <a:camera prst="orthographicFront"/>
              <a:lightRig rig="threePt" dir="t"/>
            </a:scene3d>
            <a:sp3d>
              <a:bevelT w="25400" h="25400" prst="coolSlant"/>
            </a:sp3d>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90" name="Freeform: Shape 89">
              <a:extLst>
                <a:ext uri="{FF2B5EF4-FFF2-40B4-BE49-F238E27FC236}">
                  <a16:creationId xmlns:a16="http://schemas.microsoft.com/office/drawing/2014/main" id="{F6F735A2-C228-4788-93A2-06E9615AFF64}"/>
                </a:ext>
              </a:extLst>
            </p:cNvPr>
            <p:cNvSpPr>
              <a:spLocks noChangeAspect="1"/>
            </p:cNvSpPr>
            <p:nvPr/>
          </p:nvSpPr>
          <p:spPr>
            <a:xfrm rot="18036008">
              <a:off x="1080194" y="1517627"/>
              <a:ext cx="1948334" cy="752684"/>
            </a:xfrm>
            <a:custGeom>
              <a:avLst/>
              <a:gdLst>
                <a:gd name="connsiteX0" fmla="*/ 1948334 w 1948334"/>
                <a:gd name="connsiteY0" fmla="*/ 376609 h 752684"/>
                <a:gd name="connsiteX1" fmla="*/ 1666278 w 1948334"/>
                <a:gd name="connsiteY1" fmla="*/ 752684 h 752684"/>
                <a:gd name="connsiteX2" fmla="*/ 1611784 w 1948334"/>
                <a:gd name="connsiteY2" fmla="*/ 695525 h 752684"/>
                <a:gd name="connsiteX3" fmla="*/ 930890 w 1948334"/>
                <a:gd name="connsiteY3" fmla="*/ 432452 h 752684"/>
                <a:gd name="connsiteX4" fmla="*/ 364699 w 1948334"/>
                <a:gd name="connsiteY4" fmla="*/ 605401 h 752684"/>
                <a:gd name="connsiteX5" fmla="*/ 280275 w 1948334"/>
                <a:gd name="connsiteY5" fmla="*/ 671734 h 752684"/>
                <a:gd name="connsiteX6" fmla="*/ 0 w 1948334"/>
                <a:gd name="connsiteY6" fmla="*/ 298033 h 752684"/>
                <a:gd name="connsiteX7" fmla="*/ 60322 w 1948334"/>
                <a:gd name="connsiteY7" fmla="*/ 255630 h 752684"/>
                <a:gd name="connsiteX8" fmla="*/ 837886 w 1948334"/>
                <a:gd name="connsiteY8" fmla="*/ 2415 h 752684"/>
                <a:gd name="connsiteX9" fmla="*/ 1926299 w 1948334"/>
                <a:gd name="connsiteY9" fmla="*/ 355892 h 7526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948334" h="752684">
                  <a:moveTo>
                    <a:pt x="1948334" y="376609"/>
                  </a:moveTo>
                  <a:lnTo>
                    <a:pt x="1666278" y="752684"/>
                  </a:lnTo>
                  <a:lnTo>
                    <a:pt x="1611784" y="695525"/>
                  </a:lnTo>
                  <a:cubicBezTo>
                    <a:pt x="1431948" y="532074"/>
                    <a:pt x="1193053" y="432453"/>
                    <a:pt x="930890" y="432452"/>
                  </a:cubicBezTo>
                  <a:cubicBezTo>
                    <a:pt x="721161" y="432453"/>
                    <a:pt x="526322" y="496210"/>
                    <a:pt x="364699" y="605401"/>
                  </a:cubicBezTo>
                  <a:lnTo>
                    <a:pt x="280275" y="671734"/>
                  </a:lnTo>
                  <a:lnTo>
                    <a:pt x="0" y="298033"/>
                  </a:lnTo>
                  <a:lnTo>
                    <a:pt x="60322" y="255630"/>
                  </a:lnTo>
                  <a:cubicBezTo>
                    <a:pt x="285371" y="109300"/>
                    <a:pt x="550614" y="18140"/>
                    <a:pt x="837886" y="2415"/>
                  </a:cubicBezTo>
                  <a:cubicBezTo>
                    <a:pt x="1248277" y="-20045"/>
                    <a:pt x="1630779" y="115434"/>
                    <a:pt x="1926299" y="355892"/>
                  </a:cubicBezTo>
                  <a:close/>
                </a:path>
              </a:pathLst>
            </a:custGeom>
            <a:solidFill>
              <a:srgbClr val="2C3749"/>
            </a:solidFill>
            <a:ln>
              <a:noFill/>
            </a:ln>
            <a:effectLst>
              <a:innerShdw blurRad="114300">
                <a:prstClr val="black"/>
              </a:innerShdw>
            </a:effectLst>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grpSp>
        <p:nvGrpSpPr>
          <p:cNvPr id="122" name="Group 121">
            <a:extLst>
              <a:ext uri="{FF2B5EF4-FFF2-40B4-BE49-F238E27FC236}">
                <a16:creationId xmlns:a16="http://schemas.microsoft.com/office/drawing/2014/main" id="{565ED1D3-0CFA-491D-A18D-915FB472A36F}"/>
              </a:ext>
            </a:extLst>
          </p:cNvPr>
          <p:cNvGrpSpPr/>
          <p:nvPr/>
        </p:nvGrpSpPr>
        <p:grpSpPr>
          <a:xfrm>
            <a:off x="8137791" y="1766413"/>
            <a:ext cx="3088820" cy="1071850"/>
            <a:chOff x="8137791" y="1766413"/>
            <a:chExt cx="3088820" cy="1071850"/>
          </a:xfrm>
        </p:grpSpPr>
        <p:sp>
          <p:nvSpPr>
            <p:cNvPr id="91" name="Freeform: Shape 90">
              <a:extLst>
                <a:ext uri="{FF2B5EF4-FFF2-40B4-BE49-F238E27FC236}">
                  <a16:creationId xmlns:a16="http://schemas.microsoft.com/office/drawing/2014/main" id="{089FC991-D0C7-4CC8-BB67-7F16879B95F3}"/>
                </a:ext>
              </a:extLst>
            </p:cNvPr>
            <p:cNvSpPr>
              <a:spLocks noChangeAspect="1"/>
            </p:cNvSpPr>
            <p:nvPr/>
          </p:nvSpPr>
          <p:spPr>
            <a:xfrm>
              <a:off x="8137791" y="1766413"/>
              <a:ext cx="3088820" cy="1071850"/>
            </a:xfrm>
            <a:custGeom>
              <a:avLst/>
              <a:gdLst>
                <a:gd name="connsiteX0" fmla="*/ 128038 w 6858000"/>
                <a:gd name="connsiteY0" fmla="*/ 0 h 2688743"/>
                <a:gd name="connsiteX1" fmla="*/ 640172 w 6858000"/>
                <a:gd name="connsiteY1" fmla="*/ 0 h 2688743"/>
                <a:gd name="connsiteX2" fmla="*/ 647378 w 6858000"/>
                <a:gd name="connsiteY2" fmla="*/ 1455 h 2688743"/>
                <a:gd name="connsiteX3" fmla="*/ 661807 w 6858000"/>
                <a:gd name="connsiteY3" fmla="*/ 0 h 2688743"/>
                <a:gd name="connsiteX4" fmla="*/ 6188575 w 6858000"/>
                <a:gd name="connsiteY4" fmla="*/ 0 h 2688743"/>
                <a:gd name="connsiteX5" fmla="*/ 6208092 w 6858000"/>
                <a:gd name="connsiteY5" fmla="*/ 1968 h 2688743"/>
                <a:gd name="connsiteX6" fmla="*/ 6217828 w 6858000"/>
                <a:gd name="connsiteY6" fmla="*/ 2 h 2688743"/>
                <a:gd name="connsiteX7" fmla="*/ 6729962 w 6858000"/>
                <a:gd name="connsiteY7" fmla="*/ 2 h 2688743"/>
                <a:gd name="connsiteX8" fmla="*/ 6858000 w 6858000"/>
                <a:gd name="connsiteY8" fmla="*/ 128040 h 2688743"/>
                <a:gd name="connsiteX9" fmla="*/ 6858000 w 6858000"/>
                <a:gd name="connsiteY9" fmla="*/ 2560705 h 2688743"/>
                <a:gd name="connsiteX10" fmla="*/ 6729962 w 6858000"/>
                <a:gd name="connsiteY10" fmla="*/ 2688743 h 2688743"/>
                <a:gd name="connsiteX11" fmla="*/ 6217828 w 6858000"/>
                <a:gd name="connsiteY11" fmla="*/ 2688743 h 2688743"/>
                <a:gd name="connsiteX12" fmla="*/ 6208079 w 6858000"/>
                <a:gd name="connsiteY12" fmla="*/ 2686775 h 2688743"/>
                <a:gd name="connsiteX13" fmla="*/ 6188575 w 6858000"/>
                <a:gd name="connsiteY13" fmla="*/ 2688741 h 2688743"/>
                <a:gd name="connsiteX14" fmla="*/ 661807 w 6858000"/>
                <a:gd name="connsiteY14" fmla="*/ 2688741 h 2688743"/>
                <a:gd name="connsiteX15" fmla="*/ 647378 w 6858000"/>
                <a:gd name="connsiteY15" fmla="*/ 2687286 h 2688743"/>
                <a:gd name="connsiteX16" fmla="*/ 640172 w 6858000"/>
                <a:gd name="connsiteY16" fmla="*/ 2688741 h 2688743"/>
                <a:gd name="connsiteX17" fmla="*/ 128038 w 6858000"/>
                <a:gd name="connsiteY17" fmla="*/ 2688741 h 2688743"/>
                <a:gd name="connsiteX18" fmla="*/ 0 w 6858000"/>
                <a:gd name="connsiteY18" fmla="*/ 2560703 h 2688743"/>
                <a:gd name="connsiteX19" fmla="*/ 0 w 6858000"/>
                <a:gd name="connsiteY19" fmla="*/ 128038 h 2688743"/>
                <a:gd name="connsiteX20" fmla="*/ 128038 w 6858000"/>
                <a:gd name="connsiteY20" fmla="*/ 0 h 26887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6858000" h="2688743">
                  <a:moveTo>
                    <a:pt x="128038" y="0"/>
                  </a:moveTo>
                  <a:lnTo>
                    <a:pt x="640172" y="0"/>
                  </a:lnTo>
                  <a:lnTo>
                    <a:pt x="647378" y="1455"/>
                  </a:lnTo>
                  <a:lnTo>
                    <a:pt x="661807" y="0"/>
                  </a:lnTo>
                  <a:lnTo>
                    <a:pt x="6188575" y="0"/>
                  </a:lnTo>
                  <a:lnTo>
                    <a:pt x="6208092" y="1968"/>
                  </a:lnTo>
                  <a:lnTo>
                    <a:pt x="6217828" y="2"/>
                  </a:lnTo>
                  <a:lnTo>
                    <a:pt x="6729962" y="2"/>
                  </a:lnTo>
                  <a:cubicBezTo>
                    <a:pt x="6800675" y="2"/>
                    <a:pt x="6858000" y="57327"/>
                    <a:pt x="6858000" y="128040"/>
                  </a:cubicBezTo>
                  <a:lnTo>
                    <a:pt x="6858000" y="2560705"/>
                  </a:lnTo>
                  <a:cubicBezTo>
                    <a:pt x="6858000" y="2631418"/>
                    <a:pt x="6800675" y="2688743"/>
                    <a:pt x="6729962" y="2688743"/>
                  </a:cubicBezTo>
                  <a:lnTo>
                    <a:pt x="6217828" y="2688743"/>
                  </a:lnTo>
                  <a:lnTo>
                    <a:pt x="6208079" y="2686775"/>
                  </a:lnTo>
                  <a:lnTo>
                    <a:pt x="6188575" y="2688741"/>
                  </a:lnTo>
                  <a:lnTo>
                    <a:pt x="661807" y="2688741"/>
                  </a:lnTo>
                  <a:lnTo>
                    <a:pt x="647378" y="2687286"/>
                  </a:lnTo>
                  <a:lnTo>
                    <a:pt x="640172" y="2688741"/>
                  </a:lnTo>
                  <a:lnTo>
                    <a:pt x="128038" y="2688741"/>
                  </a:lnTo>
                  <a:cubicBezTo>
                    <a:pt x="57325" y="2688741"/>
                    <a:pt x="0" y="2631416"/>
                    <a:pt x="0" y="2560703"/>
                  </a:cubicBezTo>
                  <a:lnTo>
                    <a:pt x="0" y="128038"/>
                  </a:lnTo>
                  <a:cubicBezTo>
                    <a:pt x="0" y="57325"/>
                    <a:pt x="57325" y="0"/>
                    <a:pt x="128038" y="0"/>
                  </a:cubicBez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7" name="Text Box 10">
              <a:extLst>
                <a:ext uri="{FF2B5EF4-FFF2-40B4-BE49-F238E27FC236}">
                  <a16:creationId xmlns:a16="http://schemas.microsoft.com/office/drawing/2014/main" id="{B54A92C3-0CD0-41FC-B6A0-E00780F4EA3F}"/>
                </a:ext>
              </a:extLst>
            </p:cNvPr>
            <p:cNvSpPr txBox="1">
              <a:spLocks noChangeArrowheads="1"/>
            </p:cNvSpPr>
            <p:nvPr/>
          </p:nvSpPr>
          <p:spPr bwMode="auto">
            <a:xfrm>
              <a:off x="8282620" y="1846841"/>
              <a:ext cx="2764015" cy="861774"/>
            </a:xfrm>
            <a:prstGeom prst="rect">
              <a:avLst/>
            </a:prstGeom>
            <a:noFill/>
            <a:ln w="9525">
              <a:noFill/>
              <a:miter lim="800000"/>
              <a:headEnd/>
              <a:tailEnd/>
            </a:ln>
          </p:spPr>
          <p:txBody>
            <a:bodyPr wrap="square" lIns="60960" tIns="30480" rIns="60960" bIns="30480">
              <a:spAutoFit/>
            </a:bodyPr>
            <a:lstStyle/>
            <a:p>
              <a:r>
                <a:rPr lang="en-US" sz="1600" b="1" dirty="0">
                  <a:solidFill>
                    <a:srgbClr val="44546B"/>
                  </a:solidFill>
                  <a:latin typeface="Candara" panose="020E0502030303020204" pitchFamily="34" charset="0"/>
                </a:rPr>
                <a:t>LOREM IPSUM</a:t>
              </a:r>
            </a:p>
            <a:p>
              <a:r>
                <a:rPr lang="en-US" sz="1200" dirty="0">
                  <a:solidFill>
                    <a:schemeClr val="bg2">
                      <a:lumMod val="10000"/>
                    </a:schemeClr>
                  </a:solidFill>
                  <a:latin typeface="Candara" panose="020E0502030303020204" pitchFamily="34" charset="0"/>
                </a:rPr>
                <a:t>Lorem ipsum dolor sit amet, consectetur adipiscing elit, sed do eiusmod tempor incididunt ut labore et dolore.</a:t>
              </a:r>
            </a:p>
          </p:txBody>
        </p:sp>
      </p:grpSp>
      <p:grpSp>
        <p:nvGrpSpPr>
          <p:cNvPr id="123" name="Group 122">
            <a:extLst>
              <a:ext uri="{FF2B5EF4-FFF2-40B4-BE49-F238E27FC236}">
                <a16:creationId xmlns:a16="http://schemas.microsoft.com/office/drawing/2014/main" id="{F44C65C5-2EB6-4BF0-8807-5E16138B3F85}"/>
              </a:ext>
            </a:extLst>
          </p:cNvPr>
          <p:cNvGrpSpPr/>
          <p:nvPr/>
        </p:nvGrpSpPr>
        <p:grpSpPr>
          <a:xfrm>
            <a:off x="1134709" y="5277736"/>
            <a:ext cx="3088820" cy="1071850"/>
            <a:chOff x="1134709" y="5277736"/>
            <a:chExt cx="3088820" cy="1071850"/>
          </a:xfrm>
        </p:grpSpPr>
        <p:sp>
          <p:nvSpPr>
            <p:cNvPr id="98" name="Freeform: Shape 97">
              <a:extLst>
                <a:ext uri="{FF2B5EF4-FFF2-40B4-BE49-F238E27FC236}">
                  <a16:creationId xmlns:a16="http://schemas.microsoft.com/office/drawing/2014/main" id="{3070CCA3-ABC5-4F2B-85FF-83CDDAE9B620}"/>
                </a:ext>
              </a:extLst>
            </p:cNvPr>
            <p:cNvSpPr>
              <a:spLocks noChangeAspect="1"/>
            </p:cNvSpPr>
            <p:nvPr/>
          </p:nvSpPr>
          <p:spPr>
            <a:xfrm>
              <a:off x="1134709" y="5277736"/>
              <a:ext cx="3088820" cy="1071850"/>
            </a:xfrm>
            <a:custGeom>
              <a:avLst/>
              <a:gdLst>
                <a:gd name="connsiteX0" fmla="*/ 128038 w 6858000"/>
                <a:gd name="connsiteY0" fmla="*/ 0 h 2688743"/>
                <a:gd name="connsiteX1" fmla="*/ 640172 w 6858000"/>
                <a:gd name="connsiteY1" fmla="*/ 0 h 2688743"/>
                <a:gd name="connsiteX2" fmla="*/ 647378 w 6858000"/>
                <a:gd name="connsiteY2" fmla="*/ 1455 h 2688743"/>
                <a:gd name="connsiteX3" fmla="*/ 661807 w 6858000"/>
                <a:gd name="connsiteY3" fmla="*/ 0 h 2688743"/>
                <a:gd name="connsiteX4" fmla="*/ 6188575 w 6858000"/>
                <a:gd name="connsiteY4" fmla="*/ 0 h 2688743"/>
                <a:gd name="connsiteX5" fmla="*/ 6208092 w 6858000"/>
                <a:gd name="connsiteY5" fmla="*/ 1968 h 2688743"/>
                <a:gd name="connsiteX6" fmla="*/ 6217828 w 6858000"/>
                <a:gd name="connsiteY6" fmla="*/ 2 h 2688743"/>
                <a:gd name="connsiteX7" fmla="*/ 6729962 w 6858000"/>
                <a:gd name="connsiteY7" fmla="*/ 2 h 2688743"/>
                <a:gd name="connsiteX8" fmla="*/ 6858000 w 6858000"/>
                <a:gd name="connsiteY8" fmla="*/ 128040 h 2688743"/>
                <a:gd name="connsiteX9" fmla="*/ 6858000 w 6858000"/>
                <a:gd name="connsiteY9" fmla="*/ 2560705 h 2688743"/>
                <a:gd name="connsiteX10" fmla="*/ 6729962 w 6858000"/>
                <a:gd name="connsiteY10" fmla="*/ 2688743 h 2688743"/>
                <a:gd name="connsiteX11" fmla="*/ 6217828 w 6858000"/>
                <a:gd name="connsiteY11" fmla="*/ 2688743 h 2688743"/>
                <a:gd name="connsiteX12" fmla="*/ 6208079 w 6858000"/>
                <a:gd name="connsiteY12" fmla="*/ 2686775 h 2688743"/>
                <a:gd name="connsiteX13" fmla="*/ 6188575 w 6858000"/>
                <a:gd name="connsiteY13" fmla="*/ 2688741 h 2688743"/>
                <a:gd name="connsiteX14" fmla="*/ 661807 w 6858000"/>
                <a:gd name="connsiteY14" fmla="*/ 2688741 h 2688743"/>
                <a:gd name="connsiteX15" fmla="*/ 647378 w 6858000"/>
                <a:gd name="connsiteY15" fmla="*/ 2687286 h 2688743"/>
                <a:gd name="connsiteX16" fmla="*/ 640172 w 6858000"/>
                <a:gd name="connsiteY16" fmla="*/ 2688741 h 2688743"/>
                <a:gd name="connsiteX17" fmla="*/ 128038 w 6858000"/>
                <a:gd name="connsiteY17" fmla="*/ 2688741 h 2688743"/>
                <a:gd name="connsiteX18" fmla="*/ 0 w 6858000"/>
                <a:gd name="connsiteY18" fmla="*/ 2560703 h 2688743"/>
                <a:gd name="connsiteX19" fmla="*/ 0 w 6858000"/>
                <a:gd name="connsiteY19" fmla="*/ 128038 h 2688743"/>
                <a:gd name="connsiteX20" fmla="*/ 128038 w 6858000"/>
                <a:gd name="connsiteY20" fmla="*/ 0 h 26887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6858000" h="2688743">
                  <a:moveTo>
                    <a:pt x="128038" y="0"/>
                  </a:moveTo>
                  <a:lnTo>
                    <a:pt x="640172" y="0"/>
                  </a:lnTo>
                  <a:lnTo>
                    <a:pt x="647378" y="1455"/>
                  </a:lnTo>
                  <a:lnTo>
                    <a:pt x="661807" y="0"/>
                  </a:lnTo>
                  <a:lnTo>
                    <a:pt x="6188575" y="0"/>
                  </a:lnTo>
                  <a:lnTo>
                    <a:pt x="6208092" y="1968"/>
                  </a:lnTo>
                  <a:lnTo>
                    <a:pt x="6217828" y="2"/>
                  </a:lnTo>
                  <a:lnTo>
                    <a:pt x="6729962" y="2"/>
                  </a:lnTo>
                  <a:cubicBezTo>
                    <a:pt x="6800675" y="2"/>
                    <a:pt x="6858000" y="57327"/>
                    <a:pt x="6858000" y="128040"/>
                  </a:cubicBezTo>
                  <a:lnTo>
                    <a:pt x="6858000" y="2560705"/>
                  </a:lnTo>
                  <a:cubicBezTo>
                    <a:pt x="6858000" y="2631418"/>
                    <a:pt x="6800675" y="2688743"/>
                    <a:pt x="6729962" y="2688743"/>
                  </a:cubicBezTo>
                  <a:lnTo>
                    <a:pt x="6217828" y="2688743"/>
                  </a:lnTo>
                  <a:lnTo>
                    <a:pt x="6208079" y="2686775"/>
                  </a:lnTo>
                  <a:lnTo>
                    <a:pt x="6188575" y="2688741"/>
                  </a:lnTo>
                  <a:lnTo>
                    <a:pt x="661807" y="2688741"/>
                  </a:lnTo>
                  <a:lnTo>
                    <a:pt x="647378" y="2687286"/>
                  </a:lnTo>
                  <a:lnTo>
                    <a:pt x="640172" y="2688741"/>
                  </a:lnTo>
                  <a:lnTo>
                    <a:pt x="128038" y="2688741"/>
                  </a:lnTo>
                  <a:cubicBezTo>
                    <a:pt x="57325" y="2688741"/>
                    <a:pt x="0" y="2631416"/>
                    <a:pt x="0" y="2560703"/>
                  </a:cubicBezTo>
                  <a:lnTo>
                    <a:pt x="0" y="128038"/>
                  </a:lnTo>
                  <a:cubicBezTo>
                    <a:pt x="0" y="57325"/>
                    <a:pt x="57325" y="0"/>
                    <a:pt x="128038" y="0"/>
                  </a:cubicBez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 name="Text Box 10">
              <a:extLst>
                <a:ext uri="{FF2B5EF4-FFF2-40B4-BE49-F238E27FC236}">
                  <a16:creationId xmlns:a16="http://schemas.microsoft.com/office/drawing/2014/main" id="{6AAD8F04-C82B-4515-861F-2CF011FE4498}"/>
                </a:ext>
              </a:extLst>
            </p:cNvPr>
            <p:cNvSpPr txBox="1">
              <a:spLocks noChangeArrowheads="1"/>
            </p:cNvSpPr>
            <p:nvPr/>
          </p:nvSpPr>
          <p:spPr bwMode="auto">
            <a:xfrm>
              <a:off x="1279538" y="5401196"/>
              <a:ext cx="2764015" cy="861774"/>
            </a:xfrm>
            <a:prstGeom prst="rect">
              <a:avLst/>
            </a:prstGeom>
            <a:noFill/>
            <a:ln w="9525">
              <a:noFill/>
              <a:miter lim="800000"/>
              <a:headEnd/>
              <a:tailEnd/>
            </a:ln>
          </p:spPr>
          <p:txBody>
            <a:bodyPr wrap="square" lIns="60960" tIns="30480" rIns="60960" bIns="30480">
              <a:spAutoFit/>
            </a:bodyPr>
            <a:lstStyle/>
            <a:p>
              <a:pPr algn="r"/>
              <a:r>
                <a:rPr lang="en-US" sz="1600" b="1" dirty="0">
                  <a:solidFill>
                    <a:srgbClr val="8397B1"/>
                  </a:solidFill>
                  <a:latin typeface="Candara" panose="020E0502030303020204" pitchFamily="34" charset="0"/>
                </a:rPr>
                <a:t>LOREM IPSUM</a:t>
              </a:r>
            </a:p>
            <a:p>
              <a:pPr algn="r"/>
              <a:r>
                <a:rPr lang="en-US" sz="1200" dirty="0">
                  <a:solidFill>
                    <a:schemeClr val="bg2">
                      <a:lumMod val="10000"/>
                    </a:schemeClr>
                  </a:solidFill>
                  <a:latin typeface="Candara" panose="020E0502030303020204" pitchFamily="34" charset="0"/>
                </a:rPr>
                <a:t>Lorem ipsum dolor sit amet, consectetur adipiscing elit, sed do eiusmod tempor incididunt ut labore et dolore.</a:t>
              </a:r>
            </a:p>
          </p:txBody>
        </p:sp>
      </p:grpSp>
      <p:grpSp>
        <p:nvGrpSpPr>
          <p:cNvPr id="124" name="Group 123">
            <a:extLst>
              <a:ext uri="{FF2B5EF4-FFF2-40B4-BE49-F238E27FC236}">
                <a16:creationId xmlns:a16="http://schemas.microsoft.com/office/drawing/2014/main" id="{B43043E3-C750-4E89-BC48-AEE06B17C32B}"/>
              </a:ext>
            </a:extLst>
          </p:cNvPr>
          <p:cNvGrpSpPr/>
          <p:nvPr/>
        </p:nvGrpSpPr>
        <p:grpSpPr>
          <a:xfrm>
            <a:off x="7831943" y="5723629"/>
            <a:ext cx="3088820" cy="1071850"/>
            <a:chOff x="7831943" y="5723629"/>
            <a:chExt cx="3088820" cy="1071850"/>
          </a:xfrm>
        </p:grpSpPr>
        <p:sp>
          <p:nvSpPr>
            <p:cNvPr id="105" name="Freeform: Shape 104">
              <a:extLst>
                <a:ext uri="{FF2B5EF4-FFF2-40B4-BE49-F238E27FC236}">
                  <a16:creationId xmlns:a16="http://schemas.microsoft.com/office/drawing/2014/main" id="{89CD2963-0DFA-415E-8540-3A1F3A2366E7}"/>
                </a:ext>
              </a:extLst>
            </p:cNvPr>
            <p:cNvSpPr>
              <a:spLocks noChangeAspect="1"/>
            </p:cNvSpPr>
            <p:nvPr/>
          </p:nvSpPr>
          <p:spPr>
            <a:xfrm>
              <a:off x="7831943" y="5723629"/>
              <a:ext cx="3088820" cy="1071850"/>
            </a:xfrm>
            <a:custGeom>
              <a:avLst/>
              <a:gdLst>
                <a:gd name="connsiteX0" fmla="*/ 128038 w 6858000"/>
                <a:gd name="connsiteY0" fmla="*/ 0 h 2688743"/>
                <a:gd name="connsiteX1" fmla="*/ 640172 w 6858000"/>
                <a:gd name="connsiteY1" fmla="*/ 0 h 2688743"/>
                <a:gd name="connsiteX2" fmla="*/ 647378 w 6858000"/>
                <a:gd name="connsiteY2" fmla="*/ 1455 h 2688743"/>
                <a:gd name="connsiteX3" fmla="*/ 661807 w 6858000"/>
                <a:gd name="connsiteY3" fmla="*/ 0 h 2688743"/>
                <a:gd name="connsiteX4" fmla="*/ 6188575 w 6858000"/>
                <a:gd name="connsiteY4" fmla="*/ 0 h 2688743"/>
                <a:gd name="connsiteX5" fmla="*/ 6208092 w 6858000"/>
                <a:gd name="connsiteY5" fmla="*/ 1968 h 2688743"/>
                <a:gd name="connsiteX6" fmla="*/ 6217828 w 6858000"/>
                <a:gd name="connsiteY6" fmla="*/ 2 h 2688743"/>
                <a:gd name="connsiteX7" fmla="*/ 6729962 w 6858000"/>
                <a:gd name="connsiteY7" fmla="*/ 2 h 2688743"/>
                <a:gd name="connsiteX8" fmla="*/ 6858000 w 6858000"/>
                <a:gd name="connsiteY8" fmla="*/ 128040 h 2688743"/>
                <a:gd name="connsiteX9" fmla="*/ 6858000 w 6858000"/>
                <a:gd name="connsiteY9" fmla="*/ 2560705 h 2688743"/>
                <a:gd name="connsiteX10" fmla="*/ 6729962 w 6858000"/>
                <a:gd name="connsiteY10" fmla="*/ 2688743 h 2688743"/>
                <a:gd name="connsiteX11" fmla="*/ 6217828 w 6858000"/>
                <a:gd name="connsiteY11" fmla="*/ 2688743 h 2688743"/>
                <a:gd name="connsiteX12" fmla="*/ 6208079 w 6858000"/>
                <a:gd name="connsiteY12" fmla="*/ 2686775 h 2688743"/>
                <a:gd name="connsiteX13" fmla="*/ 6188575 w 6858000"/>
                <a:gd name="connsiteY13" fmla="*/ 2688741 h 2688743"/>
                <a:gd name="connsiteX14" fmla="*/ 661807 w 6858000"/>
                <a:gd name="connsiteY14" fmla="*/ 2688741 h 2688743"/>
                <a:gd name="connsiteX15" fmla="*/ 647378 w 6858000"/>
                <a:gd name="connsiteY15" fmla="*/ 2687286 h 2688743"/>
                <a:gd name="connsiteX16" fmla="*/ 640172 w 6858000"/>
                <a:gd name="connsiteY16" fmla="*/ 2688741 h 2688743"/>
                <a:gd name="connsiteX17" fmla="*/ 128038 w 6858000"/>
                <a:gd name="connsiteY17" fmla="*/ 2688741 h 2688743"/>
                <a:gd name="connsiteX18" fmla="*/ 0 w 6858000"/>
                <a:gd name="connsiteY18" fmla="*/ 2560703 h 2688743"/>
                <a:gd name="connsiteX19" fmla="*/ 0 w 6858000"/>
                <a:gd name="connsiteY19" fmla="*/ 128038 h 2688743"/>
                <a:gd name="connsiteX20" fmla="*/ 128038 w 6858000"/>
                <a:gd name="connsiteY20" fmla="*/ 0 h 26887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6858000" h="2688743">
                  <a:moveTo>
                    <a:pt x="128038" y="0"/>
                  </a:moveTo>
                  <a:lnTo>
                    <a:pt x="640172" y="0"/>
                  </a:lnTo>
                  <a:lnTo>
                    <a:pt x="647378" y="1455"/>
                  </a:lnTo>
                  <a:lnTo>
                    <a:pt x="661807" y="0"/>
                  </a:lnTo>
                  <a:lnTo>
                    <a:pt x="6188575" y="0"/>
                  </a:lnTo>
                  <a:lnTo>
                    <a:pt x="6208092" y="1968"/>
                  </a:lnTo>
                  <a:lnTo>
                    <a:pt x="6217828" y="2"/>
                  </a:lnTo>
                  <a:lnTo>
                    <a:pt x="6729962" y="2"/>
                  </a:lnTo>
                  <a:cubicBezTo>
                    <a:pt x="6800675" y="2"/>
                    <a:pt x="6858000" y="57327"/>
                    <a:pt x="6858000" y="128040"/>
                  </a:cubicBezTo>
                  <a:lnTo>
                    <a:pt x="6858000" y="2560705"/>
                  </a:lnTo>
                  <a:cubicBezTo>
                    <a:pt x="6858000" y="2631418"/>
                    <a:pt x="6800675" y="2688743"/>
                    <a:pt x="6729962" y="2688743"/>
                  </a:cubicBezTo>
                  <a:lnTo>
                    <a:pt x="6217828" y="2688743"/>
                  </a:lnTo>
                  <a:lnTo>
                    <a:pt x="6208079" y="2686775"/>
                  </a:lnTo>
                  <a:lnTo>
                    <a:pt x="6188575" y="2688741"/>
                  </a:lnTo>
                  <a:lnTo>
                    <a:pt x="661807" y="2688741"/>
                  </a:lnTo>
                  <a:lnTo>
                    <a:pt x="647378" y="2687286"/>
                  </a:lnTo>
                  <a:lnTo>
                    <a:pt x="640172" y="2688741"/>
                  </a:lnTo>
                  <a:lnTo>
                    <a:pt x="128038" y="2688741"/>
                  </a:lnTo>
                  <a:cubicBezTo>
                    <a:pt x="57325" y="2688741"/>
                    <a:pt x="0" y="2631416"/>
                    <a:pt x="0" y="2560703"/>
                  </a:cubicBezTo>
                  <a:lnTo>
                    <a:pt x="0" y="128038"/>
                  </a:lnTo>
                  <a:cubicBezTo>
                    <a:pt x="0" y="57325"/>
                    <a:pt x="57325" y="0"/>
                    <a:pt x="128038" y="0"/>
                  </a:cubicBez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Text Box 10">
              <a:extLst>
                <a:ext uri="{FF2B5EF4-FFF2-40B4-BE49-F238E27FC236}">
                  <a16:creationId xmlns:a16="http://schemas.microsoft.com/office/drawing/2014/main" id="{70DEBFA9-57AA-4752-9B8C-7BC5BAA2E0FD}"/>
                </a:ext>
              </a:extLst>
            </p:cNvPr>
            <p:cNvSpPr txBox="1">
              <a:spLocks noChangeArrowheads="1"/>
            </p:cNvSpPr>
            <p:nvPr/>
          </p:nvSpPr>
          <p:spPr bwMode="auto">
            <a:xfrm>
              <a:off x="7976772" y="5847089"/>
              <a:ext cx="2764015" cy="861774"/>
            </a:xfrm>
            <a:prstGeom prst="rect">
              <a:avLst/>
            </a:prstGeom>
            <a:noFill/>
            <a:ln w="9525">
              <a:noFill/>
              <a:miter lim="800000"/>
              <a:headEnd/>
              <a:tailEnd/>
            </a:ln>
          </p:spPr>
          <p:txBody>
            <a:bodyPr wrap="square" lIns="60960" tIns="30480" rIns="60960" bIns="30480">
              <a:spAutoFit/>
            </a:bodyPr>
            <a:lstStyle/>
            <a:p>
              <a:r>
                <a:rPr lang="en-US" sz="1600" b="1" dirty="0">
                  <a:solidFill>
                    <a:srgbClr val="2C3749"/>
                  </a:solidFill>
                  <a:latin typeface="Candara" panose="020E0502030303020204" pitchFamily="34" charset="0"/>
                </a:rPr>
                <a:t>LOREM IPSUM</a:t>
              </a:r>
            </a:p>
            <a:p>
              <a:r>
                <a:rPr lang="en-US" sz="1200" dirty="0">
                  <a:solidFill>
                    <a:schemeClr val="bg2">
                      <a:lumMod val="10000"/>
                    </a:schemeClr>
                  </a:solidFill>
                  <a:latin typeface="Candara" panose="020E0502030303020204" pitchFamily="34" charset="0"/>
                </a:rPr>
                <a:t>Lorem ipsum dolor sit amet, consectetur adipiscing elit, sed do eiusmod tempor incididunt ut labore et dolore.</a:t>
              </a:r>
            </a:p>
          </p:txBody>
        </p:sp>
      </p:grpSp>
      <p:sp>
        <p:nvSpPr>
          <p:cNvPr id="112" name="TextBox 111">
            <a:extLst>
              <a:ext uri="{FF2B5EF4-FFF2-40B4-BE49-F238E27FC236}">
                <a16:creationId xmlns:a16="http://schemas.microsoft.com/office/drawing/2014/main" id="{6795A4DD-BFCE-4CD6-B450-14D95E6E8CDD}"/>
              </a:ext>
            </a:extLst>
          </p:cNvPr>
          <p:cNvSpPr txBox="1"/>
          <p:nvPr/>
        </p:nvSpPr>
        <p:spPr>
          <a:xfrm>
            <a:off x="6310489" y="258228"/>
            <a:ext cx="5508978" cy="1046440"/>
          </a:xfrm>
          <a:prstGeom prst="rect">
            <a:avLst/>
          </a:prstGeom>
          <a:noFill/>
        </p:spPr>
        <p:txBody>
          <a:bodyPr wrap="square" rtlCol="0">
            <a:spAutoFit/>
          </a:bodyPr>
          <a:lstStyle/>
          <a:p>
            <a:pPr algn="r"/>
            <a:r>
              <a:rPr lang="en-US" sz="4400" dirty="0">
                <a:solidFill>
                  <a:schemeClr val="bg1"/>
                </a:solidFill>
                <a:latin typeface="Bernard MT Condensed" panose="02050806060905020404" pitchFamily="18" charset="0"/>
              </a:rPr>
              <a:t>TITLE GOES HERE</a:t>
            </a:r>
          </a:p>
          <a:p>
            <a:pPr algn="r"/>
            <a:r>
              <a:rPr lang="en-US" dirty="0">
                <a:solidFill>
                  <a:schemeClr val="bg1"/>
                </a:solidFill>
                <a:latin typeface="Candara" panose="020E0502030303020204" pitchFamily="34" charset="0"/>
              </a:rPr>
              <a:t>Your Subtitle</a:t>
            </a:r>
          </a:p>
        </p:txBody>
      </p:sp>
      <p:grpSp>
        <p:nvGrpSpPr>
          <p:cNvPr id="119" name="Group 118">
            <a:extLst>
              <a:ext uri="{FF2B5EF4-FFF2-40B4-BE49-F238E27FC236}">
                <a16:creationId xmlns:a16="http://schemas.microsoft.com/office/drawing/2014/main" id="{5EE65E02-08D7-4BEA-8699-844909F9888B}"/>
              </a:ext>
            </a:extLst>
          </p:cNvPr>
          <p:cNvGrpSpPr/>
          <p:nvPr/>
        </p:nvGrpSpPr>
        <p:grpSpPr>
          <a:xfrm>
            <a:off x="10769411" y="2502916"/>
            <a:ext cx="914400" cy="914400"/>
            <a:chOff x="10769411" y="2502916"/>
            <a:chExt cx="914400" cy="914400"/>
          </a:xfrm>
          <a:effectLst>
            <a:outerShdw blurRad="88900" dist="88900" dir="13500000" algn="br" rotWithShape="0">
              <a:prstClr val="black">
                <a:alpha val="40000"/>
              </a:prstClr>
            </a:outerShdw>
          </a:effectLst>
        </p:grpSpPr>
        <p:sp>
          <p:nvSpPr>
            <p:cNvPr id="92" name="Freeform: Shape 91">
              <a:extLst>
                <a:ext uri="{FF2B5EF4-FFF2-40B4-BE49-F238E27FC236}">
                  <a16:creationId xmlns:a16="http://schemas.microsoft.com/office/drawing/2014/main" id="{240DE397-621C-4025-BCEA-B6061E01221B}"/>
                </a:ext>
              </a:extLst>
            </p:cNvPr>
            <p:cNvSpPr>
              <a:spLocks noChangeAspect="1"/>
            </p:cNvSpPr>
            <p:nvPr/>
          </p:nvSpPr>
          <p:spPr>
            <a:xfrm>
              <a:off x="10769411" y="2502916"/>
              <a:ext cx="914400" cy="914400"/>
            </a:xfrm>
            <a:custGeom>
              <a:avLst/>
              <a:gdLst>
                <a:gd name="connsiteX0" fmla="*/ 248107 w 2651760"/>
                <a:gd name="connsiteY0" fmla="*/ 0 h 2651760"/>
                <a:gd name="connsiteX1" fmla="*/ 1240507 w 2651760"/>
                <a:gd name="connsiteY1" fmla="*/ 0 h 2651760"/>
                <a:gd name="connsiteX2" fmla="*/ 1257116 w 2651760"/>
                <a:gd name="connsiteY2" fmla="*/ 1674 h 2651760"/>
                <a:gd name="connsiteX3" fmla="*/ 1273725 w 2651760"/>
                <a:gd name="connsiteY3" fmla="*/ 0 h 2651760"/>
                <a:gd name="connsiteX4" fmla="*/ 2376146 w 2651760"/>
                <a:gd name="connsiteY4" fmla="*/ 0 h 2651760"/>
                <a:gd name="connsiteX5" fmla="*/ 2651760 w 2651760"/>
                <a:gd name="connsiteY5" fmla="*/ 275614 h 2651760"/>
                <a:gd name="connsiteX6" fmla="*/ 2651760 w 2651760"/>
                <a:gd name="connsiteY6" fmla="*/ 2376146 h 2651760"/>
                <a:gd name="connsiteX7" fmla="*/ 2376146 w 2651760"/>
                <a:gd name="connsiteY7" fmla="*/ 2651760 h 2651760"/>
                <a:gd name="connsiteX8" fmla="*/ 1273725 w 2651760"/>
                <a:gd name="connsiteY8" fmla="*/ 2651760 h 2651760"/>
                <a:gd name="connsiteX9" fmla="*/ 1257116 w 2651760"/>
                <a:gd name="connsiteY9" fmla="*/ 2650086 h 2651760"/>
                <a:gd name="connsiteX10" fmla="*/ 1240507 w 2651760"/>
                <a:gd name="connsiteY10" fmla="*/ 2651760 h 2651760"/>
                <a:gd name="connsiteX11" fmla="*/ 248107 w 2651760"/>
                <a:gd name="connsiteY11" fmla="*/ 2651760 h 2651760"/>
                <a:gd name="connsiteX12" fmla="*/ 0 w 2651760"/>
                <a:gd name="connsiteY12" fmla="*/ 2403653 h 2651760"/>
                <a:gd name="connsiteX13" fmla="*/ 0 w 2651760"/>
                <a:gd name="connsiteY13" fmla="*/ 248107 h 2651760"/>
                <a:gd name="connsiteX14" fmla="*/ 248107 w 2651760"/>
                <a:gd name="connsiteY14" fmla="*/ 0 h 26517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651760" h="2651760">
                  <a:moveTo>
                    <a:pt x="248107" y="0"/>
                  </a:moveTo>
                  <a:lnTo>
                    <a:pt x="1240507" y="0"/>
                  </a:lnTo>
                  <a:lnTo>
                    <a:pt x="1257116" y="1674"/>
                  </a:lnTo>
                  <a:lnTo>
                    <a:pt x="1273725" y="0"/>
                  </a:lnTo>
                  <a:lnTo>
                    <a:pt x="2376146" y="0"/>
                  </a:lnTo>
                  <a:cubicBezTo>
                    <a:pt x="2528363" y="0"/>
                    <a:pt x="2651760" y="123397"/>
                    <a:pt x="2651760" y="275614"/>
                  </a:cubicBezTo>
                  <a:lnTo>
                    <a:pt x="2651760" y="2376146"/>
                  </a:lnTo>
                  <a:cubicBezTo>
                    <a:pt x="2651760" y="2528363"/>
                    <a:pt x="2528363" y="2651760"/>
                    <a:pt x="2376146" y="2651760"/>
                  </a:cubicBezTo>
                  <a:lnTo>
                    <a:pt x="1273725" y="2651760"/>
                  </a:lnTo>
                  <a:lnTo>
                    <a:pt x="1257116" y="2650086"/>
                  </a:lnTo>
                  <a:lnTo>
                    <a:pt x="1240507" y="2651760"/>
                  </a:lnTo>
                  <a:lnTo>
                    <a:pt x="248107" y="2651760"/>
                  </a:lnTo>
                  <a:cubicBezTo>
                    <a:pt x="111081" y="2651760"/>
                    <a:pt x="0" y="2540679"/>
                    <a:pt x="0" y="2403653"/>
                  </a:cubicBezTo>
                  <a:lnTo>
                    <a:pt x="0" y="248107"/>
                  </a:lnTo>
                  <a:cubicBezTo>
                    <a:pt x="0" y="111081"/>
                    <a:pt x="111081" y="0"/>
                    <a:pt x="248107" y="0"/>
                  </a:cubicBezTo>
                  <a:close/>
                </a:path>
              </a:pathLst>
            </a:custGeom>
            <a:solidFill>
              <a:schemeClr val="bg1"/>
            </a:solidFill>
            <a:ln>
              <a:noFill/>
            </a:ln>
            <a:effectLst>
              <a:outerShdw blurRad="38100" sx="102000" sy="102000" algn="ctr" rotWithShape="0">
                <a:schemeClr val="tx1">
                  <a:alpha val="40000"/>
                </a:schemeClr>
              </a:outerShdw>
            </a:effectLst>
            <a:scene3d>
              <a:camera prst="orthographicFront"/>
              <a:lightRig rig="threePt" dir="t"/>
            </a:scene3d>
            <a:sp3d>
              <a:bevelT w="50800" h="508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3" name="Freeform: Shape 92">
              <a:extLst>
                <a:ext uri="{FF2B5EF4-FFF2-40B4-BE49-F238E27FC236}">
                  <a16:creationId xmlns:a16="http://schemas.microsoft.com/office/drawing/2014/main" id="{5F853D9D-A425-4C9D-9F1D-42F150E5BECA}"/>
                </a:ext>
              </a:extLst>
            </p:cNvPr>
            <p:cNvSpPr>
              <a:spLocks noChangeAspect="1"/>
            </p:cNvSpPr>
            <p:nvPr/>
          </p:nvSpPr>
          <p:spPr>
            <a:xfrm>
              <a:off x="10892259" y="2667063"/>
              <a:ext cx="640080" cy="564589"/>
            </a:xfrm>
            <a:custGeom>
              <a:avLst/>
              <a:gdLst>
                <a:gd name="connsiteX0" fmla="*/ 248107 w 2651760"/>
                <a:gd name="connsiteY0" fmla="*/ 0 h 2651760"/>
                <a:gd name="connsiteX1" fmla="*/ 1240507 w 2651760"/>
                <a:gd name="connsiteY1" fmla="*/ 0 h 2651760"/>
                <a:gd name="connsiteX2" fmla="*/ 1257116 w 2651760"/>
                <a:gd name="connsiteY2" fmla="*/ 1674 h 2651760"/>
                <a:gd name="connsiteX3" fmla="*/ 1273725 w 2651760"/>
                <a:gd name="connsiteY3" fmla="*/ 0 h 2651760"/>
                <a:gd name="connsiteX4" fmla="*/ 2376146 w 2651760"/>
                <a:gd name="connsiteY4" fmla="*/ 0 h 2651760"/>
                <a:gd name="connsiteX5" fmla="*/ 2651760 w 2651760"/>
                <a:gd name="connsiteY5" fmla="*/ 275614 h 2651760"/>
                <a:gd name="connsiteX6" fmla="*/ 2651760 w 2651760"/>
                <a:gd name="connsiteY6" fmla="*/ 2376146 h 2651760"/>
                <a:gd name="connsiteX7" fmla="*/ 2376146 w 2651760"/>
                <a:gd name="connsiteY7" fmla="*/ 2651760 h 2651760"/>
                <a:gd name="connsiteX8" fmla="*/ 1273725 w 2651760"/>
                <a:gd name="connsiteY8" fmla="*/ 2651760 h 2651760"/>
                <a:gd name="connsiteX9" fmla="*/ 1257116 w 2651760"/>
                <a:gd name="connsiteY9" fmla="*/ 2650086 h 2651760"/>
                <a:gd name="connsiteX10" fmla="*/ 1240507 w 2651760"/>
                <a:gd name="connsiteY10" fmla="*/ 2651760 h 2651760"/>
                <a:gd name="connsiteX11" fmla="*/ 248107 w 2651760"/>
                <a:gd name="connsiteY11" fmla="*/ 2651760 h 2651760"/>
                <a:gd name="connsiteX12" fmla="*/ 0 w 2651760"/>
                <a:gd name="connsiteY12" fmla="*/ 2403653 h 2651760"/>
                <a:gd name="connsiteX13" fmla="*/ 0 w 2651760"/>
                <a:gd name="connsiteY13" fmla="*/ 248107 h 2651760"/>
                <a:gd name="connsiteX14" fmla="*/ 248107 w 2651760"/>
                <a:gd name="connsiteY14" fmla="*/ 0 h 26517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651760" h="2651760">
                  <a:moveTo>
                    <a:pt x="248107" y="0"/>
                  </a:moveTo>
                  <a:lnTo>
                    <a:pt x="1240507" y="0"/>
                  </a:lnTo>
                  <a:lnTo>
                    <a:pt x="1257116" y="1674"/>
                  </a:lnTo>
                  <a:lnTo>
                    <a:pt x="1273725" y="0"/>
                  </a:lnTo>
                  <a:lnTo>
                    <a:pt x="2376146" y="0"/>
                  </a:lnTo>
                  <a:cubicBezTo>
                    <a:pt x="2528363" y="0"/>
                    <a:pt x="2651760" y="123397"/>
                    <a:pt x="2651760" y="275614"/>
                  </a:cubicBezTo>
                  <a:lnTo>
                    <a:pt x="2651760" y="2376146"/>
                  </a:lnTo>
                  <a:cubicBezTo>
                    <a:pt x="2651760" y="2528363"/>
                    <a:pt x="2528363" y="2651760"/>
                    <a:pt x="2376146" y="2651760"/>
                  </a:cubicBezTo>
                  <a:lnTo>
                    <a:pt x="1273725" y="2651760"/>
                  </a:lnTo>
                  <a:lnTo>
                    <a:pt x="1257116" y="2650086"/>
                  </a:lnTo>
                  <a:lnTo>
                    <a:pt x="1240507" y="2651760"/>
                  </a:lnTo>
                  <a:lnTo>
                    <a:pt x="248107" y="2651760"/>
                  </a:lnTo>
                  <a:cubicBezTo>
                    <a:pt x="111081" y="2651760"/>
                    <a:pt x="0" y="2540679"/>
                    <a:pt x="0" y="2403653"/>
                  </a:cubicBezTo>
                  <a:lnTo>
                    <a:pt x="0" y="248107"/>
                  </a:lnTo>
                  <a:cubicBezTo>
                    <a:pt x="0" y="111081"/>
                    <a:pt x="111081" y="0"/>
                    <a:pt x="248107" y="0"/>
                  </a:cubicBezTo>
                  <a:close/>
                </a:path>
              </a:pathLst>
            </a:cu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8" name="Freeform 145">
              <a:extLst>
                <a:ext uri="{FF2B5EF4-FFF2-40B4-BE49-F238E27FC236}">
                  <a16:creationId xmlns:a16="http://schemas.microsoft.com/office/drawing/2014/main" id="{249E2A32-99BE-4774-8957-136617ABFCD2}"/>
                </a:ext>
              </a:extLst>
            </p:cNvPr>
            <p:cNvSpPr>
              <a:spLocks noChangeAspect="1" noEditPoints="1"/>
            </p:cNvSpPr>
            <p:nvPr/>
          </p:nvSpPr>
          <p:spPr bwMode="auto">
            <a:xfrm>
              <a:off x="11077969" y="2772115"/>
              <a:ext cx="274320" cy="325523"/>
            </a:xfrm>
            <a:custGeom>
              <a:avLst/>
              <a:gdLst>
                <a:gd name="T0" fmla="*/ 1321 w 3102"/>
                <a:gd name="T1" fmla="*/ 1301 h 3681"/>
                <a:gd name="T2" fmla="*/ 896 w 3102"/>
                <a:gd name="T3" fmla="*/ 2150 h 3681"/>
                <a:gd name="T4" fmla="*/ 1733 w 3102"/>
                <a:gd name="T5" fmla="*/ 1374 h 3681"/>
                <a:gd name="T6" fmla="*/ 1697 w 3102"/>
                <a:gd name="T7" fmla="*/ 309 h 3681"/>
                <a:gd name="T8" fmla="*/ 920 w 3102"/>
                <a:gd name="T9" fmla="*/ 0 h 3681"/>
                <a:gd name="T10" fmla="*/ 2126 w 3102"/>
                <a:gd name="T11" fmla="*/ 3 h 3681"/>
                <a:gd name="T12" fmla="*/ 2160 w 3102"/>
                <a:gd name="T13" fmla="*/ 23 h 3681"/>
                <a:gd name="T14" fmla="*/ 2180 w 3102"/>
                <a:gd name="T15" fmla="*/ 57 h 3681"/>
                <a:gd name="T16" fmla="*/ 2182 w 3102"/>
                <a:gd name="T17" fmla="*/ 232 h 3681"/>
                <a:gd name="T18" fmla="*/ 2172 w 3102"/>
                <a:gd name="T19" fmla="*/ 271 h 3681"/>
                <a:gd name="T20" fmla="*/ 2145 w 3102"/>
                <a:gd name="T21" fmla="*/ 299 h 3681"/>
                <a:gd name="T22" fmla="*/ 2105 w 3102"/>
                <a:gd name="T23" fmla="*/ 309 h 3681"/>
                <a:gd name="T24" fmla="*/ 2008 w 3102"/>
                <a:gd name="T25" fmla="*/ 1229 h 3681"/>
                <a:gd name="T26" fmla="*/ 3024 w 3102"/>
                <a:gd name="T27" fmla="*/ 3097 h 3681"/>
                <a:gd name="T28" fmla="*/ 3073 w 3102"/>
                <a:gd name="T29" fmla="*/ 3204 h 3681"/>
                <a:gd name="T30" fmla="*/ 3098 w 3102"/>
                <a:gd name="T31" fmla="*/ 3303 h 3681"/>
                <a:gd name="T32" fmla="*/ 3098 w 3102"/>
                <a:gd name="T33" fmla="*/ 3395 h 3681"/>
                <a:gd name="T34" fmla="*/ 3076 w 3102"/>
                <a:gd name="T35" fmla="*/ 3475 h 3681"/>
                <a:gd name="T36" fmla="*/ 3031 w 3102"/>
                <a:gd name="T37" fmla="*/ 3546 h 3681"/>
                <a:gd name="T38" fmla="*/ 2964 w 3102"/>
                <a:gd name="T39" fmla="*/ 3603 h 3681"/>
                <a:gd name="T40" fmla="*/ 2876 w 3102"/>
                <a:gd name="T41" fmla="*/ 3645 h 3681"/>
                <a:gd name="T42" fmla="*/ 2769 w 3102"/>
                <a:gd name="T43" fmla="*/ 3671 h 3681"/>
                <a:gd name="T44" fmla="*/ 2643 w 3102"/>
                <a:gd name="T45" fmla="*/ 3681 h 3681"/>
                <a:gd name="T46" fmla="*/ 399 w 3102"/>
                <a:gd name="T47" fmla="*/ 3678 h 3681"/>
                <a:gd name="T48" fmla="*/ 282 w 3102"/>
                <a:gd name="T49" fmla="*/ 3660 h 3681"/>
                <a:gd name="T50" fmla="*/ 184 w 3102"/>
                <a:gd name="T51" fmla="*/ 3625 h 3681"/>
                <a:gd name="T52" fmla="*/ 106 w 3102"/>
                <a:gd name="T53" fmla="*/ 3574 h 3681"/>
                <a:gd name="T54" fmla="*/ 48 w 3102"/>
                <a:gd name="T55" fmla="*/ 3510 h 3681"/>
                <a:gd name="T56" fmla="*/ 13 w 3102"/>
                <a:gd name="T57" fmla="*/ 3433 h 3681"/>
                <a:gd name="T58" fmla="*/ 0 w 3102"/>
                <a:gd name="T59" fmla="*/ 3346 h 3681"/>
                <a:gd name="T60" fmla="*/ 11 w 3102"/>
                <a:gd name="T61" fmla="*/ 3250 h 3681"/>
                <a:gd name="T62" fmla="*/ 46 w 3102"/>
                <a:gd name="T63" fmla="*/ 3145 h 3681"/>
                <a:gd name="T64" fmla="*/ 106 w 3102"/>
                <a:gd name="T65" fmla="*/ 3035 h 3681"/>
                <a:gd name="T66" fmla="*/ 1010 w 3102"/>
                <a:gd name="T67" fmla="*/ 309 h 3681"/>
                <a:gd name="T68" fmla="*/ 900 w 3102"/>
                <a:gd name="T69" fmla="*/ 307 h 3681"/>
                <a:gd name="T70" fmla="*/ 865 w 3102"/>
                <a:gd name="T71" fmla="*/ 287 h 3681"/>
                <a:gd name="T72" fmla="*/ 845 w 3102"/>
                <a:gd name="T73" fmla="*/ 253 h 3681"/>
                <a:gd name="T74" fmla="*/ 843 w 3102"/>
                <a:gd name="T75" fmla="*/ 78 h 3681"/>
                <a:gd name="T76" fmla="*/ 853 w 3102"/>
                <a:gd name="T77" fmla="*/ 38 h 3681"/>
                <a:gd name="T78" fmla="*/ 881 w 3102"/>
                <a:gd name="T79" fmla="*/ 12 h 3681"/>
                <a:gd name="T80" fmla="*/ 920 w 3102"/>
                <a:gd name="T81" fmla="*/ 0 h 36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102" h="3681">
                  <a:moveTo>
                    <a:pt x="1321" y="309"/>
                  </a:moveTo>
                  <a:lnTo>
                    <a:pt x="1321" y="1301"/>
                  </a:lnTo>
                  <a:lnTo>
                    <a:pt x="1288" y="1365"/>
                  </a:lnTo>
                  <a:lnTo>
                    <a:pt x="896" y="2150"/>
                  </a:lnTo>
                  <a:lnTo>
                    <a:pt x="2154" y="2150"/>
                  </a:lnTo>
                  <a:lnTo>
                    <a:pt x="1733" y="1374"/>
                  </a:lnTo>
                  <a:lnTo>
                    <a:pt x="1697" y="1307"/>
                  </a:lnTo>
                  <a:lnTo>
                    <a:pt x="1697" y="309"/>
                  </a:lnTo>
                  <a:lnTo>
                    <a:pt x="1321" y="309"/>
                  </a:lnTo>
                  <a:close/>
                  <a:moveTo>
                    <a:pt x="920" y="0"/>
                  </a:moveTo>
                  <a:lnTo>
                    <a:pt x="2105" y="0"/>
                  </a:lnTo>
                  <a:lnTo>
                    <a:pt x="2126" y="3"/>
                  </a:lnTo>
                  <a:lnTo>
                    <a:pt x="2145" y="12"/>
                  </a:lnTo>
                  <a:lnTo>
                    <a:pt x="2160" y="23"/>
                  </a:lnTo>
                  <a:lnTo>
                    <a:pt x="2172" y="38"/>
                  </a:lnTo>
                  <a:lnTo>
                    <a:pt x="2180" y="57"/>
                  </a:lnTo>
                  <a:lnTo>
                    <a:pt x="2182" y="78"/>
                  </a:lnTo>
                  <a:lnTo>
                    <a:pt x="2182" y="232"/>
                  </a:lnTo>
                  <a:lnTo>
                    <a:pt x="2180" y="253"/>
                  </a:lnTo>
                  <a:lnTo>
                    <a:pt x="2172" y="271"/>
                  </a:lnTo>
                  <a:lnTo>
                    <a:pt x="2160" y="287"/>
                  </a:lnTo>
                  <a:lnTo>
                    <a:pt x="2145" y="299"/>
                  </a:lnTo>
                  <a:lnTo>
                    <a:pt x="2126" y="307"/>
                  </a:lnTo>
                  <a:lnTo>
                    <a:pt x="2105" y="309"/>
                  </a:lnTo>
                  <a:lnTo>
                    <a:pt x="2008" y="309"/>
                  </a:lnTo>
                  <a:lnTo>
                    <a:pt x="2008" y="1229"/>
                  </a:lnTo>
                  <a:lnTo>
                    <a:pt x="2990" y="3043"/>
                  </a:lnTo>
                  <a:lnTo>
                    <a:pt x="3024" y="3097"/>
                  </a:lnTo>
                  <a:lnTo>
                    <a:pt x="3052" y="3152"/>
                  </a:lnTo>
                  <a:lnTo>
                    <a:pt x="3073" y="3204"/>
                  </a:lnTo>
                  <a:lnTo>
                    <a:pt x="3089" y="3254"/>
                  </a:lnTo>
                  <a:lnTo>
                    <a:pt x="3098" y="3303"/>
                  </a:lnTo>
                  <a:lnTo>
                    <a:pt x="3102" y="3349"/>
                  </a:lnTo>
                  <a:lnTo>
                    <a:pt x="3098" y="3395"/>
                  </a:lnTo>
                  <a:lnTo>
                    <a:pt x="3090" y="3437"/>
                  </a:lnTo>
                  <a:lnTo>
                    <a:pt x="3076" y="3475"/>
                  </a:lnTo>
                  <a:lnTo>
                    <a:pt x="3056" y="3512"/>
                  </a:lnTo>
                  <a:lnTo>
                    <a:pt x="3031" y="3546"/>
                  </a:lnTo>
                  <a:lnTo>
                    <a:pt x="3000" y="3576"/>
                  </a:lnTo>
                  <a:lnTo>
                    <a:pt x="2964" y="3603"/>
                  </a:lnTo>
                  <a:lnTo>
                    <a:pt x="2922" y="3626"/>
                  </a:lnTo>
                  <a:lnTo>
                    <a:pt x="2876" y="3645"/>
                  </a:lnTo>
                  <a:lnTo>
                    <a:pt x="2825" y="3661"/>
                  </a:lnTo>
                  <a:lnTo>
                    <a:pt x="2769" y="3671"/>
                  </a:lnTo>
                  <a:lnTo>
                    <a:pt x="2708" y="3678"/>
                  </a:lnTo>
                  <a:lnTo>
                    <a:pt x="2643" y="3681"/>
                  </a:lnTo>
                  <a:lnTo>
                    <a:pt x="464" y="3681"/>
                  </a:lnTo>
                  <a:lnTo>
                    <a:pt x="399" y="3678"/>
                  </a:lnTo>
                  <a:lnTo>
                    <a:pt x="338" y="3671"/>
                  </a:lnTo>
                  <a:lnTo>
                    <a:pt x="282" y="3660"/>
                  </a:lnTo>
                  <a:lnTo>
                    <a:pt x="231" y="3645"/>
                  </a:lnTo>
                  <a:lnTo>
                    <a:pt x="184" y="3625"/>
                  </a:lnTo>
                  <a:lnTo>
                    <a:pt x="143" y="3602"/>
                  </a:lnTo>
                  <a:lnTo>
                    <a:pt x="106" y="3574"/>
                  </a:lnTo>
                  <a:lnTo>
                    <a:pt x="74" y="3543"/>
                  </a:lnTo>
                  <a:lnTo>
                    <a:pt x="48" y="3510"/>
                  </a:lnTo>
                  <a:lnTo>
                    <a:pt x="28" y="3473"/>
                  </a:lnTo>
                  <a:lnTo>
                    <a:pt x="13" y="3433"/>
                  </a:lnTo>
                  <a:lnTo>
                    <a:pt x="4" y="3390"/>
                  </a:lnTo>
                  <a:lnTo>
                    <a:pt x="0" y="3346"/>
                  </a:lnTo>
                  <a:lnTo>
                    <a:pt x="2" y="3298"/>
                  </a:lnTo>
                  <a:lnTo>
                    <a:pt x="11" y="3250"/>
                  </a:lnTo>
                  <a:lnTo>
                    <a:pt x="25" y="3198"/>
                  </a:lnTo>
                  <a:lnTo>
                    <a:pt x="46" y="3145"/>
                  </a:lnTo>
                  <a:lnTo>
                    <a:pt x="72" y="3090"/>
                  </a:lnTo>
                  <a:lnTo>
                    <a:pt x="106" y="3035"/>
                  </a:lnTo>
                  <a:lnTo>
                    <a:pt x="1010" y="1229"/>
                  </a:lnTo>
                  <a:lnTo>
                    <a:pt x="1010" y="309"/>
                  </a:lnTo>
                  <a:lnTo>
                    <a:pt x="920" y="309"/>
                  </a:lnTo>
                  <a:lnTo>
                    <a:pt x="900" y="307"/>
                  </a:lnTo>
                  <a:lnTo>
                    <a:pt x="881" y="299"/>
                  </a:lnTo>
                  <a:lnTo>
                    <a:pt x="865" y="287"/>
                  </a:lnTo>
                  <a:lnTo>
                    <a:pt x="853" y="271"/>
                  </a:lnTo>
                  <a:lnTo>
                    <a:pt x="845" y="253"/>
                  </a:lnTo>
                  <a:lnTo>
                    <a:pt x="843" y="232"/>
                  </a:lnTo>
                  <a:lnTo>
                    <a:pt x="843" y="78"/>
                  </a:lnTo>
                  <a:lnTo>
                    <a:pt x="845" y="57"/>
                  </a:lnTo>
                  <a:lnTo>
                    <a:pt x="853" y="38"/>
                  </a:lnTo>
                  <a:lnTo>
                    <a:pt x="865" y="23"/>
                  </a:lnTo>
                  <a:lnTo>
                    <a:pt x="881" y="12"/>
                  </a:lnTo>
                  <a:lnTo>
                    <a:pt x="900" y="3"/>
                  </a:lnTo>
                  <a:lnTo>
                    <a:pt x="920" y="0"/>
                  </a:lnTo>
                  <a:close/>
                </a:path>
              </a:pathLst>
            </a:custGeom>
            <a:solidFill>
              <a:schemeClr val="bg1"/>
            </a:solidFill>
            <a:ln w="0">
              <a:noFill/>
              <a:prstDash val="solid"/>
              <a:round/>
              <a:headEnd/>
              <a:tailEnd/>
            </a:ln>
            <a:effectLst/>
          </p:spPr>
          <p:txBody>
            <a:bodyPr vert="horz" wrap="square" lIns="91440" tIns="45720" rIns="91440" bIns="45720" numCol="1" anchor="t" anchorCtr="0" compatLnSpc="1">
              <a:prstTxWarp prst="textNoShape">
                <a:avLst/>
              </a:prstTxWarp>
            </a:bodyPr>
            <a:lstStyle/>
            <a:p>
              <a:endParaRPr lang="ru-RU"/>
            </a:p>
          </p:txBody>
        </p:sp>
      </p:grpSp>
      <p:grpSp>
        <p:nvGrpSpPr>
          <p:cNvPr id="117" name="Group 116">
            <a:extLst>
              <a:ext uri="{FF2B5EF4-FFF2-40B4-BE49-F238E27FC236}">
                <a16:creationId xmlns:a16="http://schemas.microsoft.com/office/drawing/2014/main" id="{688B11FD-0BC1-4DA8-A3E4-BFAD19423F15}"/>
              </a:ext>
            </a:extLst>
          </p:cNvPr>
          <p:cNvGrpSpPr/>
          <p:nvPr/>
        </p:nvGrpSpPr>
        <p:grpSpPr>
          <a:xfrm>
            <a:off x="698701" y="4721331"/>
            <a:ext cx="914400" cy="914400"/>
            <a:chOff x="698701" y="4721331"/>
            <a:chExt cx="914400" cy="914400"/>
          </a:xfrm>
          <a:effectLst>
            <a:outerShdw blurRad="88900" dist="88900" dir="2700000" algn="tl" rotWithShape="0">
              <a:prstClr val="black">
                <a:alpha val="40000"/>
              </a:prstClr>
            </a:outerShdw>
          </a:effectLst>
        </p:grpSpPr>
        <p:sp>
          <p:nvSpPr>
            <p:cNvPr id="99" name="Freeform: Shape 98">
              <a:extLst>
                <a:ext uri="{FF2B5EF4-FFF2-40B4-BE49-F238E27FC236}">
                  <a16:creationId xmlns:a16="http://schemas.microsoft.com/office/drawing/2014/main" id="{7ABF9006-DF68-4C7D-9117-F557D3391E2F}"/>
                </a:ext>
              </a:extLst>
            </p:cNvPr>
            <p:cNvSpPr>
              <a:spLocks noChangeAspect="1"/>
            </p:cNvSpPr>
            <p:nvPr/>
          </p:nvSpPr>
          <p:spPr>
            <a:xfrm>
              <a:off x="698701" y="4721331"/>
              <a:ext cx="914400" cy="914400"/>
            </a:xfrm>
            <a:custGeom>
              <a:avLst/>
              <a:gdLst>
                <a:gd name="connsiteX0" fmla="*/ 248107 w 2651760"/>
                <a:gd name="connsiteY0" fmla="*/ 0 h 2651760"/>
                <a:gd name="connsiteX1" fmla="*/ 1240507 w 2651760"/>
                <a:gd name="connsiteY1" fmla="*/ 0 h 2651760"/>
                <a:gd name="connsiteX2" fmla="*/ 1257116 w 2651760"/>
                <a:gd name="connsiteY2" fmla="*/ 1674 h 2651760"/>
                <a:gd name="connsiteX3" fmla="*/ 1273725 w 2651760"/>
                <a:gd name="connsiteY3" fmla="*/ 0 h 2651760"/>
                <a:gd name="connsiteX4" fmla="*/ 2376146 w 2651760"/>
                <a:gd name="connsiteY4" fmla="*/ 0 h 2651760"/>
                <a:gd name="connsiteX5" fmla="*/ 2651760 w 2651760"/>
                <a:gd name="connsiteY5" fmla="*/ 275614 h 2651760"/>
                <a:gd name="connsiteX6" fmla="*/ 2651760 w 2651760"/>
                <a:gd name="connsiteY6" fmla="*/ 2376146 h 2651760"/>
                <a:gd name="connsiteX7" fmla="*/ 2376146 w 2651760"/>
                <a:gd name="connsiteY7" fmla="*/ 2651760 h 2651760"/>
                <a:gd name="connsiteX8" fmla="*/ 1273725 w 2651760"/>
                <a:gd name="connsiteY8" fmla="*/ 2651760 h 2651760"/>
                <a:gd name="connsiteX9" fmla="*/ 1257116 w 2651760"/>
                <a:gd name="connsiteY9" fmla="*/ 2650086 h 2651760"/>
                <a:gd name="connsiteX10" fmla="*/ 1240507 w 2651760"/>
                <a:gd name="connsiteY10" fmla="*/ 2651760 h 2651760"/>
                <a:gd name="connsiteX11" fmla="*/ 248107 w 2651760"/>
                <a:gd name="connsiteY11" fmla="*/ 2651760 h 2651760"/>
                <a:gd name="connsiteX12" fmla="*/ 0 w 2651760"/>
                <a:gd name="connsiteY12" fmla="*/ 2403653 h 2651760"/>
                <a:gd name="connsiteX13" fmla="*/ 0 w 2651760"/>
                <a:gd name="connsiteY13" fmla="*/ 248107 h 2651760"/>
                <a:gd name="connsiteX14" fmla="*/ 248107 w 2651760"/>
                <a:gd name="connsiteY14" fmla="*/ 0 h 26517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651760" h="2651760">
                  <a:moveTo>
                    <a:pt x="248107" y="0"/>
                  </a:moveTo>
                  <a:lnTo>
                    <a:pt x="1240507" y="0"/>
                  </a:lnTo>
                  <a:lnTo>
                    <a:pt x="1257116" y="1674"/>
                  </a:lnTo>
                  <a:lnTo>
                    <a:pt x="1273725" y="0"/>
                  </a:lnTo>
                  <a:lnTo>
                    <a:pt x="2376146" y="0"/>
                  </a:lnTo>
                  <a:cubicBezTo>
                    <a:pt x="2528363" y="0"/>
                    <a:pt x="2651760" y="123397"/>
                    <a:pt x="2651760" y="275614"/>
                  </a:cubicBezTo>
                  <a:lnTo>
                    <a:pt x="2651760" y="2376146"/>
                  </a:lnTo>
                  <a:cubicBezTo>
                    <a:pt x="2651760" y="2528363"/>
                    <a:pt x="2528363" y="2651760"/>
                    <a:pt x="2376146" y="2651760"/>
                  </a:cubicBezTo>
                  <a:lnTo>
                    <a:pt x="1273725" y="2651760"/>
                  </a:lnTo>
                  <a:lnTo>
                    <a:pt x="1257116" y="2650086"/>
                  </a:lnTo>
                  <a:lnTo>
                    <a:pt x="1240507" y="2651760"/>
                  </a:lnTo>
                  <a:lnTo>
                    <a:pt x="248107" y="2651760"/>
                  </a:lnTo>
                  <a:cubicBezTo>
                    <a:pt x="111081" y="2651760"/>
                    <a:pt x="0" y="2540679"/>
                    <a:pt x="0" y="2403653"/>
                  </a:cubicBezTo>
                  <a:lnTo>
                    <a:pt x="0" y="248107"/>
                  </a:lnTo>
                  <a:cubicBezTo>
                    <a:pt x="0" y="111081"/>
                    <a:pt x="111081" y="0"/>
                    <a:pt x="248107" y="0"/>
                  </a:cubicBezTo>
                  <a:close/>
                </a:path>
              </a:pathLst>
            </a:custGeom>
            <a:solidFill>
              <a:schemeClr val="bg1"/>
            </a:solidFill>
            <a:ln>
              <a:noFill/>
            </a:ln>
            <a:effectLst>
              <a:outerShdw blurRad="38100" sx="102000" sy="102000" algn="ctr" rotWithShape="0">
                <a:schemeClr val="tx1">
                  <a:alpha val="40000"/>
                </a:schemeClr>
              </a:outerShdw>
            </a:effectLst>
            <a:scene3d>
              <a:camera prst="orthographicFront"/>
              <a:lightRig rig="threePt" dir="t"/>
            </a:scene3d>
            <a:sp3d>
              <a:bevelT w="50800" h="508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Shape 99">
              <a:extLst>
                <a:ext uri="{FF2B5EF4-FFF2-40B4-BE49-F238E27FC236}">
                  <a16:creationId xmlns:a16="http://schemas.microsoft.com/office/drawing/2014/main" id="{767F3B38-CB93-4152-BCCF-5EB39F8FB734}"/>
                </a:ext>
              </a:extLst>
            </p:cNvPr>
            <p:cNvSpPr>
              <a:spLocks noChangeAspect="1"/>
            </p:cNvSpPr>
            <p:nvPr/>
          </p:nvSpPr>
          <p:spPr>
            <a:xfrm>
              <a:off x="821549" y="4885478"/>
              <a:ext cx="640080" cy="564589"/>
            </a:xfrm>
            <a:custGeom>
              <a:avLst/>
              <a:gdLst>
                <a:gd name="connsiteX0" fmla="*/ 248107 w 2651760"/>
                <a:gd name="connsiteY0" fmla="*/ 0 h 2651760"/>
                <a:gd name="connsiteX1" fmla="*/ 1240507 w 2651760"/>
                <a:gd name="connsiteY1" fmla="*/ 0 h 2651760"/>
                <a:gd name="connsiteX2" fmla="*/ 1257116 w 2651760"/>
                <a:gd name="connsiteY2" fmla="*/ 1674 h 2651760"/>
                <a:gd name="connsiteX3" fmla="*/ 1273725 w 2651760"/>
                <a:gd name="connsiteY3" fmla="*/ 0 h 2651760"/>
                <a:gd name="connsiteX4" fmla="*/ 2376146 w 2651760"/>
                <a:gd name="connsiteY4" fmla="*/ 0 h 2651760"/>
                <a:gd name="connsiteX5" fmla="*/ 2651760 w 2651760"/>
                <a:gd name="connsiteY5" fmla="*/ 275614 h 2651760"/>
                <a:gd name="connsiteX6" fmla="*/ 2651760 w 2651760"/>
                <a:gd name="connsiteY6" fmla="*/ 2376146 h 2651760"/>
                <a:gd name="connsiteX7" fmla="*/ 2376146 w 2651760"/>
                <a:gd name="connsiteY7" fmla="*/ 2651760 h 2651760"/>
                <a:gd name="connsiteX8" fmla="*/ 1273725 w 2651760"/>
                <a:gd name="connsiteY8" fmla="*/ 2651760 h 2651760"/>
                <a:gd name="connsiteX9" fmla="*/ 1257116 w 2651760"/>
                <a:gd name="connsiteY9" fmla="*/ 2650086 h 2651760"/>
                <a:gd name="connsiteX10" fmla="*/ 1240507 w 2651760"/>
                <a:gd name="connsiteY10" fmla="*/ 2651760 h 2651760"/>
                <a:gd name="connsiteX11" fmla="*/ 248107 w 2651760"/>
                <a:gd name="connsiteY11" fmla="*/ 2651760 h 2651760"/>
                <a:gd name="connsiteX12" fmla="*/ 0 w 2651760"/>
                <a:gd name="connsiteY12" fmla="*/ 2403653 h 2651760"/>
                <a:gd name="connsiteX13" fmla="*/ 0 w 2651760"/>
                <a:gd name="connsiteY13" fmla="*/ 248107 h 2651760"/>
                <a:gd name="connsiteX14" fmla="*/ 248107 w 2651760"/>
                <a:gd name="connsiteY14" fmla="*/ 0 h 26517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651760" h="2651760">
                  <a:moveTo>
                    <a:pt x="248107" y="0"/>
                  </a:moveTo>
                  <a:lnTo>
                    <a:pt x="1240507" y="0"/>
                  </a:lnTo>
                  <a:lnTo>
                    <a:pt x="1257116" y="1674"/>
                  </a:lnTo>
                  <a:lnTo>
                    <a:pt x="1273725" y="0"/>
                  </a:lnTo>
                  <a:lnTo>
                    <a:pt x="2376146" y="0"/>
                  </a:lnTo>
                  <a:cubicBezTo>
                    <a:pt x="2528363" y="0"/>
                    <a:pt x="2651760" y="123397"/>
                    <a:pt x="2651760" y="275614"/>
                  </a:cubicBezTo>
                  <a:lnTo>
                    <a:pt x="2651760" y="2376146"/>
                  </a:lnTo>
                  <a:cubicBezTo>
                    <a:pt x="2651760" y="2528363"/>
                    <a:pt x="2528363" y="2651760"/>
                    <a:pt x="2376146" y="2651760"/>
                  </a:cubicBezTo>
                  <a:lnTo>
                    <a:pt x="1273725" y="2651760"/>
                  </a:lnTo>
                  <a:lnTo>
                    <a:pt x="1257116" y="2650086"/>
                  </a:lnTo>
                  <a:lnTo>
                    <a:pt x="1240507" y="2651760"/>
                  </a:lnTo>
                  <a:lnTo>
                    <a:pt x="248107" y="2651760"/>
                  </a:lnTo>
                  <a:cubicBezTo>
                    <a:pt x="111081" y="2651760"/>
                    <a:pt x="0" y="2540679"/>
                    <a:pt x="0" y="2403653"/>
                  </a:cubicBezTo>
                  <a:lnTo>
                    <a:pt x="0" y="248107"/>
                  </a:lnTo>
                  <a:cubicBezTo>
                    <a:pt x="0" y="111081"/>
                    <a:pt x="111081" y="0"/>
                    <a:pt x="248107" y="0"/>
                  </a:cubicBezTo>
                  <a:close/>
                </a:path>
              </a:pathLst>
            </a:custGeom>
            <a:solidFill>
              <a:srgbClr val="8397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7" name="Группа 314">
              <a:extLst>
                <a:ext uri="{FF2B5EF4-FFF2-40B4-BE49-F238E27FC236}">
                  <a16:creationId xmlns:a16="http://schemas.microsoft.com/office/drawing/2014/main" id="{84A7D1E8-E58C-4C79-BA57-6D20EC27CAB5}"/>
                </a:ext>
              </a:extLst>
            </p:cNvPr>
            <p:cNvGrpSpPr>
              <a:grpSpLocks noChangeAspect="1"/>
            </p:cNvGrpSpPr>
            <p:nvPr/>
          </p:nvGrpSpPr>
          <p:grpSpPr>
            <a:xfrm>
              <a:off x="970256" y="5009543"/>
              <a:ext cx="320040" cy="312885"/>
              <a:chOff x="5829300" y="3186118"/>
              <a:chExt cx="2555875" cy="2498727"/>
            </a:xfrm>
            <a:solidFill>
              <a:schemeClr val="bg1"/>
            </a:solidFill>
            <a:effectLst/>
          </p:grpSpPr>
          <p:sp>
            <p:nvSpPr>
              <p:cNvPr id="58" name="Freeform 279">
                <a:extLst>
                  <a:ext uri="{FF2B5EF4-FFF2-40B4-BE49-F238E27FC236}">
                    <a16:creationId xmlns:a16="http://schemas.microsoft.com/office/drawing/2014/main" id="{D2E30186-6812-4E05-9658-11FB6B6C9014}"/>
                  </a:ext>
                </a:extLst>
              </p:cNvPr>
              <p:cNvSpPr>
                <a:spLocks/>
              </p:cNvSpPr>
              <p:nvPr/>
            </p:nvSpPr>
            <p:spPr bwMode="auto">
              <a:xfrm>
                <a:off x="6772275" y="3686175"/>
                <a:ext cx="182563" cy="352425"/>
              </a:xfrm>
              <a:custGeom>
                <a:avLst/>
                <a:gdLst>
                  <a:gd name="T0" fmla="*/ 140 w 344"/>
                  <a:gd name="T1" fmla="*/ 0 h 666"/>
                  <a:gd name="T2" fmla="*/ 205 w 344"/>
                  <a:gd name="T3" fmla="*/ 0 h 666"/>
                  <a:gd name="T4" fmla="*/ 237 w 344"/>
                  <a:gd name="T5" fmla="*/ 3 h 666"/>
                  <a:gd name="T6" fmla="*/ 265 w 344"/>
                  <a:gd name="T7" fmla="*/ 11 h 666"/>
                  <a:gd name="T8" fmla="*/ 292 w 344"/>
                  <a:gd name="T9" fmla="*/ 28 h 666"/>
                  <a:gd name="T10" fmla="*/ 313 w 344"/>
                  <a:gd name="T11" fmla="*/ 47 h 666"/>
                  <a:gd name="T12" fmla="*/ 329 w 344"/>
                  <a:gd name="T13" fmla="*/ 71 h 666"/>
                  <a:gd name="T14" fmla="*/ 339 w 344"/>
                  <a:gd name="T15" fmla="*/ 97 h 666"/>
                  <a:gd name="T16" fmla="*/ 344 w 344"/>
                  <a:gd name="T17" fmla="*/ 127 h 666"/>
                  <a:gd name="T18" fmla="*/ 344 w 344"/>
                  <a:gd name="T19" fmla="*/ 666 h 666"/>
                  <a:gd name="T20" fmla="*/ 0 w 344"/>
                  <a:gd name="T21" fmla="*/ 666 h 666"/>
                  <a:gd name="T22" fmla="*/ 0 w 344"/>
                  <a:gd name="T23" fmla="*/ 127 h 666"/>
                  <a:gd name="T24" fmla="*/ 5 w 344"/>
                  <a:gd name="T25" fmla="*/ 97 h 666"/>
                  <a:gd name="T26" fmla="*/ 15 w 344"/>
                  <a:gd name="T27" fmla="*/ 71 h 666"/>
                  <a:gd name="T28" fmla="*/ 31 w 344"/>
                  <a:gd name="T29" fmla="*/ 47 h 666"/>
                  <a:gd name="T30" fmla="*/ 52 w 344"/>
                  <a:gd name="T31" fmla="*/ 28 h 666"/>
                  <a:gd name="T32" fmla="*/ 79 w 344"/>
                  <a:gd name="T33" fmla="*/ 11 h 666"/>
                  <a:gd name="T34" fmla="*/ 107 w 344"/>
                  <a:gd name="T35" fmla="*/ 3 h 666"/>
                  <a:gd name="T36" fmla="*/ 140 w 344"/>
                  <a:gd name="T37" fmla="*/ 0 h 6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44" h="666">
                    <a:moveTo>
                      <a:pt x="140" y="0"/>
                    </a:moveTo>
                    <a:lnTo>
                      <a:pt x="205" y="0"/>
                    </a:lnTo>
                    <a:lnTo>
                      <a:pt x="237" y="3"/>
                    </a:lnTo>
                    <a:lnTo>
                      <a:pt x="265" y="11"/>
                    </a:lnTo>
                    <a:lnTo>
                      <a:pt x="292" y="28"/>
                    </a:lnTo>
                    <a:lnTo>
                      <a:pt x="313" y="47"/>
                    </a:lnTo>
                    <a:lnTo>
                      <a:pt x="329" y="71"/>
                    </a:lnTo>
                    <a:lnTo>
                      <a:pt x="339" y="97"/>
                    </a:lnTo>
                    <a:lnTo>
                      <a:pt x="344" y="127"/>
                    </a:lnTo>
                    <a:lnTo>
                      <a:pt x="344" y="666"/>
                    </a:lnTo>
                    <a:lnTo>
                      <a:pt x="0" y="666"/>
                    </a:lnTo>
                    <a:lnTo>
                      <a:pt x="0" y="127"/>
                    </a:lnTo>
                    <a:lnTo>
                      <a:pt x="5" y="97"/>
                    </a:lnTo>
                    <a:lnTo>
                      <a:pt x="15" y="71"/>
                    </a:lnTo>
                    <a:lnTo>
                      <a:pt x="31" y="47"/>
                    </a:lnTo>
                    <a:lnTo>
                      <a:pt x="52" y="28"/>
                    </a:lnTo>
                    <a:lnTo>
                      <a:pt x="79" y="11"/>
                    </a:lnTo>
                    <a:lnTo>
                      <a:pt x="107" y="3"/>
                    </a:lnTo>
                    <a:lnTo>
                      <a:pt x="14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59" name="Freeform 280">
                <a:extLst>
                  <a:ext uri="{FF2B5EF4-FFF2-40B4-BE49-F238E27FC236}">
                    <a16:creationId xmlns:a16="http://schemas.microsoft.com/office/drawing/2014/main" id="{81D25237-AC9E-4C1F-9809-BEF9AFBFD781}"/>
                  </a:ext>
                </a:extLst>
              </p:cNvPr>
              <p:cNvSpPr>
                <a:spLocks/>
              </p:cNvSpPr>
              <p:nvPr/>
            </p:nvSpPr>
            <p:spPr bwMode="auto">
              <a:xfrm>
                <a:off x="7259638" y="3686175"/>
                <a:ext cx="180975" cy="352425"/>
              </a:xfrm>
              <a:custGeom>
                <a:avLst/>
                <a:gdLst>
                  <a:gd name="T0" fmla="*/ 140 w 344"/>
                  <a:gd name="T1" fmla="*/ 0 h 666"/>
                  <a:gd name="T2" fmla="*/ 205 w 344"/>
                  <a:gd name="T3" fmla="*/ 0 h 666"/>
                  <a:gd name="T4" fmla="*/ 237 w 344"/>
                  <a:gd name="T5" fmla="*/ 3 h 666"/>
                  <a:gd name="T6" fmla="*/ 267 w 344"/>
                  <a:gd name="T7" fmla="*/ 11 h 666"/>
                  <a:gd name="T8" fmla="*/ 292 w 344"/>
                  <a:gd name="T9" fmla="*/ 28 h 666"/>
                  <a:gd name="T10" fmla="*/ 313 w 344"/>
                  <a:gd name="T11" fmla="*/ 47 h 666"/>
                  <a:gd name="T12" fmla="*/ 329 w 344"/>
                  <a:gd name="T13" fmla="*/ 71 h 666"/>
                  <a:gd name="T14" fmla="*/ 339 w 344"/>
                  <a:gd name="T15" fmla="*/ 97 h 666"/>
                  <a:gd name="T16" fmla="*/ 344 w 344"/>
                  <a:gd name="T17" fmla="*/ 127 h 666"/>
                  <a:gd name="T18" fmla="*/ 344 w 344"/>
                  <a:gd name="T19" fmla="*/ 666 h 666"/>
                  <a:gd name="T20" fmla="*/ 0 w 344"/>
                  <a:gd name="T21" fmla="*/ 666 h 666"/>
                  <a:gd name="T22" fmla="*/ 0 w 344"/>
                  <a:gd name="T23" fmla="*/ 127 h 666"/>
                  <a:gd name="T24" fmla="*/ 5 w 344"/>
                  <a:gd name="T25" fmla="*/ 97 h 666"/>
                  <a:gd name="T26" fmla="*/ 15 w 344"/>
                  <a:gd name="T27" fmla="*/ 71 h 666"/>
                  <a:gd name="T28" fmla="*/ 32 w 344"/>
                  <a:gd name="T29" fmla="*/ 47 h 666"/>
                  <a:gd name="T30" fmla="*/ 52 w 344"/>
                  <a:gd name="T31" fmla="*/ 28 h 666"/>
                  <a:gd name="T32" fmla="*/ 79 w 344"/>
                  <a:gd name="T33" fmla="*/ 11 h 666"/>
                  <a:gd name="T34" fmla="*/ 109 w 344"/>
                  <a:gd name="T35" fmla="*/ 3 h 666"/>
                  <a:gd name="T36" fmla="*/ 140 w 344"/>
                  <a:gd name="T37" fmla="*/ 0 h 6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44" h="666">
                    <a:moveTo>
                      <a:pt x="140" y="0"/>
                    </a:moveTo>
                    <a:lnTo>
                      <a:pt x="205" y="0"/>
                    </a:lnTo>
                    <a:lnTo>
                      <a:pt x="237" y="3"/>
                    </a:lnTo>
                    <a:lnTo>
                      <a:pt x="267" y="11"/>
                    </a:lnTo>
                    <a:lnTo>
                      <a:pt x="292" y="28"/>
                    </a:lnTo>
                    <a:lnTo>
                      <a:pt x="313" y="47"/>
                    </a:lnTo>
                    <a:lnTo>
                      <a:pt x="329" y="71"/>
                    </a:lnTo>
                    <a:lnTo>
                      <a:pt x="339" y="97"/>
                    </a:lnTo>
                    <a:lnTo>
                      <a:pt x="344" y="127"/>
                    </a:lnTo>
                    <a:lnTo>
                      <a:pt x="344" y="666"/>
                    </a:lnTo>
                    <a:lnTo>
                      <a:pt x="0" y="666"/>
                    </a:lnTo>
                    <a:lnTo>
                      <a:pt x="0" y="127"/>
                    </a:lnTo>
                    <a:lnTo>
                      <a:pt x="5" y="97"/>
                    </a:lnTo>
                    <a:lnTo>
                      <a:pt x="15" y="71"/>
                    </a:lnTo>
                    <a:lnTo>
                      <a:pt x="32" y="47"/>
                    </a:lnTo>
                    <a:lnTo>
                      <a:pt x="52" y="28"/>
                    </a:lnTo>
                    <a:lnTo>
                      <a:pt x="79" y="11"/>
                    </a:lnTo>
                    <a:lnTo>
                      <a:pt x="109" y="3"/>
                    </a:lnTo>
                    <a:lnTo>
                      <a:pt x="14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60" name="Freeform 281">
                <a:extLst>
                  <a:ext uri="{FF2B5EF4-FFF2-40B4-BE49-F238E27FC236}">
                    <a16:creationId xmlns:a16="http://schemas.microsoft.com/office/drawing/2014/main" id="{D9E4DE24-6F2C-4085-BFD9-71011B68DD2D}"/>
                  </a:ext>
                </a:extLst>
              </p:cNvPr>
              <p:cNvSpPr>
                <a:spLocks/>
              </p:cNvSpPr>
              <p:nvPr/>
            </p:nvSpPr>
            <p:spPr bwMode="auto">
              <a:xfrm>
                <a:off x="5829300" y="3186118"/>
                <a:ext cx="2555875" cy="2498727"/>
              </a:xfrm>
              <a:custGeom>
                <a:avLst/>
                <a:gdLst>
                  <a:gd name="T0" fmla="*/ 2864 w 4829"/>
                  <a:gd name="T1" fmla="*/ 41 h 4721"/>
                  <a:gd name="T2" fmla="*/ 3549 w 4829"/>
                  <a:gd name="T3" fmla="*/ 283 h 4721"/>
                  <a:gd name="T4" fmla="*/ 4122 w 4829"/>
                  <a:gd name="T5" fmla="*/ 707 h 4721"/>
                  <a:gd name="T6" fmla="*/ 4547 w 4829"/>
                  <a:gd name="T7" fmla="*/ 1280 h 4721"/>
                  <a:gd name="T8" fmla="*/ 4788 w 4829"/>
                  <a:gd name="T9" fmla="*/ 1965 h 4721"/>
                  <a:gd name="T10" fmla="*/ 4814 w 4829"/>
                  <a:gd name="T11" fmla="*/ 2689 h 4721"/>
                  <a:gd name="T12" fmla="*/ 4646 w 4829"/>
                  <a:gd name="T13" fmla="*/ 3342 h 4721"/>
                  <a:gd name="T14" fmla="*/ 4302 w 4829"/>
                  <a:gd name="T15" fmla="*/ 3922 h 4721"/>
                  <a:gd name="T16" fmla="*/ 4082 w 4829"/>
                  <a:gd name="T17" fmla="*/ 4159 h 4721"/>
                  <a:gd name="T18" fmla="*/ 3921 w 4829"/>
                  <a:gd name="T19" fmla="*/ 4287 h 4721"/>
                  <a:gd name="T20" fmla="*/ 3663 w 4829"/>
                  <a:gd name="T21" fmla="*/ 4456 h 4721"/>
                  <a:gd name="T22" fmla="*/ 3352 w 4829"/>
                  <a:gd name="T23" fmla="*/ 4597 h 4721"/>
                  <a:gd name="T24" fmla="*/ 3013 w 4829"/>
                  <a:gd name="T25" fmla="*/ 4637 h 4721"/>
                  <a:gd name="T26" fmla="*/ 2661 w 4829"/>
                  <a:gd name="T27" fmla="*/ 4521 h 4721"/>
                  <a:gd name="T28" fmla="*/ 2390 w 4829"/>
                  <a:gd name="T29" fmla="*/ 4243 h 4721"/>
                  <a:gd name="T30" fmla="*/ 2235 w 4829"/>
                  <a:gd name="T31" fmla="*/ 3852 h 4721"/>
                  <a:gd name="T32" fmla="*/ 2176 w 4829"/>
                  <a:gd name="T33" fmla="*/ 3451 h 4721"/>
                  <a:gd name="T34" fmla="*/ 2007 w 4829"/>
                  <a:gd name="T35" fmla="*/ 3213 h 4721"/>
                  <a:gd name="T36" fmla="*/ 1672 w 4829"/>
                  <a:gd name="T37" fmla="*/ 3001 h 4721"/>
                  <a:gd name="T38" fmla="*/ 1487 w 4829"/>
                  <a:gd name="T39" fmla="*/ 2651 h 4721"/>
                  <a:gd name="T40" fmla="*/ 3361 w 4829"/>
                  <a:gd name="T41" fmla="*/ 2483 h 4721"/>
                  <a:gd name="T42" fmla="*/ 3262 w 4829"/>
                  <a:gd name="T43" fmla="*/ 2858 h 4721"/>
                  <a:gd name="T44" fmla="*/ 3003 w 4829"/>
                  <a:gd name="T45" fmla="*/ 3130 h 4721"/>
                  <a:gd name="T46" fmla="*/ 2636 w 4829"/>
                  <a:gd name="T47" fmla="*/ 3246 h 4721"/>
                  <a:gd name="T48" fmla="*/ 2657 w 4829"/>
                  <a:gd name="T49" fmla="*/ 3580 h 4721"/>
                  <a:gd name="T50" fmla="*/ 2741 w 4829"/>
                  <a:gd name="T51" fmla="*/ 3913 h 4721"/>
                  <a:gd name="T52" fmla="*/ 2908 w 4829"/>
                  <a:gd name="T53" fmla="*/ 4128 h 4721"/>
                  <a:gd name="T54" fmla="*/ 3136 w 4829"/>
                  <a:gd name="T55" fmla="*/ 4172 h 4721"/>
                  <a:gd name="T56" fmla="*/ 3389 w 4829"/>
                  <a:gd name="T57" fmla="*/ 4077 h 4721"/>
                  <a:gd name="T58" fmla="*/ 3642 w 4829"/>
                  <a:gd name="T59" fmla="*/ 3914 h 4721"/>
                  <a:gd name="T60" fmla="*/ 3876 w 4829"/>
                  <a:gd name="T61" fmla="*/ 3706 h 4721"/>
                  <a:gd name="T62" fmla="*/ 4194 w 4829"/>
                  <a:gd name="T63" fmla="*/ 3214 h 4721"/>
                  <a:gd name="T64" fmla="*/ 4350 w 4829"/>
                  <a:gd name="T65" fmla="*/ 2652 h 4721"/>
                  <a:gd name="T66" fmla="*/ 4325 w 4829"/>
                  <a:gd name="T67" fmla="*/ 2022 h 4721"/>
                  <a:gd name="T68" fmla="*/ 4098 w 4829"/>
                  <a:gd name="T69" fmla="*/ 1431 h 4721"/>
                  <a:gd name="T70" fmla="*/ 3701 w 4829"/>
                  <a:gd name="T71" fmla="*/ 952 h 4721"/>
                  <a:gd name="T72" fmla="*/ 3173 w 4829"/>
                  <a:gd name="T73" fmla="*/ 619 h 4721"/>
                  <a:gd name="T74" fmla="*/ 2549 w 4829"/>
                  <a:gd name="T75" fmla="*/ 469 h 4721"/>
                  <a:gd name="T76" fmla="*/ 1897 w 4829"/>
                  <a:gd name="T77" fmla="*/ 534 h 4721"/>
                  <a:gd name="T78" fmla="*/ 1326 w 4829"/>
                  <a:gd name="T79" fmla="*/ 798 h 4721"/>
                  <a:gd name="T80" fmla="*/ 872 w 4829"/>
                  <a:gd name="T81" fmla="*/ 1224 h 4721"/>
                  <a:gd name="T82" fmla="*/ 573 w 4829"/>
                  <a:gd name="T83" fmla="*/ 1774 h 4721"/>
                  <a:gd name="T84" fmla="*/ 465 w 4829"/>
                  <a:gd name="T85" fmla="*/ 2414 h 4721"/>
                  <a:gd name="T86" fmla="*/ 552 w 4829"/>
                  <a:gd name="T87" fmla="*/ 2994 h 4721"/>
                  <a:gd name="T88" fmla="*/ 807 w 4829"/>
                  <a:gd name="T89" fmla="*/ 3516 h 4721"/>
                  <a:gd name="T90" fmla="*/ 1205 w 4829"/>
                  <a:gd name="T91" fmla="*/ 3943 h 4721"/>
                  <a:gd name="T92" fmla="*/ 1701 w 4829"/>
                  <a:gd name="T93" fmla="*/ 4230 h 4721"/>
                  <a:gd name="T94" fmla="*/ 1934 w 4829"/>
                  <a:gd name="T95" fmla="*/ 4366 h 4721"/>
                  <a:gd name="T96" fmla="*/ 1958 w 4829"/>
                  <a:gd name="T97" fmla="*/ 4561 h 4721"/>
                  <a:gd name="T98" fmla="*/ 1817 w 4829"/>
                  <a:gd name="T99" fmla="*/ 4706 h 4721"/>
                  <a:gd name="T100" fmla="*/ 1545 w 4829"/>
                  <a:gd name="T101" fmla="*/ 4668 h 4721"/>
                  <a:gd name="T102" fmla="*/ 992 w 4829"/>
                  <a:gd name="T103" fmla="*/ 4366 h 4721"/>
                  <a:gd name="T104" fmla="*/ 521 w 4829"/>
                  <a:gd name="T105" fmla="*/ 3914 h 4721"/>
                  <a:gd name="T106" fmla="*/ 182 w 4829"/>
                  <a:gd name="T107" fmla="*/ 3336 h 4721"/>
                  <a:gd name="T108" fmla="*/ 15 w 4829"/>
                  <a:gd name="T109" fmla="*/ 2688 h 4721"/>
                  <a:gd name="T110" fmla="*/ 41 w 4829"/>
                  <a:gd name="T111" fmla="*/ 1965 h 4721"/>
                  <a:gd name="T112" fmla="*/ 283 w 4829"/>
                  <a:gd name="T113" fmla="*/ 1280 h 4721"/>
                  <a:gd name="T114" fmla="*/ 707 w 4829"/>
                  <a:gd name="T115" fmla="*/ 707 h 4721"/>
                  <a:gd name="T116" fmla="*/ 1280 w 4829"/>
                  <a:gd name="T117" fmla="*/ 283 h 4721"/>
                  <a:gd name="T118" fmla="*/ 1965 w 4829"/>
                  <a:gd name="T119" fmla="*/ 41 h 47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4829" h="4721">
                    <a:moveTo>
                      <a:pt x="2415" y="0"/>
                    </a:moveTo>
                    <a:lnTo>
                      <a:pt x="2415" y="0"/>
                    </a:lnTo>
                    <a:lnTo>
                      <a:pt x="2568" y="4"/>
                    </a:lnTo>
                    <a:lnTo>
                      <a:pt x="2717" y="19"/>
                    </a:lnTo>
                    <a:lnTo>
                      <a:pt x="2864" y="41"/>
                    </a:lnTo>
                    <a:lnTo>
                      <a:pt x="3009" y="74"/>
                    </a:lnTo>
                    <a:lnTo>
                      <a:pt x="3149" y="114"/>
                    </a:lnTo>
                    <a:lnTo>
                      <a:pt x="3287" y="163"/>
                    </a:lnTo>
                    <a:lnTo>
                      <a:pt x="3420" y="219"/>
                    </a:lnTo>
                    <a:lnTo>
                      <a:pt x="3549" y="283"/>
                    </a:lnTo>
                    <a:lnTo>
                      <a:pt x="3673" y="355"/>
                    </a:lnTo>
                    <a:lnTo>
                      <a:pt x="3793" y="434"/>
                    </a:lnTo>
                    <a:lnTo>
                      <a:pt x="3909" y="518"/>
                    </a:lnTo>
                    <a:lnTo>
                      <a:pt x="4018" y="610"/>
                    </a:lnTo>
                    <a:lnTo>
                      <a:pt x="4122" y="707"/>
                    </a:lnTo>
                    <a:lnTo>
                      <a:pt x="4219" y="811"/>
                    </a:lnTo>
                    <a:lnTo>
                      <a:pt x="4311" y="920"/>
                    </a:lnTo>
                    <a:lnTo>
                      <a:pt x="4396" y="1036"/>
                    </a:lnTo>
                    <a:lnTo>
                      <a:pt x="4474" y="1156"/>
                    </a:lnTo>
                    <a:lnTo>
                      <a:pt x="4547" y="1280"/>
                    </a:lnTo>
                    <a:lnTo>
                      <a:pt x="4610" y="1409"/>
                    </a:lnTo>
                    <a:lnTo>
                      <a:pt x="4666" y="1542"/>
                    </a:lnTo>
                    <a:lnTo>
                      <a:pt x="4715" y="1680"/>
                    </a:lnTo>
                    <a:lnTo>
                      <a:pt x="4755" y="1820"/>
                    </a:lnTo>
                    <a:lnTo>
                      <a:pt x="4788" y="1965"/>
                    </a:lnTo>
                    <a:lnTo>
                      <a:pt x="4810" y="2112"/>
                    </a:lnTo>
                    <a:lnTo>
                      <a:pt x="4825" y="2261"/>
                    </a:lnTo>
                    <a:lnTo>
                      <a:pt x="4829" y="2414"/>
                    </a:lnTo>
                    <a:lnTo>
                      <a:pt x="4826" y="2553"/>
                    </a:lnTo>
                    <a:lnTo>
                      <a:pt x="4814" y="2689"/>
                    </a:lnTo>
                    <a:lnTo>
                      <a:pt x="4795" y="2824"/>
                    </a:lnTo>
                    <a:lnTo>
                      <a:pt x="4769" y="2957"/>
                    </a:lnTo>
                    <a:lnTo>
                      <a:pt x="4735" y="3087"/>
                    </a:lnTo>
                    <a:lnTo>
                      <a:pt x="4695" y="3216"/>
                    </a:lnTo>
                    <a:lnTo>
                      <a:pt x="4646" y="3342"/>
                    </a:lnTo>
                    <a:lnTo>
                      <a:pt x="4591" y="3465"/>
                    </a:lnTo>
                    <a:lnTo>
                      <a:pt x="4529" y="3584"/>
                    </a:lnTo>
                    <a:lnTo>
                      <a:pt x="4459" y="3700"/>
                    </a:lnTo>
                    <a:lnTo>
                      <a:pt x="4384" y="3814"/>
                    </a:lnTo>
                    <a:lnTo>
                      <a:pt x="4302" y="3922"/>
                    </a:lnTo>
                    <a:lnTo>
                      <a:pt x="4214" y="4027"/>
                    </a:lnTo>
                    <a:lnTo>
                      <a:pt x="4119" y="4126"/>
                    </a:lnTo>
                    <a:lnTo>
                      <a:pt x="4110" y="4134"/>
                    </a:lnTo>
                    <a:lnTo>
                      <a:pt x="4100" y="4144"/>
                    </a:lnTo>
                    <a:lnTo>
                      <a:pt x="4082" y="4159"/>
                    </a:lnTo>
                    <a:lnTo>
                      <a:pt x="4060" y="4178"/>
                    </a:lnTo>
                    <a:lnTo>
                      <a:pt x="4032" y="4200"/>
                    </a:lnTo>
                    <a:lnTo>
                      <a:pt x="3999" y="4227"/>
                    </a:lnTo>
                    <a:lnTo>
                      <a:pt x="3962" y="4256"/>
                    </a:lnTo>
                    <a:lnTo>
                      <a:pt x="3921" y="4287"/>
                    </a:lnTo>
                    <a:lnTo>
                      <a:pt x="3876" y="4320"/>
                    </a:lnTo>
                    <a:lnTo>
                      <a:pt x="3827" y="4354"/>
                    </a:lnTo>
                    <a:lnTo>
                      <a:pt x="3775" y="4388"/>
                    </a:lnTo>
                    <a:lnTo>
                      <a:pt x="3721" y="4424"/>
                    </a:lnTo>
                    <a:lnTo>
                      <a:pt x="3663" y="4456"/>
                    </a:lnTo>
                    <a:lnTo>
                      <a:pt x="3604" y="4489"/>
                    </a:lnTo>
                    <a:lnTo>
                      <a:pt x="3543" y="4520"/>
                    </a:lnTo>
                    <a:lnTo>
                      <a:pt x="3481" y="4548"/>
                    </a:lnTo>
                    <a:lnTo>
                      <a:pt x="3417" y="4575"/>
                    </a:lnTo>
                    <a:lnTo>
                      <a:pt x="3352" y="4597"/>
                    </a:lnTo>
                    <a:lnTo>
                      <a:pt x="3287" y="4615"/>
                    </a:lnTo>
                    <a:lnTo>
                      <a:pt x="3222" y="4628"/>
                    </a:lnTo>
                    <a:lnTo>
                      <a:pt x="3157" y="4637"/>
                    </a:lnTo>
                    <a:lnTo>
                      <a:pt x="3092" y="4640"/>
                    </a:lnTo>
                    <a:lnTo>
                      <a:pt x="3013" y="4637"/>
                    </a:lnTo>
                    <a:lnTo>
                      <a:pt x="2936" y="4626"/>
                    </a:lnTo>
                    <a:lnTo>
                      <a:pt x="2864" y="4610"/>
                    </a:lnTo>
                    <a:lnTo>
                      <a:pt x="2793" y="4586"/>
                    </a:lnTo>
                    <a:lnTo>
                      <a:pt x="2725" y="4557"/>
                    </a:lnTo>
                    <a:lnTo>
                      <a:pt x="2661" y="4521"/>
                    </a:lnTo>
                    <a:lnTo>
                      <a:pt x="2600" y="4480"/>
                    </a:lnTo>
                    <a:lnTo>
                      <a:pt x="2543" y="4431"/>
                    </a:lnTo>
                    <a:lnTo>
                      <a:pt x="2491" y="4378"/>
                    </a:lnTo>
                    <a:lnTo>
                      <a:pt x="2438" y="4313"/>
                    </a:lnTo>
                    <a:lnTo>
                      <a:pt x="2390" y="4243"/>
                    </a:lnTo>
                    <a:lnTo>
                      <a:pt x="2350" y="4171"/>
                    </a:lnTo>
                    <a:lnTo>
                      <a:pt x="2313" y="4094"/>
                    </a:lnTo>
                    <a:lnTo>
                      <a:pt x="2282" y="4015"/>
                    </a:lnTo>
                    <a:lnTo>
                      <a:pt x="2257" y="3934"/>
                    </a:lnTo>
                    <a:lnTo>
                      <a:pt x="2235" y="3852"/>
                    </a:lnTo>
                    <a:lnTo>
                      <a:pt x="2216" y="3769"/>
                    </a:lnTo>
                    <a:lnTo>
                      <a:pt x="2201" y="3688"/>
                    </a:lnTo>
                    <a:lnTo>
                      <a:pt x="2190" y="3607"/>
                    </a:lnTo>
                    <a:lnTo>
                      <a:pt x="2182" y="3528"/>
                    </a:lnTo>
                    <a:lnTo>
                      <a:pt x="2176" y="3451"/>
                    </a:lnTo>
                    <a:lnTo>
                      <a:pt x="2173" y="3379"/>
                    </a:lnTo>
                    <a:lnTo>
                      <a:pt x="2170" y="3309"/>
                    </a:lnTo>
                    <a:lnTo>
                      <a:pt x="2170" y="3244"/>
                    </a:lnTo>
                    <a:lnTo>
                      <a:pt x="2087" y="3232"/>
                    </a:lnTo>
                    <a:lnTo>
                      <a:pt x="2007" y="3213"/>
                    </a:lnTo>
                    <a:lnTo>
                      <a:pt x="1931" y="3185"/>
                    </a:lnTo>
                    <a:lnTo>
                      <a:pt x="1859" y="3149"/>
                    </a:lnTo>
                    <a:lnTo>
                      <a:pt x="1792" y="3106"/>
                    </a:lnTo>
                    <a:lnTo>
                      <a:pt x="1729" y="3058"/>
                    </a:lnTo>
                    <a:lnTo>
                      <a:pt x="1672" y="3001"/>
                    </a:lnTo>
                    <a:lnTo>
                      <a:pt x="1621" y="2941"/>
                    </a:lnTo>
                    <a:lnTo>
                      <a:pt x="1576" y="2874"/>
                    </a:lnTo>
                    <a:lnTo>
                      <a:pt x="1539" y="2804"/>
                    </a:lnTo>
                    <a:lnTo>
                      <a:pt x="1510" y="2729"/>
                    </a:lnTo>
                    <a:lnTo>
                      <a:pt x="1487" y="2651"/>
                    </a:lnTo>
                    <a:lnTo>
                      <a:pt x="1474" y="2568"/>
                    </a:lnTo>
                    <a:lnTo>
                      <a:pt x="1470" y="2483"/>
                    </a:lnTo>
                    <a:lnTo>
                      <a:pt x="1470" y="1760"/>
                    </a:lnTo>
                    <a:lnTo>
                      <a:pt x="3361" y="1760"/>
                    </a:lnTo>
                    <a:lnTo>
                      <a:pt x="3361" y="2483"/>
                    </a:lnTo>
                    <a:lnTo>
                      <a:pt x="3357" y="2565"/>
                    </a:lnTo>
                    <a:lnTo>
                      <a:pt x="3343" y="2642"/>
                    </a:lnTo>
                    <a:lnTo>
                      <a:pt x="3324" y="2717"/>
                    </a:lnTo>
                    <a:lnTo>
                      <a:pt x="3296" y="2790"/>
                    </a:lnTo>
                    <a:lnTo>
                      <a:pt x="3262" y="2858"/>
                    </a:lnTo>
                    <a:lnTo>
                      <a:pt x="3222" y="2921"/>
                    </a:lnTo>
                    <a:lnTo>
                      <a:pt x="3175" y="2982"/>
                    </a:lnTo>
                    <a:lnTo>
                      <a:pt x="3123" y="3037"/>
                    </a:lnTo>
                    <a:lnTo>
                      <a:pt x="3065" y="3086"/>
                    </a:lnTo>
                    <a:lnTo>
                      <a:pt x="3003" y="3130"/>
                    </a:lnTo>
                    <a:lnTo>
                      <a:pt x="2936" y="3167"/>
                    </a:lnTo>
                    <a:lnTo>
                      <a:pt x="2865" y="3197"/>
                    </a:lnTo>
                    <a:lnTo>
                      <a:pt x="2793" y="3220"/>
                    </a:lnTo>
                    <a:lnTo>
                      <a:pt x="2716" y="3237"/>
                    </a:lnTo>
                    <a:lnTo>
                      <a:pt x="2636" y="3246"/>
                    </a:lnTo>
                    <a:lnTo>
                      <a:pt x="2636" y="3308"/>
                    </a:lnTo>
                    <a:lnTo>
                      <a:pt x="2637" y="3373"/>
                    </a:lnTo>
                    <a:lnTo>
                      <a:pt x="2642" y="3441"/>
                    </a:lnTo>
                    <a:lnTo>
                      <a:pt x="2648" y="3510"/>
                    </a:lnTo>
                    <a:lnTo>
                      <a:pt x="2657" y="3580"/>
                    </a:lnTo>
                    <a:lnTo>
                      <a:pt x="2667" y="3650"/>
                    </a:lnTo>
                    <a:lnTo>
                      <a:pt x="2680" y="3719"/>
                    </a:lnTo>
                    <a:lnTo>
                      <a:pt x="2698" y="3786"/>
                    </a:lnTo>
                    <a:lnTo>
                      <a:pt x="2717" y="3851"/>
                    </a:lnTo>
                    <a:lnTo>
                      <a:pt x="2741" y="3913"/>
                    </a:lnTo>
                    <a:lnTo>
                      <a:pt x="2769" y="3969"/>
                    </a:lnTo>
                    <a:lnTo>
                      <a:pt x="2802" y="4021"/>
                    </a:lnTo>
                    <a:lnTo>
                      <a:pt x="2837" y="4067"/>
                    </a:lnTo>
                    <a:lnTo>
                      <a:pt x="2871" y="4101"/>
                    </a:lnTo>
                    <a:lnTo>
                      <a:pt x="2908" y="4128"/>
                    </a:lnTo>
                    <a:lnTo>
                      <a:pt x="2948" y="4148"/>
                    </a:lnTo>
                    <a:lnTo>
                      <a:pt x="2993" y="4163"/>
                    </a:lnTo>
                    <a:lnTo>
                      <a:pt x="3040" y="4172"/>
                    </a:lnTo>
                    <a:lnTo>
                      <a:pt x="3092" y="4175"/>
                    </a:lnTo>
                    <a:lnTo>
                      <a:pt x="3136" y="4172"/>
                    </a:lnTo>
                    <a:lnTo>
                      <a:pt x="3182" y="4162"/>
                    </a:lnTo>
                    <a:lnTo>
                      <a:pt x="3232" y="4147"/>
                    </a:lnTo>
                    <a:lnTo>
                      <a:pt x="3283" y="4128"/>
                    </a:lnTo>
                    <a:lnTo>
                      <a:pt x="3336" y="4104"/>
                    </a:lnTo>
                    <a:lnTo>
                      <a:pt x="3389" y="4077"/>
                    </a:lnTo>
                    <a:lnTo>
                      <a:pt x="3442" y="4048"/>
                    </a:lnTo>
                    <a:lnTo>
                      <a:pt x="3494" y="4015"/>
                    </a:lnTo>
                    <a:lnTo>
                      <a:pt x="3546" y="3983"/>
                    </a:lnTo>
                    <a:lnTo>
                      <a:pt x="3596" y="3949"/>
                    </a:lnTo>
                    <a:lnTo>
                      <a:pt x="3642" y="3914"/>
                    </a:lnTo>
                    <a:lnTo>
                      <a:pt x="3687" y="3880"/>
                    </a:lnTo>
                    <a:lnTo>
                      <a:pt x="3727" y="3849"/>
                    </a:lnTo>
                    <a:lnTo>
                      <a:pt x="3762" y="3820"/>
                    </a:lnTo>
                    <a:lnTo>
                      <a:pt x="3793" y="3793"/>
                    </a:lnTo>
                    <a:lnTo>
                      <a:pt x="3876" y="3706"/>
                    </a:lnTo>
                    <a:lnTo>
                      <a:pt x="3952" y="3614"/>
                    </a:lnTo>
                    <a:lnTo>
                      <a:pt x="4021" y="3519"/>
                    </a:lnTo>
                    <a:lnTo>
                      <a:pt x="4085" y="3422"/>
                    </a:lnTo>
                    <a:lnTo>
                      <a:pt x="4143" y="3320"/>
                    </a:lnTo>
                    <a:lnTo>
                      <a:pt x="4194" y="3214"/>
                    </a:lnTo>
                    <a:lnTo>
                      <a:pt x="4239" y="3106"/>
                    </a:lnTo>
                    <a:lnTo>
                      <a:pt x="4277" y="2997"/>
                    </a:lnTo>
                    <a:lnTo>
                      <a:pt x="4308" y="2884"/>
                    </a:lnTo>
                    <a:lnTo>
                      <a:pt x="4332" y="2769"/>
                    </a:lnTo>
                    <a:lnTo>
                      <a:pt x="4350" y="2652"/>
                    </a:lnTo>
                    <a:lnTo>
                      <a:pt x="4360" y="2534"/>
                    </a:lnTo>
                    <a:lnTo>
                      <a:pt x="4365" y="2414"/>
                    </a:lnTo>
                    <a:lnTo>
                      <a:pt x="4360" y="2281"/>
                    </a:lnTo>
                    <a:lnTo>
                      <a:pt x="4347" y="2150"/>
                    </a:lnTo>
                    <a:lnTo>
                      <a:pt x="4325" y="2022"/>
                    </a:lnTo>
                    <a:lnTo>
                      <a:pt x="4295" y="1897"/>
                    </a:lnTo>
                    <a:lnTo>
                      <a:pt x="4256" y="1774"/>
                    </a:lnTo>
                    <a:lnTo>
                      <a:pt x="4211" y="1656"/>
                    </a:lnTo>
                    <a:lnTo>
                      <a:pt x="4157" y="1542"/>
                    </a:lnTo>
                    <a:lnTo>
                      <a:pt x="4098" y="1431"/>
                    </a:lnTo>
                    <a:lnTo>
                      <a:pt x="4032" y="1324"/>
                    </a:lnTo>
                    <a:lnTo>
                      <a:pt x="3958" y="1224"/>
                    </a:lnTo>
                    <a:lnTo>
                      <a:pt x="3878" y="1128"/>
                    </a:lnTo>
                    <a:lnTo>
                      <a:pt x="3793" y="1036"/>
                    </a:lnTo>
                    <a:lnTo>
                      <a:pt x="3701" y="952"/>
                    </a:lnTo>
                    <a:lnTo>
                      <a:pt x="3605" y="872"/>
                    </a:lnTo>
                    <a:lnTo>
                      <a:pt x="3505" y="798"/>
                    </a:lnTo>
                    <a:lnTo>
                      <a:pt x="3398" y="731"/>
                    </a:lnTo>
                    <a:lnTo>
                      <a:pt x="3287" y="672"/>
                    </a:lnTo>
                    <a:lnTo>
                      <a:pt x="3173" y="619"/>
                    </a:lnTo>
                    <a:lnTo>
                      <a:pt x="3055" y="573"/>
                    </a:lnTo>
                    <a:lnTo>
                      <a:pt x="2932" y="534"/>
                    </a:lnTo>
                    <a:lnTo>
                      <a:pt x="2808" y="505"/>
                    </a:lnTo>
                    <a:lnTo>
                      <a:pt x="2679" y="482"/>
                    </a:lnTo>
                    <a:lnTo>
                      <a:pt x="2549" y="469"/>
                    </a:lnTo>
                    <a:lnTo>
                      <a:pt x="2415" y="465"/>
                    </a:lnTo>
                    <a:lnTo>
                      <a:pt x="2282" y="469"/>
                    </a:lnTo>
                    <a:lnTo>
                      <a:pt x="2150" y="482"/>
                    </a:lnTo>
                    <a:lnTo>
                      <a:pt x="2023" y="505"/>
                    </a:lnTo>
                    <a:lnTo>
                      <a:pt x="1897" y="534"/>
                    </a:lnTo>
                    <a:lnTo>
                      <a:pt x="1775" y="573"/>
                    </a:lnTo>
                    <a:lnTo>
                      <a:pt x="1656" y="619"/>
                    </a:lnTo>
                    <a:lnTo>
                      <a:pt x="1542" y="672"/>
                    </a:lnTo>
                    <a:lnTo>
                      <a:pt x="1431" y="731"/>
                    </a:lnTo>
                    <a:lnTo>
                      <a:pt x="1326" y="798"/>
                    </a:lnTo>
                    <a:lnTo>
                      <a:pt x="1224" y="872"/>
                    </a:lnTo>
                    <a:lnTo>
                      <a:pt x="1128" y="952"/>
                    </a:lnTo>
                    <a:lnTo>
                      <a:pt x="1037" y="1036"/>
                    </a:lnTo>
                    <a:lnTo>
                      <a:pt x="952" y="1128"/>
                    </a:lnTo>
                    <a:lnTo>
                      <a:pt x="872" y="1224"/>
                    </a:lnTo>
                    <a:lnTo>
                      <a:pt x="799" y="1324"/>
                    </a:lnTo>
                    <a:lnTo>
                      <a:pt x="731" y="1431"/>
                    </a:lnTo>
                    <a:lnTo>
                      <a:pt x="672" y="1542"/>
                    </a:lnTo>
                    <a:lnTo>
                      <a:pt x="619" y="1656"/>
                    </a:lnTo>
                    <a:lnTo>
                      <a:pt x="573" y="1774"/>
                    </a:lnTo>
                    <a:lnTo>
                      <a:pt x="534" y="1897"/>
                    </a:lnTo>
                    <a:lnTo>
                      <a:pt x="505" y="2022"/>
                    </a:lnTo>
                    <a:lnTo>
                      <a:pt x="482" y="2150"/>
                    </a:lnTo>
                    <a:lnTo>
                      <a:pt x="469" y="2281"/>
                    </a:lnTo>
                    <a:lnTo>
                      <a:pt x="465" y="2414"/>
                    </a:lnTo>
                    <a:lnTo>
                      <a:pt x="469" y="2534"/>
                    </a:lnTo>
                    <a:lnTo>
                      <a:pt x="480" y="2652"/>
                    </a:lnTo>
                    <a:lnTo>
                      <a:pt x="497" y="2767"/>
                    </a:lnTo>
                    <a:lnTo>
                      <a:pt x="521" y="2883"/>
                    </a:lnTo>
                    <a:lnTo>
                      <a:pt x="552" y="2994"/>
                    </a:lnTo>
                    <a:lnTo>
                      <a:pt x="591" y="3105"/>
                    </a:lnTo>
                    <a:lnTo>
                      <a:pt x="635" y="3213"/>
                    </a:lnTo>
                    <a:lnTo>
                      <a:pt x="685" y="3317"/>
                    </a:lnTo>
                    <a:lnTo>
                      <a:pt x="743" y="3419"/>
                    </a:lnTo>
                    <a:lnTo>
                      <a:pt x="807" y="3516"/>
                    </a:lnTo>
                    <a:lnTo>
                      <a:pt x="876" y="3613"/>
                    </a:lnTo>
                    <a:lnTo>
                      <a:pt x="952" y="3703"/>
                    </a:lnTo>
                    <a:lnTo>
                      <a:pt x="1033" y="3790"/>
                    </a:lnTo>
                    <a:lnTo>
                      <a:pt x="1116" y="3869"/>
                    </a:lnTo>
                    <a:lnTo>
                      <a:pt x="1205" y="3943"/>
                    </a:lnTo>
                    <a:lnTo>
                      <a:pt x="1296" y="4012"/>
                    </a:lnTo>
                    <a:lnTo>
                      <a:pt x="1393" y="4074"/>
                    </a:lnTo>
                    <a:lnTo>
                      <a:pt x="1493" y="4132"/>
                    </a:lnTo>
                    <a:lnTo>
                      <a:pt x="1595" y="4184"/>
                    </a:lnTo>
                    <a:lnTo>
                      <a:pt x="1701" y="4230"/>
                    </a:lnTo>
                    <a:lnTo>
                      <a:pt x="1809" y="4268"/>
                    </a:lnTo>
                    <a:lnTo>
                      <a:pt x="1847" y="4284"/>
                    </a:lnTo>
                    <a:lnTo>
                      <a:pt x="1881" y="4307"/>
                    </a:lnTo>
                    <a:lnTo>
                      <a:pt x="1911" y="4335"/>
                    </a:lnTo>
                    <a:lnTo>
                      <a:pt x="1934" y="4366"/>
                    </a:lnTo>
                    <a:lnTo>
                      <a:pt x="1952" y="4401"/>
                    </a:lnTo>
                    <a:lnTo>
                      <a:pt x="1964" y="4440"/>
                    </a:lnTo>
                    <a:lnTo>
                      <a:pt x="1968" y="4480"/>
                    </a:lnTo>
                    <a:lnTo>
                      <a:pt x="1967" y="4520"/>
                    </a:lnTo>
                    <a:lnTo>
                      <a:pt x="1958" y="4561"/>
                    </a:lnTo>
                    <a:lnTo>
                      <a:pt x="1940" y="4601"/>
                    </a:lnTo>
                    <a:lnTo>
                      <a:pt x="1917" y="4635"/>
                    </a:lnTo>
                    <a:lnTo>
                      <a:pt x="1887" y="4665"/>
                    </a:lnTo>
                    <a:lnTo>
                      <a:pt x="1854" y="4690"/>
                    </a:lnTo>
                    <a:lnTo>
                      <a:pt x="1817" y="4706"/>
                    </a:lnTo>
                    <a:lnTo>
                      <a:pt x="1777" y="4718"/>
                    </a:lnTo>
                    <a:lnTo>
                      <a:pt x="1736" y="4721"/>
                    </a:lnTo>
                    <a:lnTo>
                      <a:pt x="1701" y="4718"/>
                    </a:lnTo>
                    <a:lnTo>
                      <a:pt x="1664" y="4711"/>
                    </a:lnTo>
                    <a:lnTo>
                      <a:pt x="1545" y="4668"/>
                    </a:lnTo>
                    <a:lnTo>
                      <a:pt x="1428" y="4619"/>
                    </a:lnTo>
                    <a:lnTo>
                      <a:pt x="1314" y="4564"/>
                    </a:lnTo>
                    <a:lnTo>
                      <a:pt x="1203" y="4504"/>
                    </a:lnTo>
                    <a:lnTo>
                      <a:pt x="1095" y="4437"/>
                    </a:lnTo>
                    <a:lnTo>
                      <a:pt x="992" y="4366"/>
                    </a:lnTo>
                    <a:lnTo>
                      <a:pt x="891" y="4287"/>
                    </a:lnTo>
                    <a:lnTo>
                      <a:pt x="795" y="4206"/>
                    </a:lnTo>
                    <a:lnTo>
                      <a:pt x="703" y="4117"/>
                    </a:lnTo>
                    <a:lnTo>
                      <a:pt x="610" y="4018"/>
                    </a:lnTo>
                    <a:lnTo>
                      <a:pt x="521" y="3914"/>
                    </a:lnTo>
                    <a:lnTo>
                      <a:pt x="440" y="3805"/>
                    </a:lnTo>
                    <a:lnTo>
                      <a:pt x="366" y="3694"/>
                    </a:lnTo>
                    <a:lnTo>
                      <a:pt x="297" y="3577"/>
                    </a:lnTo>
                    <a:lnTo>
                      <a:pt x="237" y="3459"/>
                    </a:lnTo>
                    <a:lnTo>
                      <a:pt x="182" y="3336"/>
                    </a:lnTo>
                    <a:lnTo>
                      <a:pt x="135" y="3211"/>
                    </a:lnTo>
                    <a:lnTo>
                      <a:pt x="93" y="3084"/>
                    </a:lnTo>
                    <a:lnTo>
                      <a:pt x="61" y="2954"/>
                    </a:lnTo>
                    <a:lnTo>
                      <a:pt x="34" y="2821"/>
                    </a:lnTo>
                    <a:lnTo>
                      <a:pt x="15" y="2688"/>
                    </a:lnTo>
                    <a:lnTo>
                      <a:pt x="4" y="2551"/>
                    </a:lnTo>
                    <a:lnTo>
                      <a:pt x="0" y="2414"/>
                    </a:lnTo>
                    <a:lnTo>
                      <a:pt x="4" y="2261"/>
                    </a:lnTo>
                    <a:lnTo>
                      <a:pt x="19" y="2112"/>
                    </a:lnTo>
                    <a:lnTo>
                      <a:pt x="41" y="1965"/>
                    </a:lnTo>
                    <a:lnTo>
                      <a:pt x="74" y="1820"/>
                    </a:lnTo>
                    <a:lnTo>
                      <a:pt x="114" y="1680"/>
                    </a:lnTo>
                    <a:lnTo>
                      <a:pt x="163" y="1542"/>
                    </a:lnTo>
                    <a:lnTo>
                      <a:pt x="219" y="1409"/>
                    </a:lnTo>
                    <a:lnTo>
                      <a:pt x="283" y="1280"/>
                    </a:lnTo>
                    <a:lnTo>
                      <a:pt x="355" y="1156"/>
                    </a:lnTo>
                    <a:lnTo>
                      <a:pt x="434" y="1036"/>
                    </a:lnTo>
                    <a:lnTo>
                      <a:pt x="518" y="920"/>
                    </a:lnTo>
                    <a:lnTo>
                      <a:pt x="610" y="811"/>
                    </a:lnTo>
                    <a:lnTo>
                      <a:pt x="707" y="707"/>
                    </a:lnTo>
                    <a:lnTo>
                      <a:pt x="813" y="610"/>
                    </a:lnTo>
                    <a:lnTo>
                      <a:pt x="922" y="518"/>
                    </a:lnTo>
                    <a:lnTo>
                      <a:pt x="1036" y="434"/>
                    </a:lnTo>
                    <a:lnTo>
                      <a:pt x="1156" y="355"/>
                    </a:lnTo>
                    <a:lnTo>
                      <a:pt x="1280" y="283"/>
                    </a:lnTo>
                    <a:lnTo>
                      <a:pt x="1409" y="219"/>
                    </a:lnTo>
                    <a:lnTo>
                      <a:pt x="1544" y="163"/>
                    </a:lnTo>
                    <a:lnTo>
                      <a:pt x="1680" y="114"/>
                    </a:lnTo>
                    <a:lnTo>
                      <a:pt x="1820" y="74"/>
                    </a:lnTo>
                    <a:lnTo>
                      <a:pt x="1965" y="41"/>
                    </a:lnTo>
                    <a:lnTo>
                      <a:pt x="2112" y="19"/>
                    </a:lnTo>
                    <a:lnTo>
                      <a:pt x="2263" y="4"/>
                    </a:lnTo>
                    <a:lnTo>
                      <a:pt x="241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grpSp>
      <p:grpSp>
        <p:nvGrpSpPr>
          <p:cNvPr id="120" name="Group 119">
            <a:extLst>
              <a:ext uri="{FF2B5EF4-FFF2-40B4-BE49-F238E27FC236}">
                <a16:creationId xmlns:a16="http://schemas.microsoft.com/office/drawing/2014/main" id="{AA28A59E-BA20-4690-ADFB-FBB0C3843C7A}"/>
              </a:ext>
            </a:extLst>
          </p:cNvPr>
          <p:cNvGrpSpPr/>
          <p:nvPr/>
        </p:nvGrpSpPr>
        <p:grpSpPr>
          <a:xfrm>
            <a:off x="10264521" y="5144576"/>
            <a:ext cx="914400" cy="914400"/>
            <a:chOff x="10178457" y="5101544"/>
            <a:chExt cx="914400" cy="914400"/>
          </a:xfrm>
          <a:effectLst>
            <a:outerShdw blurRad="88900" dist="88900" dir="8100000" algn="tr" rotWithShape="0">
              <a:prstClr val="black">
                <a:alpha val="40000"/>
              </a:prstClr>
            </a:outerShdw>
          </a:effectLst>
        </p:grpSpPr>
        <p:sp>
          <p:nvSpPr>
            <p:cNvPr id="106" name="Freeform: Shape 105">
              <a:extLst>
                <a:ext uri="{FF2B5EF4-FFF2-40B4-BE49-F238E27FC236}">
                  <a16:creationId xmlns:a16="http://schemas.microsoft.com/office/drawing/2014/main" id="{1154FEA0-5820-457E-8B82-CBC23810A842}"/>
                </a:ext>
              </a:extLst>
            </p:cNvPr>
            <p:cNvSpPr>
              <a:spLocks noChangeAspect="1"/>
            </p:cNvSpPr>
            <p:nvPr/>
          </p:nvSpPr>
          <p:spPr>
            <a:xfrm>
              <a:off x="10178457" y="5101544"/>
              <a:ext cx="914400" cy="914400"/>
            </a:xfrm>
            <a:custGeom>
              <a:avLst/>
              <a:gdLst>
                <a:gd name="connsiteX0" fmla="*/ 248107 w 2651760"/>
                <a:gd name="connsiteY0" fmla="*/ 0 h 2651760"/>
                <a:gd name="connsiteX1" fmla="*/ 1240507 w 2651760"/>
                <a:gd name="connsiteY1" fmla="*/ 0 h 2651760"/>
                <a:gd name="connsiteX2" fmla="*/ 1257116 w 2651760"/>
                <a:gd name="connsiteY2" fmla="*/ 1674 h 2651760"/>
                <a:gd name="connsiteX3" fmla="*/ 1273725 w 2651760"/>
                <a:gd name="connsiteY3" fmla="*/ 0 h 2651760"/>
                <a:gd name="connsiteX4" fmla="*/ 2376146 w 2651760"/>
                <a:gd name="connsiteY4" fmla="*/ 0 h 2651760"/>
                <a:gd name="connsiteX5" fmla="*/ 2651760 w 2651760"/>
                <a:gd name="connsiteY5" fmla="*/ 275614 h 2651760"/>
                <a:gd name="connsiteX6" fmla="*/ 2651760 w 2651760"/>
                <a:gd name="connsiteY6" fmla="*/ 2376146 h 2651760"/>
                <a:gd name="connsiteX7" fmla="*/ 2376146 w 2651760"/>
                <a:gd name="connsiteY7" fmla="*/ 2651760 h 2651760"/>
                <a:gd name="connsiteX8" fmla="*/ 1273725 w 2651760"/>
                <a:gd name="connsiteY8" fmla="*/ 2651760 h 2651760"/>
                <a:gd name="connsiteX9" fmla="*/ 1257116 w 2651760"/>
                <a:gd name="connsiteY9" fmla="*/ 2650086 h 2651760"/>
                <a:gd name="connsiteX10" fmla="*/ 1240507 w 2651760"/>
                <a:gd name="connsiteY10" fmla="*/ 2651760 h 2651760"/>
                <a:gd name="connsiteX11" fmla="*/ 248107 w 2651760"/>
                <a:gd name="connsiteY11" fmla="*/ 2651760 h 2651760"/>
                <a:gd name="connsiteX12" fmla="*/ 0 w 2651760"/>
                <a:gd name="connsiteY12" fmla="*/ 2403653 h 2651760"/>
                <a:gd name="connsiteX13" fmla="*/ 0 w 2651760"/>
                <a:gd name="connsiteY13" fmla="*/ 248107 h 2651760"/>
                <a:gd name="connsiteX14" fmla="*/ 248107 w 2651760"/>
                <a:gd name="connsiteY14" fmla="*/ 0 h 26517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651760" h="2651760">
                  <a:moveTo>
                    <a:pt x="248107" y="0"/>
                  </a:moveTo>
                  <a:lnTo>
                    <a:pt x="1240507" y="0"/>
                  </a:lnTo>
                  <a:lnTo>
                    <a:pt x="1257116" y="1674"/>
                  </a:lnTo>
                  <a:lnTo>
                    <a:pt x="1273725" y="0"/>
                  </a:lnTo>
                  <a:lnTo>
                    <a:pt x="2376146" y="0"/>
                  </a:lnTo>
                  <a:cubicBezTo>
                    <a:pt x="2528363" y="0"/>
                    <a:pt x="2651760" y="123397"/>
                    <a:pt x="2651760" y="275614"/>
                  </a:cubicBezTo>
                  <a:lnTo>
                    <a:pt x="2651760" y="2376146"/>
                  </a:lnTo>
                  <a:cubicBezTo>
                    <a:pt x="2651760" y="2528363"/>
                    <a:pt x="2528363" y="2651760"/>
                    <a:pt x="2376146" y="2651760"/>
                  </a:cubicBezTo>
                  <a:lnTo>
                    <a:pt x="1273725" y="2651760"/>
                  </a:lnTo>
                  <a:lnTo>
                    <a:pt x="1257116" y="2650086"/>
                  </a:lnTo>
                  <a:lnTo>
                    <a:pt x="1240507" y="2651760"/>
                  </a:lnTo>
                  <a:lnTo>
                    <a:pt x="248107" y="2651760"/>
                  </a:lnTo>
                  <a:cubicBezTo>
                    <a:pt x="111081" y="2651760"/>
                    <a:pt x="0" y="2540679"/>
                    <a:pt x="0" y="2403653"/>
                  </a:cubicBezTo>
                  <a:lnTo>
                    <a:pt x="0" y="248107"/>
                  </a:lnTo>
                  <a:cubicBezTo>
                    <a:pt x="0" y="111081"/>
                    <a:pt x="111081" y="0"/>
                    <a:pt x="248107" y="0"/>
                  </a:cubicBezTo>
                  <a:close/>
                </a:path>
              </a:pathLst>
            </a:custGeom>
            <a:solidFill>
              <a:schemeClr val="bg1"/>
            </a:solidFill>
            <a:ln>
              <a:noFill/>
            </a:ln>
            <a:effectLst>
              <a:outerShdw blurRad="38100" sx="102000" sy="102000" algn="ctr" rotWithShape="0">
                <a:schemeClr val="tx1">
                  <a:alpha val="40000"/>
                </a:schemeClr>
              </a:outerShdw>
            </a:effectLst>
            <a:scene3d>
              <a:camera prst="orthographicFront"/>
              <a:lightRig rig="threePt" dir="t"/>
            </a:scene3d>
            <a:sp3d>
              <a:bevelT w="50800" h="508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7" name="Freeform: Shape 106">
              <a:extLst>
                <a:ext uri="{FF2B5EF4-FFF2-40B4-BE49-F238E27FC236}">
                  <a16:creationId xmlns:a16="http://schemas.microsoft.com/office/drawing/2014/main" id="{3DD04995-3F10-41F6-9ABD-EDFF5EFCF31B}"/>
                </a:ext>
              </a:extLst>
            </p:cNvPr>
            <p:cNvSpPr>
              <a:spLocks noChangeAspect="1"/>
            </p:cNvSpPr>
            <p:nvPr/>
          </p:nvSpPr>
          <p:spPr>
            <a:xfrm>
              <a:off x="10301305" y="5265691"/>
              <a:ext cx="640080" cy="564589"/>
            </a:xfrm>
            <a:custGeom>
              <a:avLst/>
              <a:gdLst>
                <a:gd name="connsiteX0" fmla="*/ 248107 w 2651760"/>
                <a:gd name="connsiteY0" fmla="*/ 0 h 2651760"/>
                <a:gd name="connsiteX1" fmla="*/ 1240507 w 2651760"/>
                <a:gd name="connsiteY1" fmla="*/ 0 h 2651760"/>
                <a:gd name="connsiteX2" fmla="*/ 1257116 w 2651760"/>
                <a:gd name="connsiteY2" fmla="*/ 1674 h 2651760"/>
                <a:gd name="connsiteX3" fmla="*/ 1273725 w 2651760"/>
                <a:gd name="connsiteY3" fmla="*/ 0 h 2651760"/>
                <a:gd name="connsiteX4" fmla="*/ 2376146 w 2651760"/>
                <a:gd name="connsiteY4" fmla="*/ 0 h 2651760"/>
                <a:gd name="connsiteX5" fmla="*/ 2651760 w 2651760"/>
                <a:gd name="connsiteY5" fmla="*/ 275614 h 2651760"/>
                <a:gd name="connsiteX6" fmla="*/ 2651760 w 2651760"/>
                <a:gd name="connsiteY6" fmla="*/ 2376146 h 2651760"/>
                <a:gd name="connsiteX7" fmla="*/ 2376146 w 2651760"/>
                <a:gd name="connsiteY7" fmla="*/ 2651760 h 2651760"/>
                <a:gd name="connsiteX8" fmla="*/ 1273725 w 2651760"/>
                <a:gd name="connsiteY8" fmla="*/ 2651760 h 2651760"/>
                <a:gd name="connsiteX9" fmla="*/ 1257116 w 2651760"/>
                <a:gd name="connsiteY9" fmla="*/ 2650086 h 2651760"/>
                <a:gd name="connsiteX10" fmla="*/ 1240507 w 2651760"/>
                <a:gd name="connsiteY10" fmla="*/ 2651760 h 2651760"/>
                <a:gd name="connsiteX11" fmla="*/ 248107 w 2651760"/>
                <a:gd name="connsiteY11" fmla="*/ 2651760 h 2651760"/>
                <a:gd name="connsiteX12" fmla="*/ 0 w 2651760"/>
                <a:gd name="connsiteY12" fmla="*/ 2403653 h 2651760"/>
                <a:gd name="connsiteX13" fmla="*/ 0 w 2651760"/>
                <a:gd name="connsiteY13" fmla="*/ 248107 h 2651760"/>
                <a:gd name="connsiteX14" fmla="*/ 248107 w 2651760"/>
                <a:gd name="connsiteY14" fmla="*/ 0 h 26517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651760" h="2651760">
                  <a:moveTo>
                    <a:pt x="248107" y="0"/>
                  </a:moveTo>
                  <a:lnTo>
                    <a:pt x="1240507" y="0"/>
                  </a:lnTo>
                  <a:lnTo>
                    <a:pt x="1257116" y="1674"/>
                  </a:lnTo>
                  <a:lnTo>
                    <a:pt x="1273725" y="0"/>
                  </a:lnTo>
                  <a:lnTo>
                    <a:pt x="2376146" y="0"/>
                  </a:lnTo>
                  <a:cubicBezTo>
                    <a:pt x="2528363" y="0"/>
                    <a:pt x="2651760" y="123397"/>
                    <a:pt x="2651760" y="275614"/>
                  </a:cubicBezTo>
                  <a:lnTo>
                    <a:pt x="2651760" y="2376146"/>
                  </a:lnTo>
                  <a:cubicBezTo>
                    <a:pt x="2651760" y="2528363"/>
                    <a:pt x="2528363" y="2651760"/>
                    <a:pt x="2376146" y="2651760"/>
                  </a:cubicBezTo>
                  <a:lnTo>
                    <a:pt x="1273725" y="2651760"/>
                  </a:lnTo>
                  <a:lnTo>
                    <a:pt x="1257116" y="2650086"/>
                  </a:lnTo>
                  <a:lnTo>
                    <a:pt x="1240507" y="2651760"/>
                  </a:lnTo>
                  <a:lnTo>
                    <a:pt x="248107" y="2651760"/>
                  </a:lnTo>
                  <a:cubicBezTo>
                    <a:pt x="111081" y="2651760"/>
                    <a:pt x="0" y="2540679"/>
                    <a:pt x="0" y="2403653"/>
                  </a:cubicBezTo>
                  <a:lnTo>
                    <a:pt x="0" y="248107"/>
                  </a:lnTo>
                  <a:cubicBezTo>
                    <a:pt x="0" y="111081"/>
                    <a:pt x="111081" y="0"/>
                    <a:pt x="248107" y="0"/>
                  </a:cubicBezTo>
                  <a:close/>
                </a:path>
              </a:pathLst>
            </a:custGeom>
            <a:solidFill>
              <a:srgbClr val="2C374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Freeform 286">
              <a:extLst>
                <a:ext uri="{FF2B5EF4-FFF2-40B4-BE49-F238E27FC236}">
                  <a16:creationId xmlns:a16="http://schemas.microsoft.com/office/drawing/2014/main" id="{44326C92-6317-4D9A-A95D-4381449970D0}"/>
                </a:ext>
              </a:extLst>
            </p:cNvPr>
            <p:cNvSpPr>
              <a:spLocks noChangeAspect="1" noEditPoints="1"/>
            </p:cNvSpPr>
            <p:nvPr/>
          </p:nvSpPr>
          <p:spPr bwMode="auto">
            <a:xfrm>
              <a:off x="10458497" y="5378564"/>
              <a:ext cx="316073" cy="320040"/>
            </a:xfrm>
            <a:custGeom>
              <a:avLst/>
              <a:gdLst>
                <a:gd name="T0" fmla="*/ 1151 w 4143"/>
                <a:gd name="T1" fmla="*/ 1121 h 4194"/>
                <a:gd name="T2" fmla="*/ 897 w 4143"/>
                <a:gd name="T3" fmla="*/ 1452 h 4194"/>
                <a:gd name="T4" fmla="*/ 748 w 4143"/>
                <a:gd name="T5" fmla="*/ 1905 h 4194"/>
                <a:gd name="T6" fmla="*/ 770 w 4143"/>
                <a:gd name="T7" fmla="*/ 2410 h 4194"/>
                <a:gd name="T8" fmla="*/ 969 w 4143"/>
                <a:gd name="T9" fmla="*/ 2867 h 4194"/>
                <a:gd name="T10" fmla="*/ 1314 w 4143"/>
                <a:gd name="T11" fmla="*/ 3216 h 4194"/>
                <a:gd name="T12" fmla="*/ 1765 w 4143"/>
                <a:gd name="T13" fmla="*/ 3419 h 4194"/>
                <a:gd name="T14" fmla="*/ 2278 w 4143"/>
                <a:gd name="T15" fmla="*/ 3439 h 4194"/>
                <a:gd name="T16" fmla="*/ 2746 w 4143"/>
                <a:gd name="T17" fmla="*/ 3269 h 4194"/>
                <a:gd name="T18" fmla="*/ 3115 w 4143"/>
                <a:gd name="T19" fmla="*/ 2947 h 4194"/>
                <a:gd name="T20" fmla="*/ 3347 w 4143"/>
                <a:gd name="T21" fmla="*/ 2509 h 4194"/>
                <a:gd name="T22" fmla="*/ 3407 w 4143"/>
                <a:gd name="T23" fmla="*/ 2003 h 4194"/>
                <a:gd name="T24" fmla="*/ 3290 w 4143"/>
                <a:gd name="T25" fmla="*/ 1538 h 4194"/>
                <a:gd name="T26" fmla="*/ 3018 w 4143"/>
                <a:gd name="T27" fmla="*/ 1143 h 4194"/>
                <a:gd name="T28" fmla="*/ 2863 w 4143"/>
                <a:gd name="T29" fmla="*/ 1086 h 4194"/>
                <a:gd name="T30" fmla="*/ 2718 w 4143"/>
                <a:gd name="T31" fmla="*/ 1171 h 4194"/>
                <a:gd name="T32" fmla="*/ 2689 w 4143"/>
                <a:gd name="T33" fmla="*/ 1334 h 4194"/>
                <a:gd name="T34" fmla="*/ 2847 w 4143"/>
                <a:gd name="T35" fmla="*/ 1554 h 4194"/>
                <a:gd name="T36" fmla="*/ 3001 w 4143"/>
                <a:gd name="T37" fmla="*/ 1933 h 4194"/>
                <a:gd name="T38" fmla="*/ 2982 w 4143"/>
                <a:gd name="T39" fmla="*/ 2354 h 4194"/>
                <a:gd name="T40" fmla="*/ 2794 w 4143"/>
                <a:gd name="T41" fmla="*/ 2716 h 4194"/>
                <a:gd name="T42" fmla="*/ 2476 w 4143"/>
                <a:gd name="T43" fmla="*/ 2964 h 4194"/>
                <a:gd name="T44" fmla="*/ 2072 w 4143"/>
                <a:gd name="T45" fmla="*/ 3056 h 4194"/>
                <a:gd name="T46" fmla="*/ 1668 w 4143"/>
                <a:gd name="T47" fmla="*/ 2964 h 4194"/>
                <a:gd name="T48" fmla="*/ 1350 w 4143"/>
                <a:gd name="T49" fmla="*/ 2716 h 4194"/>
                <a:gd name="T50" fmla="*/ 1161 w 4143"/>
                <a:gd name="T51" fmla="*/ 2354 h 4194"/>
                <a:gd name="T52" fmla="*/ 1142 w 4143"/>
                <a:gd name="T53" fmla="*/ 1933 h 4194"/>
                <a:gd name="T54" fmla="*/ 1297 w 4143"/>
                <a:gd name="T55" fmla="*/ 1553 h 4194"/>
                <a:gd name="T56" fmla="*/ 1455 w 4143"/>
                <a:gd name="T57" fmla="*/ 1334 h 4194"/>
                <a:gd name="T58" fmla="*/ 1427 w 4143"/>
                <a:gd name="T59" fmla="*/ 1171 h 4194"/>
                <a:gd name="T60" fmla="*/ 1296 w 4143"/>
                <a:gd name="T61" fmla="*/ 1087 h 4194"/>
                <a:gd name="T62" fmla="*/ 1968 w 4143"/>
                <a:gd name="T63" fmla="*/ 894 h 4194"/>
                <a:gd name="T64" fmla="*/ 1882 w 4143"/>
                <a:gd name="T65" fmla="*/ 1060 h 4194"/>
                <a:gd name="T66" fmla="*/ 1940 w 4143"/>
                <a:gd name="T67" fmla="*/ 2235 h 4194"/>
                <a:gd name="T68" fmla="*/ 2119 w 4143"/>
                <a:gd name="T69" fmla="*/ 2288 h 4194"/>
                <a:gd name="T70" fmla="*/ 2260 w 4143"/>
                <a:gd name="T71" fmla="*/ 2172 h 4194"/>
                <a:gd name="T72" fmla="*/ 2260 w 4143"/>
                <a:gd name="T73" fmla="*/ 982 h 4194"/>
                <a:gd name="T74" fmla="*/ 2119 w 4143"/>
                <a:gd name="T75" fmla="*/ 864 h 4194"/>
                <a:gd name="T76" fmla="*/ 2457 w 4143"/>
                <a:gd name="T77" fmla="*/ 37 h 4194"/>
                <a:gd name="T78" fmla="*/ 3045 w 4143"/>
                <a:gd name="T79" fmla="*/ 246 h 4194"/>
                <a:gd name="T80" fmla="*/ 3537 w 4143"/>
                <a:gd name="T81" fmla="*/ 615 h 4194"/>
                <a:gd name="T82" fmla="*/ 3901 w 4143"/>
                <a:gd name="T83" fmla="*/ 1112 h 4194"/>
                <a:gd name="T84" fmla="*/ 4108 w 4143"/>
                <a:gd name="T85" fmla="*/ 1706 h 4194"/>
                <a:gd name="T86" fmla="*/ 4128 w 4143"/>
                <a:gd name="T87" fmla="*/ 2359 h 4194"/>
                <a:gd name="T88" fmla="*/ 3955 w 4143"/>
                <a:gd name="T89" fmla="*/ 2969 h 4194"/>
                <a:gd name="T90" fmla="*/ 3620 w 4143"/>
                <a:gd name="T91" fmla="*/ 3488 h 4194"/>
                <a:gd name="T92" fmla="*/ 3152 w 4143"/>
                <a:gd name="T93" fmla="*/ 3886 h 4194"/>
                <a:gd name="T94" fmla="*/ 2581 w 4143"/>
                <a:gd name="T95" fmla="*/ 4130 h 4194"/>
                <a:gd name="T96" fmla="*/ 1941 w 4143"/>
                <a:gd name="T97" fmla="*/ 4189 h 4194"/>
                <a:gd name="T98" fmla="*/ 1324 w 4143"/>
                <a:gd name="T99" fmla="*/ 4052 h 4194"/>
                <a:gd name="T100" fmla="*/ 790 w 4143"/>
                <a:gd name="T101" fmla="*/ 3743 h 4194"/>
                <a:gd name="T102" fmla="*/ 372 w 4143"/>
                <a:gd name="T103" fmla="*/ 3294 h 4194"/>
                <a:gd name="T104" fmla="*/ 98 w 4143"/>
                <a:gd name="T105" fmla="*/ 2734 h 4194"/>
                <a:gd name="T106" fmla="*/ 0 w 4143"/>
                <a:gd name="T107" fmla="*/ 2097 h 4194"/>
                <a:gd name="T108" fmla="*/ 98 w 4143"/>
                <a:gd name="T109" fmla="*/ 1460 h 4194"/>
                <a:gd name="T110" fmla="*/ 372 w 4143"/>
                <a:gd name="T111" fmla="*/ 900 h 4194"/>
                <a:gd name="T112" fmla="*/ 790 w 4143"/>
                <a:gd name="T113" fmla="*/ 451 h 4194"/>
                <a:gd name="T114" fmla="*/ 1324 w 4143"/>
                <a:gd name="T115" fmla="*/ 141 h 4194"/>
                <a:gd name="T116" fmla="*/ 1941 w 4143"/>
                <a:gd name="T117" fmla="*/ 5 h 41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4143" h="4194">
                  <a:moveTo>
                    <a:pt x="1265" y="1084"/>
                  </a:moveTo>
                  <a:lnTo>
                    <a:pt x="1235" y="1087"/>
                  </a:lnTo>
                  <a:lnTo>
                    <a:pt x="1205" y="1094"/>
                  </a:lnTo>
                  <a:lnTo>
                    <a:pt x="1178" y="1105"/>
                  </a:lnTo>
                  <a:lnTo>
                    <a:pt x="1151" y="1121"/>
                  </a:lnTo>
                  <a:lnTo>
                    <a:pt x="1126" y="1142"/>
                  </a:lnTo>
                  <a:lnTo>
                    <a:pt x="1060" y="1214"/>
                  </a:lnTo>
                  <a:lnTo>
                    <a:pt x="1000" y="1290"/>
                  </a:lnTo>
                  <a:lnTo>
                    <a:pt x="945" y="1369"/>
                  </a:lnTo>
                  <a:lnTo>
                    <a:pt x="897" y="1452"/>
                  </a:lnTo>
                  <a:lnTo>
                    <a:pt x="854" y="1538"/>
                  </a:lnTo>
                  <a:lnTo>
                    <a:pt x="818" y="1626"/>
                  </a:lnTo>
                  <a:lnTo>
                    <a:pt x="788" y="1717"/>
                  </a:lnTo>
                  <a:lnTo>
                    <a:pt x="764" y="1811"/>
                  </a:lnTo>
                  <a:lnTo>
                    <a:pt x="748" y="1905"/>
                  </a:lnTo>
                  <a:lnTo>
                    <a:pt x="737" y="2003"/>
                  </a:lnTo>
                  <a:lnTo>
                    <a:pt x="733" y="2101"/>
                  </a:lnTo>
                  <a:lnTo>
                    <a:pt x="738" y="2206"/>
                  </a:lnTo>
                  <a:lnTo>
                    <a:pt x="750" y="2309"/>
                  </a:lnTo>
                  <a:lnTo>
                    <a:pt x="770" y="2410"/>
                  </a:lnTo>
                  <a:lnTo>
                    <a:pt x="795" y="2509"/>
                  </a:lnTo>
                  <a:lnTo>
                    <a:pt x="829" y="2603"/>
                  </a:lnTo>
                  <a:lnTo>
                    <a:pt x="871" y="2695"/>
                  </a:lnTo>
                  <a:lnTo>
                    <a:pt x="917" y="2783"/>
                  </a:lnTo>
                  <a:lnTo>
                    <a:pt x="969" y="2867"/>
                  </a:lnTo>
                  <a:lnTo>
                    <a:pt x="1029" y="2947"/>
                  </a:lnTo>
                  <a:lnTo>
                    <a:pt x="1092" y="3022"/>
                  </a:lnTo>
                  <a:lnTo>
                    <a:pt x="1161" y="3091"/>
                  </a:lnTo>
                  <a:lnTo>
                    <a:pt x="1236" y="3157"/>
                  </a:lnTo>
                  <a:lnTo>
                    <a:pt x="1314" y="3216"/>
                  </a:lnTo>
                  <a:lnTo>
                    <a:pt x="1397" y="3269"/>
                  </a:lnTo>
                  <a:lnTo>
                    <a:pt x="1484" y="3317"/>
                  </a:lnTo>
                  <a:lnTo>
                    <a:pt x="1574" y="3357"/>
                  </a:lnTo>
                  <a:lnTo>
                    <a:pt x="1668" y="3391"/>
                  </a:lnTo>
                  <a:lnTo>
                    <a:pt x="1765" y="3419"/>
                  </a:lnTo>
                  <a:lnTo>
                    <a:pt x="1865" y="3439"/>
                  </a:lnTo>
                  <a:lnTo>
                    <a:pt x="1967" y="3450"/>
                  </a:lnTo>
                  <a:lnTo>
                    <a:pt x="2072" y="3454"/>
                  </a:lnTo>
                  <a:lnTo>
                    <a:pt x="2176" y="3450"/>
                  </a:lnTo>
                  <a:lnTo>
                    <a:pt x="2278" y="3439"/>
                  </a:lnTo>
                  <a:lnTo>
                    <a:pt x="2378" y="3419"/>
                  </a:lnTo>
                  <a:lnTo>
                    <a:pt x="2475" y="3391"/>
                  </a:lnTo>
                  <a:lnTo>
                    <a:pt x="2570" y="3357"/>
                  </a:lnTo>
                  <a:lnTo>
                    <a:pt x="2659" y="3317"/>
                  </a:lnTo>
                  <a:lnTo>
                    <a:pt x="2746" y="3269"/>
                  </a:lnTo>
                  <a:lnTo>
                    <a:pt x="2829" y="3216"/>
                  </a:lnTo>
                  <a:lnTo>
                    <a:pt x="2908" y="3157"/>
                  </a:lnTo>
                  <a:lnTo>
                    <a:pt x="2982" y="3091"/>
                  </a:lnTo>
                  <a:lnTo>
                    <a:pt x="3052" y="3022"/>
                  </a:lnTo>
                  <a:lnTo>
                    <a:pt x="3115" y="2947"/>
                  </a:lnTo>
                  <a:lnTo>
                    <a:pt x="3174" y="2867"/>
                  </a:lnTo>
                  <a:lnTo>
                    <a:pt x="3227" y="2783"/>
                  </a:lnTo>
                  <a:lnTo>
                    <a:pt x="3274" y="2695"/>
                  </a:lnTo>
                  <a:lnTo>
                    <a:pt x="3314" y="2603"/>
                  </a:lnTo>
                  <a:lnTo>
                    <a:pt x="3347" y="2509"/>
                  </a:lnTo>
                  <a:lnTo>
                    <a:pt x="3375" y="2410"/>
                  </a:lnTo>
                  <a:lnTo>
                    <a:pt x="3394" y="2309"/>
                  </a:lnTo>
                  <a:lnTo>
                    <a:pt x="3406" y="2206"/>
                  </a:lnTo>
                  <a:lnTo>
                    <a:pt x="3410" y="2101"/>
                  </a:lnTo>
                  <a:lnTo>
                    <a:pt x="3407" y="2003"/>
                  </a:lnTo>
                  <a:lnTo>
                    <a:pt x="3397" y="1905"/>
                  </a:lnTo>
                  <a:lnTo>
                    <a:pt x="3380" y="1811"/>
                  </a:lnTo>
                  <a:lnTo>
                    <a:pt x="3356" y="1718"/>
                  </a:lnTo>
                  <a:lnTo>
                    <a:pt x="3325" y="1626"/>
                  </a:lnTo>
                  <a:lnTo>
                    <a:pt x="3290" y="1538"/>
                  </a:lnTo>
                  <a:lnTo>
                    <a:pt x="3248" y="1453"/>
                  </a:lnTo>
                  <a:lnTo>
                    <a:pt x="3198" y="1370"/>
                  </a:lnTo>
                  <a:lnTo>
                    <a:pt x="3144" y="1290"/>
                  </a:lnTo>
                  <a:lnTo>
                    <a:pt x="3084" y="1214"/>
                  </a:lnTo>
                  <a:lnTo>
                    <a:pt x="3018" y="1143"/>
                  </a:lnTo>
                  <a:lnTo>
                    <a:pt x="2991" y="1120"/>
                  </a:lnTo>
                  <a:lnTo>
                    <a:pt x="2961" y="1103"/>
                  </a:lnTo>
                  <a:lnTo>
                    <a:pt x="2929" y="1091"/>
                  </a:lnTo>
                  <a:lnTo>
                    <a:pt x="2895" y="1086"/>
                  </a:lnTo>
                  <a:lnTo>
                    <a:pt x="2863" y="1086"/>
                  </a:lnTo>
                  <a:lnTo>
                    <a:pt x="2829" y="1091"/>
                  </a:lnTo>
                  <a:lnTo>
                    <a:pt x="2797" y="1103"/>
                  </a:lnTo>
                  <a:lnTo>
                    <a:pt x="2767" y="1120"/>
                  </a:lnTo>
                  <a:lnTo>
                    <a:pt x="2740" y="1143"/>
                  </a:lnTo>
                  <a:lnTo>
                    <a:pt x="2718" y="1171"/>
                  </a:lnTo>
                  <a:lnTo>
                    <a:pt x="2699" y="1201"/>
                  </a:lnTo>
                  <a:lnTo>
                    <a:pt x="2689" y="1234"/>
                  </a:lnTo>
                  <a:lnTo>
                    <a:pt x="2683" y="1267"/>
                  </a:lnTo>
                  <a:lnTo>
                    <a:pt x="2683" y="1301"/>
                  </a:lnTo>
                  <a:lnTo>
                    <a:pt x="2689" y="1334"/>
                  </a:lnTo>
                  <a:lnTo>
                    <a:pt x="2699" y="1366"/>
                  </a:lnTo>
                  <a:lnTo>
                    <a:pt x="2718" y="1397"/>
                  </a:lnTo>
                  <a:lnTo>
                    <a:pt x="2740" y="1424"/>
                  </a:lnTo>
                  <a:lnTo>
                    <a:pt x="2797" y="1487"/>
                  </a:lnTo>
                  <a:lnTo>
                    <a:pt x="2847" y="1554"/>
                  </a:lnTo>
                  <a:lnTo>
                    <a:pt x="2891" y="1624"/>
                  </a:lnTo>
                  <a:lnTo>
                    <a:pt x="2929" y="1697"/>
                  </a:lnTo>
                  <a:lnTo>
                    <a:pt x="2960" y="1773"/>
                  </a:lnTo>
                  <a:lnTo>
                    <a:pt x="2985" y="1852"/>
                  </a:lnTo>
                  <a:lnTo>
                    <a:pt x="3001" y="1933"/>
                  </a:lnTo>
                  <a:lnTo>
                    <a:pt x="3013" y="2016"/>
                  </a:lnTo>
                  <a:lnTo>
                    <a:pt x="3016" y="2101"/>
                  </a:lnTo>
                  <a:lnTo>
                    <a:pt x="3012" y="2187"/>
                  </a:lnTo>
                  <a:lnTo>
                    <a:pt x="3001" y="2271"/>
                  </a:lnTo>
                  <a:lnTo>
                    <a:pt x="2982" y="2354"/>
                  </a:lnTo>
                  <a:lnTo>
                    <a:pt x="2957" y="2434"/>
                  </a:lnTo>
                  <a:lnTo>
                    <a:pt x="2925" y="2510"/>
                  </a:lnTo>
                  <a:lnTo>
                    <a:pt x="2887" y="2582"/>
                  </a:lnTo>
                  <a:lnTo>
                    <a:pt x="2843" y="2652"/>
                  </a:lnTo>
                  <a:lnTo>
                    <a:pt x="2794" y="2716"/>
                  </a:lnTo>
                  <a:lnTo>
                    <a:pt x="2740" y="2776"/>
                  </a:lnTo>
                  <a:lnTo>
                    <a:pt x="2680" y="2831"/>
                  </a:lnTo>
                  <a:lnTo>
                    <a:pt x="2616" y="2881"/>
                  </a:lnTo>
                  <a:lnTo>
                    <a:pt x="2548" y="2926"/>
                  </a:lnTo>
                  <a:lnTo>
                    <a:pt x="2476" y="2964"/>
                  </a:lnTo>
                  <a:lnTo>
                    <a:pt x="2401" y="2997"/>
                  </a:lnTo>
                  <a:lnTo>
                    <a:pt x="2322" y="3022"/>
                  </a:lnTo>
                  <a:lnTo>
                    <a:pt x="2242" y="3040"/>
                  </a:lnTo>
                  <a:lnTo>
                    <a:pt x="2158" y="3052"/>
                  </a:lnTo>
                  <a:lnTo>
                    <a:pt x="2072" y="3056"/>
                  </a:lnTo>
                  <a:lnTo>
                    <a:pt x="1985" y="3052"/>
                  </a:lnTo>
                  <a:lnTo>
                    <a:pt x="1902" y="3040"/>
                  </a:lnTo>
                  <a:lnTo>
                    <a:pt x="1821" y="3022"/>
                  </a:lnTo>
                  <a:lnTo>
                    <a:pt x="1743" y="2997"/>
                  </a:lnTo>
                  <a:lnTo>
                    <a:pt x="1668" y="2964"/>
                  </a:lnTo>
                  <a:lnTo>
                    <a:pt x="1595" y="2926"/>
                  </a:lnTo>
                  <a:lnTo>
                    <a:pt x="1528" y="2881"/>
                  </a:lnTo>
                  <a:lnTo>
                    <a:pt x="1463" y="2831"/>
                  </a:lnTo>
                  <a:lnTo>
                    <a:pt x="1405" y="2776"/>
                  </a:lnTo>
                  <a:lnTo>
                    <a:pt x="1350" y="2716"/>
                  </a:lnTo>
                  <a:lnTo>
                    <a:pt x="1300" y="2652"/>
                  </a:lnTo>
                  <a:lnTo>
                    <a:pt x="1257" y="2582"/>
                  </a:lnTo>
                  <a:lnTo>
                    <a:pt x="1218" y="2510"/>
                  </a:lnTo>
                  <a:lnTo>
                    <a:pt x="1187" y="2434"/>
                  </a:lnTo>
                  <a:lnTo>
                    <a:pt x="1161" y="2354"/>
                  </a:lnTo>
                  <a:lnTo>
                    <a:pt x="1143" y="2271"/>
                  </a:lnTo>
                  <a:lnTo>
                    <a:pt x="1131" y="2187"/>
                  </a:lnTo>
                  <a:lnTo>
                    <a:pt x="1127" y="2101"/>
                  </a:lnTo>
                  <a:lnTo>
                    <a:pt x="1131" y="2016"/>
                  </a:lnTo>
                  <a:lnTo>
                    <a:pt x="1142" y="1933"/>
                  </a:lnTo>
                  <a:lnTo>
                    <a:pt x="1160" y="1852"/>
                  </a:lnTo>
                  <a:lnTo>
                    <a:pt x="1184" y="1773"/>
                  </a:lnTo>
                  <a:lnTo>
                    <a:pt x="1215" y="1697"/>
                  </a:lnTo>
                  <a:lnTo>
                    <a:pt x="1253" y="1624"/>
                  </a:lnTo>
                  <a:lnTo>
                    <a:pt x="1297" y="1553"/>
                  </a:lnTo>
                  <a:lnTo>
                    <a:pt x="1348" y="1487"/>
                  </a:lnTo>
                  <a:lnTo>
                    <a:pt x="1405" y="1424"/>
                  </a:lnTo>
                  <a:lnTo>
                    <a:pt x="1427" y="1397"/>
                  </a:lnTo>
                  <a:lnTo>
                    <a:pt x="1444" y="1366"/>
                  </a:lnTo>
                  <a:lnTo>
                    <a:pt x="1455" y="1334"/>
                  </a:lnTo>
                  <a:lnTo>
                    <a:pt x="1462" y="1301"/>
                  </a:lnTo>
                  <a:lnTo>
                    <a:pt x="1462" y="1267"/>
                  </a:lnTo>
                  <a:lnTo>
                    <a:pt x="1455" y="1233"/>
                  </a:lnTo>
                  <a:lnTo>
                    <a:pt x="1444" y="1201"/>
                  </a:lnTo>
                  <a:lnTo>
                    <a:pt x="1427" y="1171"/>
                  </a:lnTo>
                  <a:lnTo>
                    <a:pt x="1405" y="1143"/>
                  </a:lnTo>
                  <a:lnTo>
                    <a:pt x="1380" y="1123"/>
                  </a:lnTo>
                  <a:lnTo>
                    <a:pt x="1353" y="1105"/>
                  </a:lnTo>
                  <a:lnTo>
                    <a:pt x="1324" y="1094"/>
                  </a:lnTo>
                  <a:lnTo>
                    <a:pt x="1296" y="1087"/>
                  </a:lnTo>
                  <a:lnTo>
                    <a:pt x="1265" y="1084"/>
                  </a:lnTo>
                  <a:close/>
                  <a:moveTo>
                    <a:pt x="2079" y="860"/>
                  </a:moveTo>
                  <a:lnTo>
                    <a:pt x="2040" y="864"/>
                  </a:lnTo>
                  <a:lnTo>
                    <a:pt x="2002" y="876"/>
                  </a:lnTo>
                  <a:lnTo>
                    <a:pt x="1968" y="894"/>
                  </a:lnTo>
                  <a:lnTo>
                    <a:pt x="1940" y="918"/>
                  </a:lnTo>
                  <a:lnTo>
                    <a:pt x="1915" y="948"/>
                  </a:lnTo>
                  <a:lnTo>
                    <a:pt x="1897" y="982"/>
                  </a:lnTo>
                  <a:lnTo>
                    <a:pt x="1885" y="1019"/>
                  </a:lnTo>
                  <a:lnTo>
                    <a:pt x="1882" y="1060"/>
                  </a:lnTo>
                  <a:lnTo>
                    <a:pt x="1882" y="2094"/>
                  </a:lnTo>
                  <a:lnTo>
                    <a:pt x="1885" y="2134"/>
                  </a:lnTo>
                  <a:lnTo>
                    <a:pt x="1897" y="2172"/>
                  </a:lnTo>
                  <a:lnTo>
                    <a:pt x="1915" y="2205"/>
                  </a:lnTo>
                  <a:lnTo>
                    <a:pt x="1940" y="2235"/>
                  </a:lnTo>
                  <a:lnTo>
                    <a:pt x="1968" y="2258"/>
                  </a:lnTo>
                  <a:lnTo>
                    <a:pt x="2002" y="2277"/>
                  </a:lnTo>
                  <a:lnTo>
                    <a:pt x="2040" y="2288"/>
                  </a:lnTo>
                  <a:lnTo>
                    <a:pt x="2079" y="2292"/>
                  </a:lnTo>
                  <a:lnTo>
                    <a:pt x="2119" y="2288"/>
                  </a:lnTo>
                  <a:lnTo>
                    <a:pt x="2155" y="2277"/>
                  </a:lnTo>
                  <a:lnTo>
                    <a:pt x="2189" y="2258"/>
                  </a:lnTo>
                  <a:lnTo>
                    <a:pt x="2217" y="2235"/>
                  </a:lnTo>
                  <a:lnTo>
                    <a:pt x="2242" y="2205"/>
                  </a:lnTo>
                  <a:lnTo>
                    <a:pt x="2260" y="2172"/>
                  </a:lnTo>
                  <a:lnTo>
                    <a:pt x="2272" y="2134"/>
                  </a:lnTo>
                  <a:lnTo>
                    <a:pt x="2276" y="2094"/>
                  </a:lnTo>
                  <a:lnTo>
                    <a:pt x="2276" y="1060"/>
                  </a:lnTo>
                  <a:lnTo>
                    <a:pt x="2272" y="1019"/>
                  </a:lnTo>
                  <a:lnTo>
                    <a:pt x="2260" y="982"/>
                  </a:lnTo>
                  <a:lnTo>
                    <a:pt x="2242" y="948"/>
                  </a:lnTo>
                  <a:lnTo>
                    <a:pt x="2217" y="918"/>
                  </a:lnTo>
                  <a:lnTo>
                    <a:pt x="2189" y="894"/>
                  </a:lnTo>
                  <a:lnTo>
                    <a:pt x="2155" y="876"/>
                  </a:lnTo>
                  <a:lnTo>
                    <a:pt x="2119" y="864"/>
                  </a:lnTo>
                  <a:lnTo>
                    <a:pt x="2079" y="860"/>
                  </a:lnTo>
                  <a:close/>
                  <a:moveTo>
                    <a:pt x="2072" y="0"/>
                  </a:moveTo>
                  <a:lnTo>
                    <a:pt x="2203" y="5"/>
                  </a:lnTo>
                  <a:lnTo>
                    <a:pt x="2331" y="17"/>
                  </a:lnTo>
                  <a:lnTo>
                    <a:pt x="2457" y="37"/>
                  </a:lnTo>
                  <a:lnTo>
                    <a:pt x="2581" y="64"/>
                  </a:lnTo>
                  <a:lnTo>
                    <a:pt x="2702" y="100"/>
                  </a:lnTo>
                  <a:lnTo>
                    <a:pt x="2820" y="141"/>
                  </a:lnTo>
                  <a:lnTo>
                    <a:pt x="2934" y="191"/>
                  </a:lnTo>
                  <a:lnTo>
                    <a:pt x="3045" y="246"/>
                  </a:lnTo>
                  <a:lnTo>
                    <a:pt x="3152" y="308"/>
                  </a:lnTo>
                  <a:lnTo>
                    <a:pt x="3254" y="376"/>
                  </a:lnTo>
                  <a:lnTo>
                    <a:pt x="3353" y="451"/>
                  </a:lnTo>
                  <a:lnTo>
                    <a:pt x="3447" y="530"/>
                  </a:lnTo>
                  <a:lnTo>
                    <a:pt x="3537" y="615"/>
                  </a:lnTo>
                  <a:lnTo>
                    <a:pt x="3620" y="705"/>
                  </a:lnTo>
                  <a:lnTo>
                    <a:pt x="3699" y="800"/>
                  </a:lnTo>
                  <a:lnTo>
                    <a:pt x="3773" y="900"/>
                  </a:lnTo>
                  <a:lnTo>
                    <a:pt x="3840" y="1004"/>
                  </a:lnTo>
                  <a:lnTo>
                    <a:pt x="3901" y="1112"/>
                  </a:lnTo>
                  <a:lnTo>
                    <a:pt x="3955" y="1225"/>
                  </a:lnTo>
                  <a:lnTo>
                    <a:pt x="4005" y="1340"/>
                  </a:lnTo>
                  <a:lnTo>
                    <a:pt x="4046" y="1460"/>
                  </a:lnTo>
                  <a:lnTo>
                    <a:pt x="4081" y="1582"/>
                  </a:lnTo>
                  <a:lnTo>
                    <a:pt x="4108" y="1706"/>
                  </a:lnTo>
                  <a:lnTo>
                    <a:pt x="4128" y="1835"/>
                  </a:lnTo>
                  <a:lnTo>
                    <a:pt x="4139" y="1965"/>
                  </a:lnTo>
                  <a:lnTo>
                    <a:pt x="4143" y="2097"/>
                  </a:lnTo>
                  <a:lnTo>
                    <a:pt x="4139" y="2229"/>
                  </a:lnTo>
                  <a:lnTo>
                    <a:pt x="4128" y="2359"/>
                  </a:lnTo>
                  <a:lnTo>
                    <a:pt x="4108" y="2488"/>
                  </a:lnTo>
                  <a:lnTo>
                    <a:pt x="4081" y="2612"/>
                  </a:lnTo>
                  <a:lnTo>
                    <a:pt x="4046" y="2734"/>
                  </a:lnTo>
                  <a:lnTo>
                    <a:pt x="4005" y="2854"/>
                  </a:lnTo>
                  <a:lnTo>
                    <a:pt x="3955" y="2969"/>
                  </a:lnTo>
                  <a:lnTo>
                    <a:pt x="3901" y="3082"/>
                  </a:lnTo>
                  <a:lnTo>
                    <a:pt x="3840" y="3189"/>
                  </a:lnTo>
                  <a:lnTo>
                    <a:pt x="3773" y="3294"/>
                  </a:lnTo>
                  <a:lnTo>
                    <a:pt x="3699" y="3394"/>
                  </a:lnTo>
                  <a:lnTo>
                    <a:pt x="3620" y="3488"/>
                  </a:lnTo>
                  <a:lnTo>
                    <a:pt x="3537" y="3579"/>
                  </a:lnTo>
                  <a:lnTo>
                    <a:pt x="3447" y="3664"/>
                  </a:lnTo>
                  <a:lnTo>
                    <a:pt x="3353" y="3743"/>
                  </a:lnTo>
                  <a:lnTo>
                    <a:pt x="3254" y="3818"/>
                  </a:lnTo>
                  <a:lnTo>
                    <a:pt x="3152" y="3886"/>
                  </a:lnTo>
                  <a:lnTo>
                    <a:pt x="3045" y="3948"/>
                  </a:lnTo>
                  <a:lnTo>
                    <a:pt x="2934" y="4003"/>
                  </a:lnTo>
                  <a:lnTo>
                    <a:pt x="2820" y="4052"/>
                  </a:lnTo>
                  <a:lnTo>
                    <a:pt x="2702" y="4094"/>
                  </a:lnTo>
                  <a:lnTo>
                    <a:pt x="2581" y="4130"/>
                  </a:lnTo>
                  <a:lnTo>
                    <a:pt x="2457" y="4157"/>
                  </a:lnTo>
                  <a:lnTo>
                    <a:pt x="2331" y="4177"/>
                  </a:lnTo>
                  <a:lnTo>
                    <a:pt x="2203" y="4189"/>
                  </a:lnTo>
                  <a:lnTo>
                    <a:pt x="2072" y="4194"/>
                  </a:lnTo>
                  <a:lnTo>
                    <a:pt x="1941" y="4189"/>
                  </a:lnTo>
                  <a:lnTo>
                    <a:pt x="1812" y="4177"/>
                  </a:lnTo>
                  <a:lnTo>
                    <a:pt x="1686" y="4157"/>
                  </a:lnTo>
                  <a:lnTo>
                    <a:pt x="1563" y="4130"/>
                  </a:lnTo>
                  <a:lnTo>
                    <a:pt x="1441" y="4094"/>
                  </a:lnTo>
                  <a:lnTo>
                    <a:pt x="1324" y="4052"/>
                  </a:lnTo>
                  <a:lnTo>
                    <a:pt x="1209" y="4003"/>
                  </a:lnTo>
                  <a:lnTo>
                    <a:pt x="1099" y="3948"/>
                  </a:lnTo>
                  <a:lnTo>
                    <a:pt x="991" y="3886"/>
                  </a:lnTo>
                  <a:lnTo>
                    <a:pt x="889" y="3818"/>
                  </a:lnTo>
                  <a:lnTo>
                    <a:pt x="790" y="3743"/>
                  </a:lnTo>
                  <a:lnTo>
                    <a:pt x="697" y="3664"/>
                  </a:lnTo>
                  <a:lnTo>
                    <a:pt x="608" y="3579"/>
                  </a:lnTo>
                  <a:lnTo>
                    <a:pt x="523" y="3488"/>
                  </a:lnTo>
                  <a:lnTo>
                    <a:pt x="444" y="3394"/>
                  </a:lnTo>
                  <a:lnTo>
                    <a:pt x="372" y="3294"/>
                  </a:lnTo>
                  <a:lnTo>
                    <a:pt x="304" y="3189"/>
                  </a:lnTo>
                  <a:lnTo>
                    <a:pt x="243" y="3082"/>
                  </a:lnTo>
                  <a:lnTo>
                    <a:pt x="188" y="2969"/>
                  </a:lnTo>
                  <a:lnTo>
                    <a:pt x="140" y="2854"/>
                  </a:lnTo>
                  <a:lnTo>
                    <a:pt x="98" y="2734"/>
                  </a:lnTo>
                  <a:lnTo>
                    <a:pt x="63" y="2612"/>
                  </a:lnTo>
                  <a:lnTo>
                    <a:pt x="36" y="2488"/>
                  </a:lnTo>
                  <a:lnTo>
                    <a:pt x="17" y="2359"/>
                  </a:lnTo>
                  <a:lnTo>
                    <a:pt x="4" y="2229"/>
                  </a:lnTo>
                  <a:lnTo>
                    <a:pt x="0" y="2097"/>
                  </a:lnTo>
                  <a:lnTo>
                    <a:pt x="4" y="1965"/>
                  </a:lnTo>
                  <a:lnTo>
                    <a:pt x="17" y="1835"/>
                  </a:lnTo>
                  <a:lnTo>
                    <a:pt x="36" y="1706"/>
                  </a:lnTo>
                  <a:lnTo>
                    <a:pt x="63" y="1582"/>
                  </a:lnTo>
                  <a:lnTo>
                    <a:pt x="98" y="1460"/>
                  </a:lnTo>
                  <a:lnTo>
                    <a:pt x="140" y="1340"/>
                  </a:lnTo>
                  <a:lnTo>
                    <a:pt x="188" y="1225"/>
                  </a:lnTo>
                  <a:lnTo>
                    <a:pt x="243" y="1112"/>
                  </a:lnTo>
                  <a:lnTo>
                    <a:pt x="304" y="1004"/>
                  </a:lnTo>
                  <a:lnTo>
                    <a:pt x="372" y="900"/>
                  </a:lnTo>
                  <a:lnTo>
                    <a:pt x="444" y="800"/>
                  </a:lnTo>
                  <a:lnTo>
                    <a:pt x="523" y="705"/>
                  </a:lnTo>
                  <a:lnTo>
                    <a:pt x="608" y="615"/>
                  </a:lnTo>
                  <a:lnTo>
                    <a:pt x="697" y="530"/>
                  </a:lnTo>
                  <a:lnTo>
                    <a:pt x="790" y="451"/>
                  </a:lnTo>
                  <a:lnTo>
                    <a:pt x="889" y="376"/>
                  </a:lnTo>
                  <a:lnTo>
                    <a:pt x="991" y="308"/>
                  </a:lnTo>
                  <a:lnTo>
                    <a:pt x="1099" y="246"/>
                  </a:lnTo>
                  <a:lnTo>
                    <a:pt x="1209" y="191"/>
                  </a:lnTo>
                  <a:lnTo>
                    <a:pt x="1324" y="141"/>
                  </a:lnTo>
                  <a:lnTo>
                    <a:pt x="1441" y="100"/>
                  </a:lnTo>
                  <a:lnTo>
                    <a:pt x="1563" y="64"/>
                  </a:lnTo>
                  <a:lnTo>
                    <a:pt x="1686" y="37"/>
                  </a:lnTo>
                  <a:lnTo>
                    <a:pt x="1812" y="17"/>
                  </a:lnTo>
                  <a:lnTo>
                    <a:pt x="1941" y="5"/>
                  </a:lnTo>
                  <a:lnTo>
                    <a:pt x="2072" y="0"/>
                  </a:lnTo>
                  <a:close/>
                </a:path>
              </a:pathLst>
            </a:custGeom>
            <a:solidFill>
              <a:schemeClr val="bg1"/>
            </a:solidFill>
            <a:ln w="0">
              <a:noFill/>
              <a:prstDash val="solid"/>
              <a:round/>
              <a:headEnd/>
              <a:tailEnd/>
            </a:ln>
            <a:effectLst/>
          </p:spPr>
          <p:txBody>
            <a:bodyPr vert="horz" wrap="square" lIns="91440" tIns="45720" rIns="91440" bIns="45720" numCol="1" anchor="t" anchorCtr="0" compatLnSpc="1">
              <a:prstTxWarp prst="textNoShape">
                <a:avLst/>
              </a:prstTxWarp>
            </a:bodyPr>
            <a:lstStyle/>
            <a:p>
              <a:endParaRPr lang="ru-RU"/>
            </a:p>
          </p:txBody>
        </p:sp>
      </p:grpSp>
      <p:grpSp>
        <p:nvGrpSpPr>
          <p:cNvPr id="118" name="Group 117">
            <a:extLst>
              <a:ext uri="{FF2B5EF4-FFF2-40B4-BE49-F238E27FC236}">
                <a16:creationId xmlns:a16="http://schemas.microsoft.com/office/drawing/2014/main" id="{2D0AF67A-6747-45BF-8C73-552635938255}"/>
              </a:ext>
            </a:extLst>
          </p:cNvPr>
          <p:cNvGrpSpPr/>
          <p:nvPr/>
        </p:nvGrpSpPr>
        <p:grpSpPr>
          <a:xfrm>
            <a:off x="5089515" y="285221"/>
            <a:ext cx="914400" cy="914400"/>
            <a:chOff x="5089515" y="285221"/>
            <a:chExt cx="914400" cy="914400"/>
          </a:xfrm>
          <a:effectLst>
            <a:outerShdw blurRad="88900" dist="88900" dir="8100000" algn="tr" rotWithShape="0">
              <a:prstClr val="black">
                <a:alpha val="40000"/>
              </a:prstClr>
            </a:outerShdw>
          </a:effectLst>
        </p:grpSpPr>
        <p:sp>
          <p:nvSpPr>
            <p:cNvPr id="41" name="Freeform: Shape 40">
              <a:extLst>
                <a:ext uri="{FF2B5EF4-FFF2-40B4-BE49-F238E27FC236}">
                  <a16:creationId xmlns:a16="http://schemas.microsoft.com/office/drawing/2014/main" id="{7FE401EA-7D8B-4431-B592-4E25D261E64C}"/>
                </a:ext>
              </a:extLst>
            </p:cNvPr>
            <p:cNvSpPr>
              <a:spLocks noChangeAspect="1"/>
            </p:cNvSpPr>
            <p:nvPr/>
          </p:nvSpPr>
          <p:spPr>
            <a:xfrm>
              <a:off x="5089515" y="285221"/>
              <a:ext cx="914400" cy="914400"/>
            </a:xfrm>
            <a:custGeom>
              <a:avLst/>
              <a:gdLst>
                <a:gd name="connsiteX0" fmla="*/ 248107 w 2651760"/>
                <a:gd name="connsiteY0" fmla="*/ 0 h 2651760"/>
                <a:gd name="connsiteX1" fmla="*/ 1240507 w 2651760"/>
                <a:gd name="connsiteY1" fmla="*/ 0 h 2651760"/>
                <a:gd name="connsiteX2" fmla="*/ 1257116 w 2651760"/>
                <a:gd name="connsiteY2" fmla="*/ 1674 h 2651760"/>
                <a:gd name="connsiteX3" fmla="*/ 1273725 w 2651760"/>
                <a:gd name="connsiteY3" fmla="*/ 0 h 2651760"/>
                <a:gd name="connsiteX4" fmla="*/ 2376146 w 2651760"/>
                <a:gd name="connsiteY4" fmla="*/ 0 h 2651760"/>
                <a:gd name="connsiteX5" fmla="*/ 2651760 w 2651760"/>
                <a:gd name="connsiteY5" fmla="*/ 275614 h 2651760"/>
                <a:gd name="connsiteX6" fmla="*/ 2651760 w 2651760"/>
                <a:gd name="connsiteY6" fmla="*/ 2376146 h 2651760"/>
                <a:gd name="connsiteX7" fmla="*/ 2376146 w 2651760"/>
                <a:gd name="connsiteY7" fmla="*/ 2651760 h 2651760"/>
                <a:gd name="connsiteX8" fmla="*/ 1273725 w 2651760"/>
                <a:gd name="connsiteY8" fmla="*/ 2651760 h 2651760"/>
                <a:gd name="connsiteX9" fmla="*/ 1257116 w 2651760"/>
                <a:gd name="connsiteY9" fmla="*/ 2650086 h 2651760"/>
                <a:gd name="connsiteX10" fmla="*/ 1240507 w 2651760"/>
                <a:gd name="connsiteY10" fmla="*/ 2651760 h 2651760"/>
                <a:gd name="connsiteX11" fmla="*/ 248107 w 2651760"/>
                <a:gd name="connsiteY11" fmla="*/ 2651760 h 2651760"/>
                <a:gd name="connsiteX12" fmla="*/ 0 w 2651760"/>
                <a:gd name="connsiteY12" fmla="*/ 2403653 h 2651760"/>
                <a:gd name="connsiteX13" fmla="*/ 0 w 2651760"/>
                <a:gd name="connsiteY13" fmla="*/ 248107 h 2651760"/>
                <a:gd name="connsiteX14" fmla="*/ 248107 w 2651760"/>
                <a:gd name="connsiteY14" fmla="*/ 0 h 26517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651760" h="2651760">
                  <a:moveTo>
                    <a:pt x="248107" y="0"/>
                  </a:moveTo>
                  <a:lnTo>
                    <a:pt x="1240507" y="0"/>
                  </a:lnTo>
                  <a:lnTo>
                    <a:pt x="1257116" y="1674"/>
                  </a:lnTo>
                  <a:lnTo>
                    <a:pt x="1273725" y="0"/>
                  </a:lnTo>
                  <a:lnTo>
                    <a:pt x="2376146" y="0"/>
                  </a:lnTo>
                  <a:cubicBezTo>
                    <a:pt x="2528363" y="0"/>
                    <a:pt x="2651760" y="123397"/>
                    <a:pt x="2651760" y="275614"/>
                  </a:cubicBezTo>
                  <a:lnTo>
                    <a:pt x="2651760" y="2376146"/>
                  </a:lnTo>
                  <a:cubicBezTo>
                    <a:pt x="2651760" y="2528363"/>
                    <a:pt x="2528363" y="2651760"/>
                    <a:pt x="2376146" y="2651760"/>
                  </a:cubicBezTo>
                  <a:lnTo>
                    <a:pt x="1273725" y="2651760"/>
                  </a:lnTo>
                  <a:lnTo>
                    <a:pt x="1257116" y="2650086"/>
                  </a:lnTo>
                  <a:lnTo>
                    <a:pt x="1240507" y="2651760"/>
                  </a:lnTo>
                  <a:lnTo>
                    <a:pt x="248107" y="2651760"/>
                  </a:lnTo>
                  <a:cubicBezTo>
                    <a:pt x="111081" y="2651760"/>
                    <a:pt x="0" y="2540679"/>
                    <a:pt x="0" y="2403653"/>
                  </a:cubicBezTo>
                  <a:lnTo>
                    <a:pt x="0" y="248107"/>
                  </a:lnTo>
                  <a:cubicBezTo>
                    <a:pt x="0" y="111081"/>
                    <a:pt x="111081" y="0"/>
                    <a:pt x="248107" y="0"/>
                  </a:cubicBezTo>
                  <a:close/>
                </a:path>
              </a:pathLst>
            </a:custGeom>
            <a:solidFill>
              <a:schemeClr val="bg1"/>
            </a:solidFill>
            <a:ln>
              <a:noFill/>
            </a:ln>
            <a:effectLst>
              <a:outerShdw blurRad="38100" sx="102000" sy="102000" algn="ctr" rotWithShape="0">
                <a:schemeClr val="tx1">
                  <a:alpha val="40000"/>
                </a:schemeClr>
              </a:outerShdw>
            </a:effectLst>
            <a:scene3d>
              <a:camera prst="orthographicFront"/>
              <a:lightRig rig="threePt" dir="t"/>
            </a:scene3d>
            <a:sp3d>
              <a:bevelT w="50800" h="508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Freeform: Shape 42">
              <a:extLst>
                <a:ext uri="{FF2B5EF4-FFF2-40B4-BE49-F238E27FC236}">
                  <a16:creationId xmlns:a16="http://schemas.microsoft.com/office/drawing/2014/main" id="{5960D55F-9D8E-4D61-B9B4-42FAC3447030}"/>
                </a:ext>
              </a:extLst>
            </p:cNvPr>
            <p:cNvSpPr>
              <a:spLocks noChangeAspect="1"/>
            </p:cNvSpPr>
            <p:nvPr/>
          </p:nvSpPr>
          <p:spPr>
            <a:xfrm>
              <a:off x="5212363" y="449368"/>
              <a:ext cx="640080" cy="564589"/>
            </a:xfrm>
            <a:custGeom>
              <a:avLst/>
              <a:gdLst>
                <a:gd name="connsiteX0" fmla="*/ 248107 w 2651760"/>
                <a:gd name="connsiteY0" fmla="*/ 0 h 2651760"/>
                <a:gd name="connsiteX1" fmla="*/ 1240507 w 2651760"/>
                <a:gd name="connsiteY1" fmla="*/ 0 h 2651760"/>
                <a:gd name="connsiteX2" fmla="*/ 1257116 w 2651760"/>
                <a:gd name="connsiteY2" fmla="*/ 1674 h 2651760"/>
                <a:gd name="connsiteX3" fmla="*/ 1273725 w 2651760"/>
                <a:gd name="connsiteY3" fmla="*/ 0 h 2651760"/>
                <a:gd name="connsiteX4" fmla="*/ 2376146 w 2651760"/>
                <a:gd name="connsiteY4" fmla="*/ 0 h 2651760"/>
                <a:gd name="connsiteX5" fmla="*/ 2651760 w 2651760"/>
                <a:gd name="connsiteY5" fmla="*/ 275614 h 2651760"/>
                <a:gd name="connsiteX6" fmla="*/ 2651760 w 2651760"/>
                <a:gd name="connsiteY6" fmla="*/ 2376146 h 2651760"/>
                <a:gd name="connsiteX7" fmla="*/ 2376146 w 2651760"/>
                <a:gd name="connsiteY7" fmla="*/ 2651760 h 2651760"/>
                <a:gd name="connsiteX8" fmla="*/ 1273725 w 2651760"/>
                <a:gd name="connsiteY8" fmla="*/ 2651760 h 2651760"/>
                <a:gd name="connsiteX9" fmla="*/ 1257116 w 2651760"/>
                <a:gd name="connsiteY9" fmla="*/ 2650086 h 2651760"/>
                <a:gd name="connsiteX10" fmla="*/ 1240507 w 2651760"/>
                <a:gd name="connsiteY10" fmla="*/ 2651760 h 2651760"/>
                <a:gd name="connsiteX11" fmla="*/ 248107 w 2651760"/>
                <a:gd name="connsiteY11" fmla="*/ 2651760 h 2651760"/>
                <a:gd name="connsiteX12" fmla="*/ 0 w 2651760"/>
                <a:gd name="connsiteY12" fmla="*/ 2403653 h 2651760"/>
                <a:gd name="connsiteX13" fmla="*/ 0 w 2651760"/>
                <a:gd name="connsiteY13" fmla="*/ 248107 h 2651760"/>
                <a:gd name="connsiteX14" fmla="*/ 248107 w 2651760"/>
                <a:gd name="connsiteY14" fmla="*/ 0 h 26517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651760" h="2651760">
                  <a:moveTo>
                    <a:pt x="248107" y="0"/>
                  </a:moveTo>
                  <a:lnTo>
                    <a:pt x="1240507" y="0"/>
                  </a:lnTo>
                  <a:lnTo>
                    <a:pt x="1257116" y="1674"/>
                  </a:lnTo>
                  <a:lnTo>
                    <a:pt x="1273725" y="0"/>
                  </a:lnTo>
                  <a:lnTo>
                    <a:pt x="2376146" y="0"/>
                  </a:lnTo>
                  <a:cubicBezTo>
                    <a:pt x="2528363" y="0"/>
                    <a:pt x="2651760" y="123397"/>
                    <a:pt x="2651760" y="275614"/>
                  </a:cubicBezTo>
                  <a:lnTo>
                    <a:pt x="2651760" y="2376146"/>
                  </a:lnTo>
                  <a:cubicBezTo>
                    <a:pt x="2651760" y="2528363"/>
                    <a:pt x="2528363" y="2651760"/>
                    <a:pt x="2376146" y="2651760"/>
                  </a:cubicBezTo>
                  <a:lnTo>
                    <a:pt x="1273725" y="2651760"/>
                  </a:lnTo>
                  <a:lnTo>
                    <a:pt x="1257116" y="2650086"/>
                  </a:lnTo>
                  <a:lnTo>
                    <a:pt x="1240507" y="2651760"/>
                  </a:lnTo>
                  <a:lnTo>
                    <a:pt x="248107" y="2651760"/>
                  </a:lnTo>
                  <a:cubicBezTo>
                    <a:pt x="111081" y="2651760"/>
                    <a:pt x="0" y="2540679"/>
                    <a:pt x="0" y="2403653"/>
                  </a:cubicBezTo>
                  <a:lnTo>
                    <a:pt x="0" y="248107"/>
                  </a:lnTo>
                  <a:cubicBezTo>
                    <a:pt x="0" y="111081"/>
                    <a:pt x="111081" y="0"/>
                    <a:pt x="248107" y="0"/>
                  </a:cubicBezTo>
                  <a:close/>
                </a:path>
              </a:pathLst>
            </a:custGeom>
            <a:solidFill>
              <a:srgbClr val="EF34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4" name="Группа 365">
              <a:extLst>
                <a:ext uri="{FF2B5EF4-FFF2-40B4-BE49-F238E27FC236}">
                  <a16:creationId xmlns:a16="http://schemas.microsoft.com/office/drawing/2014/main" id="{08E6D542-99EE-4E16-A505-FCD84F7055D4}"/>
                </a:ext>
              </a:extLst>
            </p:cNvPr>
            <p:cNvGrpSpPr>
              <a:grpSpLocks noChangeAspect="1"/>
            </p:cNvGrpSpPr>
            <p:nvPr/>
          </p:nvGrpSpPr>
          <p:grpSpPr>
            <a:xfrm>
              <a:off x="5333106" y="567532"/>
              <a:ext cx="383279" cy="320040"/>
              <a:chOff x="5824538" y="3263900"/>
              <a:chExt cx="3636963" cy="3036887"/>
            </a:xfrm>
            <a:solidFill>
              <a:schemeClr val="bg1"/>
            </a:solidFill>
            <a:effectLst/>
          </p:grpSpPr>
          <p:sp>
            <p:nvSpPr>
              <p:cNvPr id="45" name="Freeform 326">
                <a:extLst>
                  <a:ext uri="{FF2B5EF4-FFF2-40B4-BE49-F238E27FC236}">
                    <a16:creationId xmlns:a16="http://schemas.microsoft.com/office/drawing/2014/main" id="{1BDE0ADF-8A48-47E3-81B3-EF902EE25285}"/>
                  </a:ext>
                </a:extLst>
              </p:cNvPr>
              <p:cNvSpPr>
                <a:spLocks/>
              </p:cNvSpPr>
              <p:nvPr/>
            </p:nvSpPr>
            <p:spPr bwMode="auto">
              <a:xfrm>
                <a:off x="7146926" y="3263900"/>
                <a:ext cx="2314575" cy="2311400"/>
              </a:xfrm>
              <a:custGeom>
                <a:avLst/>
                <a:gdLst>
                  <a:gd name="T0" fmla="*/ 244 w 2916"/>
                  <a:gd name="T1" fmla="*/ 0 h 2912"/>
                  <a:gd name="T2" fmla="*/ 2672 w 2916"/>
                  <a:gd name="T3" fmla="*/ 0 h 2912"/>
                  <a:gd name="T4" fmla="*/ 2716 w 2916"/>
                  <a:gd name="T5" fmla="*/ 5 h 2912"/>
                  <a:gd name="T6" fmla="*/ 2757 w 2916"/>
                  <a:gd name="T7" fmla="*/ 16 h 2912"/>
                  <a:gd name="T8" fmla="*/ 2796 w 2916"/>
                  <a:gd name="T9" fmla="*/ 33 h 2912"/>
                  <a:gd name="T10" fmla="*/ 2830 w 2916"/>
                  <a:gd name="T11" fmla="*/ 57 h 2912"/>
                  <a:gd name="T12" fmla="*/ 2858 w 2916"/>
                  <a:gd name="T13" fmla="*/ 87 h 2912"/>
                  <a:gd name="T14" fmla="*/ 2882 w 2916"/>
                  <a:gd name="T15" fmla="*/ 121 h 2912"/>
                  <a:gd name="T16" fmla="*/ 2901 w 2916"/>
                  <a:gd name="T17" fmla="*/ 159 h 2912"/>
                  <a:gd name="T18" fmla="*/ 2912 w 2916"/>
                  <a:gd name="T19" fmla="*/ 199 h 2912"/>
                  <a:gd name="T20" fmla="*/ 2916 w 2916"/>
                  <a:gd name="T21" fmla="*/ 243 h 2912"/>
                  <a:gd name="T22" fmla="*/ 2916 w 2916"/>
                  <a:gd name="T23" fmla="*/ 2184 h 2912"/>
                  <a:gd name="T24" fmla="*/ 2912 w 2916"/>
                  <a:gd name="T25" fmla="*/ 2220 h 2912"/>
                  <a:gd name="T26" fmla="*/ 2902 w 2916"/>
                  <a:gd name="T27" fmla="*/ 2254 h 2912"/>
                  <a:gd name="T28" fmla="*/ 2885 w 2916"/>
                  <a:gd name="T29" fmla="*/ 2286 h 2912"/>
                  <a:gd name="T30" fmla="*/ 2862 w 2916"/>
                  <a:gd name="T31" fmla="*/ 2312 h 2912"/>
                  <a:gd name="T32" fmla="*/ 2835 w 2916"/>
                  <a:gd name="T33" fmla="*/ 2335 h 2912"/>
                  <a:gd name="T34" fmla="*/ 2804 w 2916"/>
                  <a:gd name="T35" fmla="*/ 2352 h 2912"/>
                  <a:gd name="T36" fmla="*/ 2770 w 2916"/>
                  <a:gd name="T37" fmla="*/ 2362 h 2912"/>
                  <a:gd name="T38" fmla="*/ 2733 w 2916"/>
                  <a:gd name="T39" fmla="*/ 2366 h 2912"/>
                  <a:gd name="T40" fmla="*/ 1847 w 2916"/>
                  <a:gd name="T41" fmla="*/ 2366 h 2912"/>
                  <a:gd name="T42" fmla="*/ 2020 w 2916"/>
                  <a:gd name="T43" fmla="*/ 2800 h 2912"/>
                  <a:gd name="T44" fmla="*/ 2027 w 2916"/>
                  <a:gd name="T45" fmla="*/ 2825 h 2912"/>
                  <a:gd name="T46" fmla="*/ 2028 w 2916"/>
                  <a:gd name="T47" fmla="*/ 2849 h 2912"/>
                  <a:gd name="T48" fmla="*/ 2023 w 2916"/>
                  <a:gd name="T49" fmla="*/ 2869 h 2912"/>
                  <a:gd name="T50" fmla="*/ 2010 w 2916"/>
                  <a:gd name="T51" fmla="*/ 2888 h 2912"/>
                  <a:gd name="T52" fmla="*/ 1993 w 2916"/>
                  <a:gd name="T53" fmla="*/ 2900 h 2912"/>
                  <a:gd name="T54" fmla="*/ 1970 w 2916"/>
                  <a:gd name="T55" fmla="*/ 2909 h 2912"/>
                  <a:gd name="T56" fmla="*/ 1943 w 2916"/>
                  <a:gd name="T57" fmla="*/ 2912 h 2912"/>
                  <a:gd name="T58" fmla="*/ 1417 w 2916"/>
                  <a:gd name="T59" fmla="*/ 2912 h 2912"/>
                  <a:gd name="T60" fmla="*/ 1417 w 2916"/>
                  <a:gd name="T61" fmla="*/ 1113 h 2912"/>
                  <a:gd name="T62" fmla="*/ 1414 w 2916"/>
                  <a:gd name="T63" fmla="*/ 1062 h 2912"/>
                  <a:gd name="T64" fmla="*/ 1403 w 2916"/>
                  <a:gd name="T65" fmla="*/ 1012 h 2912"/>
                  <a:gd name="T66" fmla="*/ 1385 w 2916"/>
                  <a:gd name="T67" fmla="*/ 967 h 2912"/>
                  <a:gd name="T68" fmla="*/ 1362 w 2916"/>
                  <a:gd name="T69" fmla="*/ 923 h 2912"/>
                  <a:gd name="T70" fmla="*/ 1332 w 2916"/>
                  <a:gd name="T71" fmla="*/ 884 h 2912"/>
                  <a:gd name="T72" fmla="*/ 1298 w 2916"/>
                  <a:gd name="T73" fmla="*/ 850 h 2912"/>
                  <a:gd name="T74" fmla="*/ 1258 w 2916"/>
                  <a:gd name="T75" fmla="*/ 821 h 2912"/>
                  <a:gd name="T76" fmla="*/ 1216 w 2916"/>
                  <a:gd name="T77" fmla="*/ 797 h 2912"/>
                  <a:gd name="T78" fmla="*/ 1169 w 2916"/>
                  <a:gd name="T79" fmla="*/ 780 h 2912"/>
                  <a:gd name="T80" fmla="*/ 1121 w 2916"/>
                  <a:gd name="T81" fmla="*/ 768 h 2912"/>
                  <a:gd name="T82" fmla="*/ 1070 w 2916"/>
                  <a:gd name="T83" fmla="*/ 764 h 2912"/>
                  <a:gd name="T84" fmla="*/ 0 w 2916"/>
                  <a:gd name="T85" fmla="*/ 764 h 2912"/>
                  <a:gd name="T86" fmla="*/ 0 w 2916"/>
                  <a:gd name="T87" fmla="*/ 243 h 2912"/>
                  <a:gd name="T88" fmla="*/ 5 w 2916"/>
                  <a:gd name="T89" fmla="*/ 199 h 2912"/>
                  <a:gd name="T90" fmla="*/ 16 w 2916"/>
                  <a:gd name="T91" fmla="*/ 159 h 2912"/>
                  <a:gd name="T92" fmla="*/ 34 w 2916"/>
                  <a:gd name="T93" fmla="*/ 121 h 2912"/>
                  <a:gd name="T94" fmla="*/ 59 w 2916"/>
                  <a:gd name="T95" fmla="*/ 87 h 2912"/>
                  <a:gd name="T96" fmla="*/ 87 w 2916"/>
                  <a:gd name="T97" fmla="*/ 57 h 2912"/>
                  <a:gd name="T98" fmla="*/ 121 w 2916"/>
                  <a:gd name="T99" fmla="*/ 33 h 2912"/>
                  <a:gd name="T100" fmla="*/ 159 w 2916"/>
                  <a:gd name="T101" fmla="*/ 16 h 2912"/>
                  <a:gd name="T102" fmla="*/ 200 w 2916"/>
                  <a:gd name="T103" fmla="*/ 5 h 2912"/>
                  <a:gd name="T104" fmla="*/ 244 w 2916"/>
                  <a:gd name="T105" fmla="*/ 0 h 29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2916" h="2912">
                    <a:moveTo>
                      <a:pt x="244" y="0"/>
                    </a:moveTo>
                    <a:lnTo>
                      <a:pt x="2672" y="0"/>
                    </a:lnTo>
                    <a:lnTo>
                      <a:pt x="2716" y="5"/>
                    </a:lnTo>
                    <a:lnTo>
                      <a:pt x="2757" y="16"/>
                    </a:lnTo>
                    <a:lnTo>
                      <a:pt x="2796" y="33"/>
                    </a:lnTo>
                    <a:lnTo>
                      <a:pt x="2830" y="57"/>
                    </a:lnTo>
                    <a:lnTo>
                      <a:pt x="2858" y="87"/>
                    </a:lnTo>
                    <a:lnTo>
                      <a:pt x="2882" y="121"/>
                    </a:lnTo>
                    <a:lnTo>
                      <a:pt x="2901" y="159"/>
                    </a:lnTo>
                    <a:lnTo>
                      <a:pt x="2912" y="199"/>
                    </a:lnTo>
                    <a:lnTo>
                      <a:pt x="2916" y="243"/>
                    </a:lnTo>
                    <a:lnTo>
                      <a:pt x="2916" y="2184"/>
                    </a:lnTo>
                    <a:lnTo>
                      <a:pt x="2912" y="2220"/>
                    </a:lnTo>
                    <a:lnTo>
                      <a:pt x="2902" y="2254"/>
                    </a:lnTo>
                    <a:lnTo>
                      <a:pt x="2885" y="2286"/>
                    </a:lnTo>
                    <a:lnTo>
                      <a:pt x="2862" y="2312"/>
                    </a:lnTo>
                    <a:lnTo>
                      <a:pt x="2835" y="2335"/>
                    </a:lnTo>
                    <a:lnTo>
                      <a:pt x="2804" y="2352"/>
                    </a:lnTo>
                    <a:lnTo>
                      <a:pt x="2770" y="2362"/>
                    </a:lnTo>
                    <a:lnTo>
                      <a:pt x="2733" y="2366"/>
                    </a:lnTo>
                    <a:lnTo>
                      <a:pt x="1847" y="2366"/>
                    </a:lnTo>
                    <a:lnTo>
                      <a:pt x="2020" y="2800"/>
                    </a:lnTo>
                    <a:lnTo>
                      <a:pt x="2027" y="2825"/>
                    </a:lnTo>
                    <a:lnTo>
                      <a:pt x="2028" y="2849"/>
                    </a:lnTo>
                    <a:lnTo>
                      <a:pt x="2023" y="2869"/>
                    </a:lnTo>
                    <a:lnTo>
                      <a:pt x="2010" y="2888"/>
                    </a:lnTo>
                    <a:lnTo>
                      <a:pt x="1993" y="2900"/>
                    </a:lnTo>
                    <a:lnTo>
                      <a:pt x="1970" y="2909"/>
                    </a:lnTo>
                    <a:lnTo>
                      <a:pt x="1943" y="2912"/>
                    </a:lnTo>
                    <a:lnTo>
                      <a:pt x="1417" y="2912"/>
                    </a:lnTo>
                    <a:lnTo>
                      <a:pt x="1417" y="1113"/>
                    </a:lnTo>
                    <a:lnTo>
                      <a:pt x="1414" y="1062"/>
                    </a:lnTo>
                    <a:lnTo>
                      <a:pt x="1403" y="1012"/>
                    </a:lnTo>
                    <a:lnTo>
                      <a:pt x="1385" y="967"/>
                    </a:lnTo>
                    <a:lnTo>
                      <a:pt x="1362" y="923"/>
                    </a:lnTo>
                    <a:lnTo>
                      <a:pt x="1332" y="884"/>
                    </a:lnTo>
                    <a:lnTo>
                      <a:pt x="1298" y="850"/>
                    </a:lnTo>
                    <a:lnTo>
                      <a:pt x="1258" y="821"/>
                    </a:lnTo>
                    <a:lnTo>
                      <a:pt x="1216" y="797"/>
                    </a:lnTo>
                    <a:lnTo>
                      <a:pt x="1169" y="780"/>
                    </a:lnTo>
                    <a:lnTo>
                      <a:pt x="1121" y="768"/>
                    </a:lnTo>
                    <a:lnTo>
                      <a:pt x="1070" y="764"/>
                    </a:lnTo>
                    <a:lnTo>
                      <a:pt x="0" y="764"/>
                    </a:lnTo>
                    <a:lnTo>
                      <a:pt x="0" y="243"/>
                    </a:lnTo>
                    <a:lnTo>
                      <a:pt x="5" y="199"/>
                    </a:lnTo>
                    <a:lnTo>
                      <a:pt x="16" y="159"/>
                    </a:lnTo>
                    <a:lnTo>
                      <a:pt x="34" y="121"/>
                    </a:lnTo>
                    <a:lnTo>
                      <a:pt x="59" y="87"/>
                    </a:lnTo>
                    <a:lnTo>
                      <a:pt x="87" y="57"/>
                    </a:lnTo>
                    <a:lnTo>
                      <a:pt x="121" y="33"/>
                    </a:lnTo>
                    <a:lnTo>
                      <a:pt x="159" y="16"/>
                    </a:lnTo>
                    <a:lnTo>
                      <a:pt x="200" y="5"/>
                    </a:lnTo>
                    <a:lnTo>
                      <a:pt x="24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46" name="Freeform 327">
                <a:extLst>
                  <a:ext uri="{FF2B5EF4-FFF2-40B4-BE49-F238E27FC236}">
                    <a16:creationId xmlns:a16="http://schemas.microsoft.com/office/drawing/2014/main" id="{6BBB4D1F-731D-4F71-839E-0900D391FCBD}"/>
                  </a:ext>
                </a:extLst>
              </p:cNvPr>
              <p:cNvSpPr>
                <a:spLocks noEditPoints="1"/>
              </p:cNvSpPr>
              <p:nvPr/>
            </p:nvSpPr>
            <p:spPr bwMode="auto">
              <a:xfrm>
                <a:off x="5824538" y="3990975"/>
                <a:ext cx="2312988" cy="2309812"/>
              </a:xfrm>
              <a:custGeom>
                <a:avLst/>
                <a:gdLst>
                  <a:gd name="T0" fmla="*/ 1428 w 2914"/>
                  <a:gd name="T1" fmla="*/ 1955 h 2911"/>
                  <a:gd name="T2" fmla="*/ 1377 w 2914"/>
                  <a:gd name="T3" fmla="*/ 1980 h 2911"/>
                  <a:gd name="T4" fmla="*/ 1342 w 2914"/>
                  <a:gd name="T5" fmla="*/ 2024 h 2911"/>
                  <a:gd name="T6" fmla="*/ 1329 w 2914"/>
                  <a:gd name="T7" fmla="*/ 2081 h 2911"/>
                  <a:gd name="T8" fmla="*/ 1342 w 2914"/>
                  <a:gd name="T9" fmla="*/ 2137 h 2911"/>
                  <a:gd name="T10" fmla="*/ 1377 w 2914"/>
                  <a:gd name="T11" fmla="*/ 2181 h 2911"/>
                  <a:gd name="T12" fmla="*/ 1428 w 2914"/>
                  <a:gd name="T13" fmla="*/ 2205 h 2911"/>
                  <a:gd name="T14" fmla="*/ 1486 w 2914"/>
                  <a:gd name="T15" fmla="*/ 2205 h 2911"/>
                  <a:gd name="T16" fmla="*/ 1537 w 2914"/>
                  <a:gd name="T17" fmla="*/ 2181 h 2911"/>
                  <a:gd name="T18" fmla="*/ 1573 w 2914"/>
                  <a:gd name="T19" fmla="*/ 2137 h 2911"/>
                  <a:gd name="T20" fmla="*/ 1586 w 2914"/>
                  <a:gd name="T21" fmla="*/ 2081 h 2911"/>
                  <a:gd name="T22" fmla="*/ 1573 w 2914"/>
                  <a:gd name="T23" fmla="*/ 2024 h 2911"/>
                  <a:gd name="T24" fmla="*/ 1537 w 2914"/>
                  <a:gd name="T25" fmla="*/ 1980 h 2911"/>
                  <a:gd name="T26" fmla="*/ 1486 w 2914"/>
                  <a:gd name="T27" fmla="*/ 1955 h 2911"/>
                  <a:gd name="T28" fmla="*/ 349 w 2914"/>
                  <a:gd name="T29" fmla="*/ 347 h 2911"/>
                  <a:gd name="T30" fmla="*/ 2565 w 2914"/>
                  <a:gd name="T31" fmla="*/ 1758 h 2911"/>
                  <a:gd name="T32" fmla="*/ 349 w 2914"/>
                  <a:gd name="T33" fmla="*/ 347 h 2911"/>
                  <a:gd name="T34" fmla="*/ 2672 w 2914"/>
                  <a:gd name="T35" fmla="*/ 0 h 2911"/>
                  <a:gd name="T36" fmla="*/ 2757 w 2914"/>
                  <a:gd name="T37" fmla="*/ 15 h 2911"/>
                  <a:gd name="T38" fmla="*/ 2828 w 2914"/>
                  <a:gd name="T39" fmla="*/ 56 h 2911"/>
                  <a:gd name="T40" fmla="*/ 2882 w 2914"/>
                  <a:gd name="T41" fmla="*/ 120 h 2911"/>
                  <a:gd name="T42" fmla="*/ 2912 w 2914"/>
                  <a:gd name="T43" fmla="*/ 198 h 2911"/>
                  <a:gd name="T44" fmla="*/ 2914 w 2914"/>
                  <a:gd name="T45" fmla="*/ 2183 h 2911"/>
                  <a:gd name="T46" fmla="*/ 2900 w 2914"/>
                  <a:gd name="T47" fmla="*/ 2254 h 2911"/>
                  <a:gd name="T48" fmla="*/ 2862 w 2914"/>
                  <a:gd name="T49" fmla="*/ 2312 h 2911"/>
                  <a:gd name="T50" fmla="*/ 2804 w 2914"/>
                  <a:gd name="T51" fmla="*/ 2350 h 2911"/>
                  <a:gd name="T52" fmla="*/ 2733 w 2914"/>
                  <a:gd name="T53" fmla="*/ 2365 h 2911"/>
                  <a:gd name="T54" fmla="*/ 2019 w 2914"/>
                  <a:gd name="T55" fmla="*/ 2799 h 2911"/>
                  <a:gd name="T56" fmla="*/ 2027 w 2914"/>
                  <a:gd name="T57" fmla="*/ 2849 h 2911"/>
                  <a:gd name="T58" fmla="*/ 2010 w 2914"/>
                  <a:gd name="T59" fmla="*/ 2887 h 2911"/>
                  <a:gd name="T60" fmla="*/ 1970 w 2914"/>
                  <a:gd name="T61" fmla="*/ 2908 h 2911"/>
                  <a:gd name="T62" fmla="*/ 971 w 2914"/>
                  <a:gd name="T63" fmla="*/ 2911 h 2911"/>
                  <a:gd name="T64" fmla="*/ 923 w 2914"/>
                  <a:gd name="T65" fmla="*/ 2900 h 2911"/>
                  <a:gd name="T66" fmla="*/ 893 w 2914"/>
                  <a:gd name="T67" fmla="*/ 2868 h 2911"/>
                  <a:gd name="T68" fmla="*/ 888 w 2914"/>
                  <a:gd name="T69" fmla="*/ 2824 h 2911"/>
                  <a:gd name="T70" fmla="*/ 1069 w 2914"/>
                  <a:gd name="T71" fmla="*/ 2365 h 2911"/>
                  <a:gd name="T72" fmla="*/ 145 w 2914"/>
                  <a:gd name="T73" fmla="*/ 2361 h 2911"/>
                  <a:gd name="T74" fmla="*/ 81 w 2914"/>
                  <a:gd name="T75" fmla="*/ 2334 h 2911"/>
                  <a:gd name="T76" fmla="*/ 31 w 2914"/>
                  <a:gd name="T77" fmla="*/ 2285 h 2911"/>
                  <a:gd name="T78" fmla="*/ 4 w 2914"/>
                  <a:gd name="T79" fmla="*/ 2220 h 2911"/>
                  <a:gd name="T80" fmla="*/ 0 w 2914"/>
                  <a:gd name="T81" fmla="*/ 242 h 2911"/>
                  <a:gd name="T82" fmla="*/ 16 w 2914"/>
                  <a:gd name="T83" fmla="*/ 157 h 2911"/>
                  <a:gd name="T84" fmla="*/ 57 w 2914"/>
                  <a:gd name="T85" fmla="*/ 86 h 2911"/>
                  <a:gd name="T86" fmla="*/ 121 w 2914"/>
                  <a:gd name="T87" fmla="*/ 32 h 2911"/>
                  <a:gd name="T88" fmla="*/ 199 w 2914"/>
                  <a:gd name="T89" fmla="*/ 4 h 29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2914" h="2911">
                    <a:moveTo>
                      <a:pt x="1458" y="1952"/>
                    </a:moveTo>
                    <a:lnTo>
                      <a:pt x="1428" y="1955"/>
                    </a:lnTo>
                    <a:lnTo>
                      <a:pt x="1401" y="1965"/>
                    </a:lnTo>
                    <a:lnTo>
                      <a:pt x="1377" y="1980"/>
                    </a:lnTo>
                    <a:lnTo>
                      <a:pt x="1357" y="2000"/>
                    </a:lnTo>
                    <a:lnTo>
                      <a:pt x="1342" y="2024"/>
                    </a:lnTo>
                    <a:lnTo>
                      <a:pt x="1332" y="2051"/>
                    </a:lnTo>
                    <a:lnTo>
                      <a:pt x="1329" y="2081"/>
                    </a:lnTo>
                    <a:lnTo>
                      <a:pt x="1332" y="2110"/>
                    </a:lnTo>
                    <a:lnTo>
                      <a:pt x="1342" y="2137"/>
                    </a:lnTo>
                    <a:lnTo>
                      <a:pt x="1357" y="2161"/>
                    </a:lnTo>
                    <a:lnTo>
                      <a:pt x="1377" y="2181"/>
                    </a:lnTo>
                    <a:lnTo>
                      <a:pt x="1401" y="2195"/>
                    </a:lnTo>
                    <a:lnTo>
                      <a:pt x="1428" y="2205"/>
                    </a:lnTo>
                    <a:lnTo>
                      <a:pt x="1458" y="2210"/>
                    </a:lnTo>
                    <a:lnTo>
                      <a:pt x="1486" y="2205"/>
                    </a:lnTo>
                    <a:lnTo>
                      <a:pt x="1515" y="2195"/>
                    </a:lnTo>
                    <a:lnTo>
                      <a:pt x="1537" y="2181"/>
                    </a:lnTo>
                    <a:lnTo>
                      <a:pt x="1557" y="2161"/>
                    </a:lnTo>
                    <a:lnTo>
                      <a:pt x="1573" y="2137"/>
                    </a:lnTo>
                    <a:lnTo>
                      <a:pt x="1583" y="2110"/>
                    </a:lnTo>
                    <a:lnTo>
                      <a:pt x="1586" y="2081"/>
                    </a:lnTo>
                    <a:lnTo>
                      <a:pt x="1583" y="2051"/>
                    </a:lnTo>
                    <a:lnTo>
                      <a:pt x="1573" y="2024"/>
                    </a:lnTo>
                    <a:lnTo>
                      <a:pt x="1557" y="2000"/>
                    </a:lnTo>
                    <a:lnTo>
                      <a:pt x="1537" y="1980"/>
                    </a:lnTo>
                    <a:lnTo>
                      <a:pt x="1515" y="1965"/>
                    </a:lnTo>
                    <a:lnTo>
                      <a:pt x="1486" y="1955"/>
                    </a:lnTo>
                    <a:lnTo>
                      <a:pt x="1458" y="1952"/>
                    </a:lnTo>
                    <a:close/>
                    <a:moveTo>
                      <a:pt x="349" y="347"/>
                    </a:moveTo>
                    <a:lnTo>
                      <a:pt x="349" y="1758"/>
                    </a:lnTo>
                    <a:lnTo>
                      <a:pt x="2565" y="1758"/>
                    </a:lnTo>
                    <a:lnTo>
                      <a:pt x="2565" y="347"/>
                    </a:lnTo>
                    <a:lnTo>
                      <a:pt x="349" y="347"/>
                    </a:lnTo>
                    <a:close/>
                    <a:moveTo>
                      <a:pt x="243" y="0"/>
                    </a:moveTo>
                    <a:lnTo>
                      <a:pt x="2672" y="0"/>
                    </a:lnTo>
                    <a:lnTo>
                      <a:pt x="2716" y="4"/>
                    </a:lnTo>
                    <a:lnTo>
                      <a:pt x="2757" y="15"/>
                    </a:lnTo>
                    <a:lnTo>
                      <a:pt x="2794" y="32"/>
                    </a:lnTo>
                    <a:lnTo>
                      <a:pt x="2828" y="56"/>
                    </a:lnTo>
                    <a:lnTo>
                      <a:pt x="2858" y="86"/>
                    </a:lnTo>
                    <a:lnTo>
                      <a:pt x="2882" y="120"/>
                    </a:lnTo>
                    <a:lnTo>
                      <a:pt x="2900" y="157"/>
                    </a:lnTo>
                    <a:lnTo>
                      <a:pt x="2912" y="198"/>
                    </a:lnTo>
                    <a:lnTo>
                      <a:pt x="2914" y="242"/>
                    </a:lnTo>
                    <a:lnTo>
                      <a:pt x="2914" y="2183"/>
                    </a:lnTo>
                    <a:lnTo>
                      <a:pt x="2912" y="2220"/>
                    </a:lnTo>
                    <a:lnTo>
                      <a:pt x="2900" y="2254"/>
                    </a:lnTo>
                    <a:lnTo>
                      <a:pt x="2883" y="2285"/>
                    </a:lnTo>
                    <a:lnTo>
                      <a:pt x="2862" y="2312"/>
                    </a:lnTo>
                    <a:lnTo>
                      <a:pt x="2835" y="2334"/>
                    </a:lnTo>
                    <a:lnTo>
                      <a:pt x="2804" y="2350"/>
                    </a:lnTo>
                    <a:lnTo>
                      <a:pt x="2770" y="2361"/>
                    </a:lnTo>
                    <a:lnTo>
                      <a:pt x="2733" y="2365"/>
                    </a:lnTo>
                    <a:lnTo>
                      <a:pt x="1846" y="2365"/>
                    </a:lnTo>
                    <a:lnTo>
                      <a:pt x="2019" y="2799"/>
                    </a:lnTo>
                    <a:lnTo>
                      <a:pt x="2027" y="2824"/>
                    </a:lnTo>
                    <a:lnTo>
                      <a:pt x="2027" y="2849"/>
                    </a:lnTo>
                    <a:lnTo>
                      <a:pt x="2021" y="2868"/>
                    </a:lnTo>
                    <a:lnTo>
                      <a:pt x="2010" y="2887"/>
                    </a:lnTo>
                    <a:lnTo>
                      <a:pt x="1993" y="2900"/>
                    </a:lnTo>
                    <a:lnTo>
                      <a:pt x="1970" y="2908"/>
                    </a:lnTo>
                    <a:lnTo>
                      <a:pt x="1943" y="2911"/>
                    </a:lnTo>
                    <a:lnTo>
                      <a:pt x="971" y="2911"/>
                    </a:lnTo>
                    <a:lnTo>
                      <a:pt x="945" y="2908"/>
                    </a:lnTo>
                    <a:lnTo>
                      <a:pt x="923" y="2900"/>
                    </a:lnTo>
                    <a:lnTo>
                      <a:pt x="905" y="2887"/>
                    </a:lnTo>
                    <a:lnTo>
                      <a:pt x="893" y="2868"/>
                    </a:lnTo>
                    <a:lnTo>
                      <a:pt x="888" y="2849"/>
                    </a:lnTo>
                    <a:lnTo>
                      <a:pt x="888" y="2824"/>
                    </a:lnTo>
                    <a:lnTo>
                      <a:pt x="895" y="2799"/>
                    </a:lnTo>
                    <a:lnTo>
                      <a:pt x="1069" y="2365"/>
                    </a:lnTo>
                    <a:lnTo>
                      <a:pt x="182" y="2365"/>
                    </a:lnTo>
                    <a:lnTo>
                      <a:pt x="145" y="2361"/>
                    </a:lnTo>
                    <a:lnTo>
                      <a:pt x="111" y="2350"/>
                    </a:lnTo>
                    <a:lnTo>
                      <a:pt x="81" y="2334"/>
                    </a:lnTo>
                    <a:lnTo>
                      <a:pt x="54" y="2312"/>
                    </a:lnTo>
                    <a:lnTo>
                      <a:pt x="31" y="2285"/>
                    </a:lnTo>
                    <a:lnTo>
                      <a:pt x="14" y="2254"/>
                    </a:lnTo>
                    <a:lnTo>
                      <a:pt x="4" y="2220"/>
                    </a:lnTo>
                    <a:lnTo>
                      <a:pt x="0" y="2183"/>
                    </a:lnTo>
                    <a:lnTo>
                      <a:pt x="0" y="242"/>
                    </a:lnTo>
                    <a:lnTo>
                      <a:pt x="4" y="198"/>
                    </a:lnTo>
                    <a:lnTo>
                      <a:pt x="16" y="157"/>
                    </a:lnTo>
                    <a:lnTo>
                      <a:pt x="33" y="120"/>
                    </a:lnTo>
                    <a:lnTo>
                      <a:pt x="57" y="86"/>
                    </a:lnTo>
                    <a:lnTo>
                      <a:pt x="87" y="56"/>
                    </a:lnTo>
                    <a:lnTo>
                      <a:pt x="121" y="32"/>
                    </a:lnTo>
                    <a:lnTo>
                      <a:pt x="157" y="15"/>
                    </a:lnTo>
                    <a:lnTo>
                      <a:pt x="199" y="4"/>
                    </a:lnTo>
                    <a:lnTo>
                      <a:pt x="24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grpSp>
      <p:pic>
        <p:nvPicPr>
          <p:cNvPr id="76" name="Picture 75">
            <a:hlinkClick r:id="rId2"/>
            <a:extLst>
              <a:ext uri="{FF2B5EF4-FFF2-40B4-BE49-F238E27FC236}">
                <a16:creationId xmlns:a16="http://schemas.microsoft.com/office/drawing/2014/main" id="{E371BBD2-2B8F-45C2-A52B-BD4317DE6E7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0489025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12"/>
                                        </p:tgtEl>
                                        <p:attrNameLst>
                                          <p:attrName>style.visibility</p:attrName>
                                        </p:attrNameLst>
                                      </p:cBhvr>
                                      <p:to>
                                        <p:strVal val="visible"/>
                                      </p:to>
                                    </p:set>
                                    <p:animEffect transition="in" filter="wipe(left)">
                                      <p:cBhvr>
                                        <p:cTn id="7" dur="500"/>
                                        <p:tgtEl>
                                          <p:spTgt spid="112"/>
                                        </p:tgtEl>
                                      </p:cBhvr>
                                    </p:animEffect>
                                  </p:childTnLst>
                                </p:cTn>
                              </p:par>
                            </p:childTnLst>
                          </p:cTn>
                        </p:par>
                        <p:par>
                          <p:cTn id="8" fill="hold">
                            <p:stCondLst>
                              <p:cond delay="500"/>
                            </p:stCondLst>
                            <p:childTnLst>
                              <p:par>
                                <p:cTn id="9" presetID="31" presetClass="entr" presetSubtype="0" fill="hold" grpId="0" nodeType="afterEffect">
                                  <p:stCondLst>
                                    <p:cond delay="0"/>
                                  </p:stCondLst>
                                  <p:childTnLst>
                                    <p:set>
                                      <p:cBhvr>
                                        <p:cTn id="10" dur="1" fill="hold">
                                          <p:stCondLst>
                                            <p:cond delay="0"/>
                                          </p:stCondLst>
                                        </p:cTn>
                                        <p:tgtEl>
                                          <p:spTgt spid="13"/>
                                        </p:tgtEl>
                                        <p:attrNameLst>
                                          <p:attrName>style.visibility</p:attrName>
                                        </p:attrNameLst>
                                      </p:cBhvr>
                                      <p:to>
                                        <p:strVal val="visible"/>
                                      </p:to>
                                    </p:set>
                                    <p:anim calcmode="lin" valueType="num">
                                      <p:cBhvr>
                                        <p:cTn id="11" dur="1000" fill="hold"/>
                                        <p:tgtEl>
                                          <p:spTgt spid="13"/>
                                        </p:tgtEl>
                                        <p:attrNameLst>
                                          <p:attrName>ppt_w</p:attrName>
                                        </p:attrNameLst>
                                      </p:cBhvr>
                                      <p:tavLst>
                                        <p:tav tm="0">
                                          <p:val>
                                            <p:fltVal val="0"/>
                                          </p:val>
                                        </p:tav>
                                        <p:tav tm="100000">
                                          <p:val>
                                            <p:strVal val="#ppt_w"/>
                                          </p:val>
                                        </p:tav>
                                      </p:tavLst>
                                    </p:anim>
                                    <p:anim calcmode="lin" valueType="num">
                                      <p:cBhvr>
                                        <p:cTn id="12" dur="1000" fill="hold"/>
                                        <p:tgtEl>
                                          <p:spTgt spid="13"/>
                                        </p:tgtEl>
                                        <p:attrNameLst>
                                          <p:attrName>ppt_h</p:attrName>
                                        </p:attrNameLst>
                                      </p:cBhvr>
                                      <p:tavLst>
                                        <p:tav tm="0">
                                          <p:val>
                                            <p:fltVal val="0"/>
                                          </p:val>
                                        </p:tav>
                                        <p:tav tm="100000">
                                          <p:val>
                                            <p:strVal val="#ppt_h"/>
                                          </p:val>
                                        </p:tav>
                                      </p:tavLst>
                                    </p:anim>
                                    <p:anim calcmode="lin" valueType="num">
                                      <p:cBhvr>
                                        <p:cTn id="13" dur="1000" fill="hold"/>
                                        <p:tgtEl>
                                          <p:spTgt spid="13"/>
                                        </p:tgtEl>
                                        <p:attrNameLst>
                                          <p:attrName>style.rotation</p:attrName>
                                        </p:attrNameLst>
                                      </p:cBhvr>
                                      <p:tavLst>
                                        <p:tav tm="0">
                                          <p:val>
                                            <p:fltVal val="90"/>
                                          </p:val>
                                        </p:tav>
                                        <p:tav tm="100000">
                                          <p:val>
                                            <p:fltVal val="0"/>
                                          </p:val>
                                        </p:tav>
                                      </p:tavLst>
                                    </p:anim>
                                    <p:animEffect transition="in" filter="fade">
                                      <p:cBhvr>
                                        <p:cTn id="14" dur="1000"/>
                                        <p:tgtEl>
                                          <p:spTgt spid="13"/>
                                        </p:tgtEl>
                                      </p:cBhvr>
                                    </p:animEffect>
                                  </p:childTnLst>
                                </p:cTn>
                              </p:par>
                              <p:par>
                                <p:cTn id="15" presetID="31" presetClass="entr" presetSubtype="0" fill="hold" grpId="0" nodeType="withEffect">
                                  <p:stCondLst>
                                    <p:cond delay="0"/>
                                  </p:stCondLst>
                                  <p:childTnLst>
                                    <p:set>
                                      <p:cBhvr>
                                        <p:cTn id="16" dur="1" fill="hold">
                                          <p:stCondLst>
                                            <p:cond delay="0"/>
                                          </p:stCondLst>
                                        </p:cTn>
                                        <p:tgtEl>
                                          <p:spTgt spid="65"/>
                                        </p:tgtEl>
                                        <p:attrNameLst>
                                          <p:attrName>style.visibility</p:attrName>
                                        </p:attrNameLst>
                                      </p:cBhvr>
                                      <p:to>
                                        <p:strVal val="visible"/>
                                      </p:to>
                                    </p:set>
                                    <p:anim calcmode="lin" valueType="num">
                                      <p:cBhvr>
                                        <p:cTn id="17" dur="1000" fill="hold"/>
                                        <p:tgtEl>
                                          <p:spTgt spid="65"/>
                                        </p:tgtEl>
                                        <p:attrNameLst>
                                          <p:attrName>ppt_w</p:attrName>
                                        </p:attrNameLst>
                                      </p:cBhvr>
                                      <p:tavLst>
                                        <p:tav tm="0">
                                          <p:val>
                                            <p:fltVal val="0"/>
                                          </p:val>
                                        </p:tav>
                                        <p:tav tm="100000">
                                          <p:val>
                                            <p:strVal val="#ppt_w"/>
                                          </p:val>
                                        </p:tav>
                                      </p:tavLst>
                                    </p:anim>
                                    <p:anim calcmode="lin" valueType="num">
                                      <p:cBhvr>
                                        <p:cTn id="18" dur="1000" fill="hold"/>
                                        <p:tgtEl>
                                          <p:spTgt spid="65"/>
                                        </p:tgtEl>
                                        <p:attrNameLst>
                                          <p:attrName>ppt_h</p:attrName>
                                        </p:attrNameLst>
                                      </p:cBhvr>
                                      <p:tavLst>
                                        <p:tav tm="0">
                                          <p:val>
                                            <p:fltVal val="0"/>
                                          </p:val>
                                        </p:tav>
                                        <p:tav tm="100000">
                                          <p:val>
                                            <p:strVal val="#ppt_h"/>
                                          </p:val>
                                        </p:tav>
                                      </p:tavLst>
                                    </p:anim>
                                    <p:anim calcmode="lin" valueType="num">
                                      <p:cBhvr>
                                        <p:cTn id="19" dur="1000" fill="hold"/>
                                        <p:tgtEl>
                                          <p:spTgt spid="65"/>
                                        </p:tgtEl>
                                        <p:attrNameLst>
                                          <p:attrName>style.rotation</p:attrName>
                                        </p:attrNameLst>
                                      </p:cBhvr>
                                      <p:tavLst>
                                        <p:tav tm="0">
                                          <p:val>
                                            <p:fltVal val="90"/>
                                          </p:val>
                                        </p:tav>
                                        <p:tav tm="100000">
                                          <p:val>
                                            <p:fltVal val="0"/>
                                          </p:val>
                                        </p:tav>
                                      </p:tavLst>
                                    </p:anim>
                                    <p:animEffect transition="in" filter="fade">
                                      <p:cBhvr>
                                        <p:cTn id="20" dur="1000"/>
                                        <p:tgtEl>
                                          <p:spTgt spid="65"/>
                                        </p:tgtEl>
                                      </p:cBhvr>
                                    </p:animEffect>
                                  </p:childTnLst>
                                </p:cTn>
                              </p:par>
                              <p:par>
                                <p:cTn id="21" presetID="31" presetClass="entr" presetSubtype="0" fill="hold" grpId="0" nodeType="withEffect">
                                  <p:stCondLst>
                                    <p:cond delay="0"/>
                                  </p:stCondLst>
                                  <p:childTnLst>
                                    <p:set>
                                      <p:cBhvr>
                                        <p:cTn id="22" dur="1" fill="hold">
                                          <p:stCondLst>
                                            <p:cond delay="0"/>
                                          </p:stCondLst>
                                        </p:cTn>
                                        <p:tgtEl>
                                          <p:spTgt spid="71"/>
                                        </p:tgtEl>
                                        <p:attrNameLst>
                                          <p:attrName>style.visibility</p:attrName>
                                        </p:attrNameLst>
                                      </p:cBhvr>
                                      <p:to>
                                        <p:strVal val="visible"/>
                                      </p:to>
                                    </p:set>
                                    <p:anim calcmode="lin" valueType="num">
                                      <p:cBhvr>
                                        <p:cTn id="23" dur="1000" fill="hold"/>
                                        <p:tgtEl>
                                          <p:spTgt spid="71"/>
                                        </p:tgtEl>
                                        <p:attrNameLst>
                                          <p:attrName>ppt_w</p:attrName>
                                        </p:attrNameLst>
                                      </p:cBhvr>
                                      <p:tavLst>
                                        <p:tav tm="0">
                                          <p:val>
                                            <p:fltVal val="0"/>
                                          </p:val>
                                        </p:tav>
                                        <p:tav tm="100000">
                                          <p:val>
                                            <p:strVal val="#ppt_w"/>
                                          </p:val>
                                        </p:tav>
                                      </p:tavLst>
                                    </p:anim>
                                    <p:anim calcmode="lin" valueType="num">
                                      <p:cBhvr>
                                        <p:cTn id="24" dur="1000" fill="hold"/>
                                        <p:tgtEl>
                                          <p:spTgt spid="71"/>
                                        </p:tgtEl>
                                        <p:attrNameLst>
                                          <p:attrName>ppt_h</p:attrName>
                                        </p:attrNameLst>
                                      </p:cBhvr>
                                      <p:tavLst>
                                        <p:tav tm="0">
                                          <p:val>
                                            <p:fltVal val="0"/>
                                          </p:val>
                                        </p:tav>
                                        <p:tav tm="100000">
                                          <p:val>
                                            <p:strVal val="#ppt_h"/>
                                          </p:val>
                                        </p:tav>
                                      </p:tavLst>
                                    </p:anim>
                                    <p:anim calcmode="lin" valueType="num">
                                      <p:cBhvr>
                                        <p:cTn id="25" dur="1000" fill="hold"/>
                                        <p:tgtEl>
                                          <p:spTgt spid="71"/>
                                        </p:tgtEl>
                                        <p:attrNameLst>
                                          <p:attrName>style.rotation</p:attrName>
                                        </p:attrNameLst>
                                      </p:cBhvr>
                                      <p:tavLst>
                                        <p:tav tm="0">
                                          <p:val>
                                            <p:fltVal val="90"/>
                                          </p:val>
                                        </p:tav>
                                        <p:tav tm="100000">
                                          <p:val>
                                            <p:fltVal val="0"/>
                                          </p:val>
                                        </p:tav>
                                      </p:tavLst>
                                    </p:anim>
                                    <p:animEffect transition="in" filter="fade">
                                      <p:cBhvr>
                                        <p:cTn id="26" dur="1000"/>
                                        <p:tgtEl>
                                          <p:spTgt spid="71"/>
                                        </p:tgtEl>
                                      </p:cBhvr>
                                    </p:animEffect>
                                  </p:childTnLst>
                                </p:cTn>
                              </p:par>
                            </p:childTnLst>
                          </p:cTn>
                        </p:par>
                        <p:par>
                          <p:cTn id="27" fill="hold">
                            <p:stCondLst>
                              <p:cond delay="1500"/>
                            </p:stCondLst>
                            <p:childTnLst>
                              <p:par>
                                <p:cTn id="28" presetID="53" presetClass="entr" presetSubtype="16" fill="hold" nodeType="afterEffect">
                                  <p:stCondLst>
                                    <p:cond delay="0"/>
                                  </p:stCondLst>
                                  <p:childTnLst>
                                    <p:set>
                                      <p:cBhvr>
                                        <p:cTn id="29" dur="1" fill="hold">
                                          <p:stCondLst>
                                            <p:cond delay="0"/>
                                          </p:stCondLst>
                                        </p:cTn>
                                        <p:tgtEl>
                                          <p:spTgt spid="113"/>
                                        </p:tgtEl>
                                        <p:attrNameLst>
                                          <p:attrName>style.visibility</p:attrName>
                                        </p:attrNameLst>
                                      </p:cBhvr>
                                      <p:to>
                                        <p:strVal val="visible"/>
                                      </p:to>
                                    </p:set>
                                    <p:anim calcmode="lin" valueType="num">
                                      <p:cBhvr>
                                        <p:cTn id="30" dur="500" fill="hold"/>
                                        <p:tgtEl>
                                          <p:spTgt spid="113"/>
                                        </p:tgtEl>
                                        <p:attrNameLst>
                                          <p:attrName>ppt_w</p:attrName>
                                        </p:attrNameLst>
                                      </p:cBhvr>
                                      <p:tavLst>
                                        <p:tav tm="0">
                                          <p:val>
                                            <p:fltVal val="0"/>
                                          </p:val>
                                        </p:tav>
                                        <p:tav tm="100000">
                                          <p:val>
                                            <p:strVal val="#ppt_w"/>
                                          </p:val>
                                        </p:tav>
                                      </p:tavLst>
                                    </p:anim>
                                    <p:anim calcmode="lin" valueType="num">
                                      <p:cBhvr>
                                        <p:cTn id="31" dur="500" fill="hold"/>
                                        <p:tgtEl>
                                          <p:spTgt spid="113"/>
                                        </p:tgtEl>
                                        <p:attrNameLst>
                                          <p:attrName>ppt_h</p:attrName>
                                        </p:attrNameLst>
                                      </p:cBhvr>
                                      <p:tavLst>
                                        <p:tav tm="0">
                                          <p:val>
                                            <p:fltVal val="0"/>
                                          </p:val>
                                        </p:tav>
                                        <p:tav tm="100000">
                                          <p:val>
                                            <p:strVal val="#ppt_h"/>
                                          </p:val>
                                        </p:tav>
                                      </p:tavLst>
                                    </p:anim>
                                    <p:animEffect transition="in" filter="fade">
                                      <p:cBhvr>
                                        <p:cTn id="32" dur="500"/>
                                        <p:tgtEl>
                                          <p:spTgt spid="113"/>
                                        </p:tgtEl>
                                      </p:cBhvr>
                                    </p:animEffect>
                                  </p:childTnLst>
                                </p:cTn>
                              </p:par>
                              <p:par>
                                <p:cTn id="33" presetID="53" presetClass="entr" presetSubtype="16" fill="hold" nodeType="withEffect">
                                  <p:stCondLst>
                                    <p:cond delay="0"/>
                                  </p:stCondLst>
                                  <p:childTnLst>
                                    <p:set>
                                      <p:cBhvr>
                                        <p:cTn id="34" dur="1" fill="hold">
                                          <p:stCondLst>
                                            <p:cond delay="0"/>
                                          </p:stCondLst>
                                        </p:cTn>
                                        <p:tgtEl>
                                          <p:spTgt spid="26"/>
                                        </p:tgtEl>
                                        <p:attrNameLst>
                                          <p:attrName>style.visibility</p:attrName>
                                        </p:attrNameLst>
                                      </p:cBhvr>
                                      <p:to>
                                        <p:strVal val="visible"/>
                                      </p:to>
                                    </p:set>
                                    <p:anim calcmode="lin" valueType="num">
                                      <p:cBhvr>
                                        <p:cTn id="35" dur="500" fill="hold"/>
                                        <p:tgtEl>
                                          <p:spTgt spid="26"/>
                                        </p:tgtEl>
                                        <p:attrNameLst>
                                          <p:attrName>ppt_w</p:attrName>
                                        </p:attrNameLst>
                                      </p:cBhvr>
                                      <p:tavLst>
                                        <p:tav tm="0">
                                          <p:val>
                                            <p:fltVal val="0"/>
                                          </p:val>
                                        </p:tav>
                                        <p:tav tm="100000">
                                          <p:val>
                                            <p:strVal val="#ppt_w"/>
                                          </p:val>
                                        </p:tav>
                                      </p:tavLst>
                                    </p:anim>
                                    <p:anim calcmode="lin" valueType="num">
                                      <p:cBhvr>
                                        <p:cTn id="36" dur="500" fill="hold"/>
                                        <p:tgtEl>
                                          <p:spTgt spid="26"/>
                                        </p:tgtEl>
                                        <p:attrNameLst>
                                          <p:attrName>ppt_h</p:attrName>
                                        </p:attrNameLst>
                                      </p:cBhvr>
                                      <p:tavLst>
                                        <p:tav tm="0">
                                          <p:val>
                                            <p:fltVal val="0"/>
                                          </p:val>
                                        </p:tav>
                                        <p:tav tm="100000">
                                          <p:val>
                                            <p:strVal val="#ppt_h"/>
                                          </p:val>
                                        </p:tav>
                                      </p:tavLst>
                                    </p:anim>
                                    <p:animEffect transition="in" filter="fade">
                                      <p:cBhvr>
                                        <p:cTn id="37" dur="500"/>
                                        <p:tgtEl>
                                          <p:spTgt spid="26"/>
                                        </p:tgtEl>
                                      </p:cBhvr>
                                    </p:animEffect>
                                  </p:childTnLst>
                                </p:cTn>
                              </p:par>
                            </p:childTnLst>
                          </p:cTn>
                        </p:par>
                        <p:par>
                          <p:cTn id="38" fill="hold">
                            <p:stCondLst>
                              <p:cond delay="2000"/>
                            </p:stCondLst>
                            <p:childTnLst>
                              <p:par>
                                <p:cTn id="39" presetID="22" presetClass="entr" presetSubtype="8" fill="hold" nodeType="afterEffect">
                                  <p:stCondLst>
                                    <p:cond delay="0"/>
                                  </p:stCondLst>
                                  <p:childTnLst>
                                    <p:set>
                                      <p:cBhvr>
                                        <p:cTn id="40" dur="1" fill="hold">
                                          <p:stCondLst>
                                            <p:cond delay="0"/>
                                          </p:stCondLst>
                                        </p:cTn>
                                        <p:tgtEl>
                                          <p:spTgt spid="121"/>
                                        </p:tgtEl>
                                        <p:attrNameLst>
                                          <p:attrName>style.visibility</p:attrName>
                                        </p:attrNameLst>
                                      </p:cBhvr>
                                      <p:to>
                                        <p:strVal val="visible"/>
                                      </p:to>
                                    </p:set>
                                    <p:animEffect transition="in" filter="wipe(left)">
                                      <p:cBhvr>
                                        <p:cTn id="41" dur="500"/>
                                        <p:tgtEl>
                                          <p:spTgt spid="121"/>
                                        </p:tgtEl>
                                      </p:cBhvr>
                                    </p:animEffect>
                                  </p:childTnLst>
                                </p:cTn>
                              </p:par>
                            </p:childTnLst>
                          </p:cTn>
                        </p:par>
                        <p:par>
                          <p:cTn id="42" fill="hold">
                            <p:stCondLst>
                              <p:cond delay="2500"/>
                            </p:stCondLst>
                            <p:childTnLst>
                              <p:par>
                                <p:cTn id="43" presetID="42" presetClass="entr" presetSubtype="0" fill="hold" nodeType="afterEffect">
                                  <p:stCondLst>
                                    <p:cond delay="0"/>
                                  </p:stCondLst>
                                  <p:childTnLst>
                                    <p:set>
                                      <p:cBhvr>
                                        <p:cTn id="44" dur="1" fill="hold">
                                          <p:stCondLst>
                                            <p:cond delay="0"/>
                                          </p:stCondLst>
                                        </p:cTn>
                                        <p:tgtEl>
                                          <p:spTgt spid="118"/>
                                        </p:tgtEl>
                                        <p:attrNameLst>
                                          <p:attrName>style.visibility</p:attrName>
                                        </p:attrNameLst>
                                      </p:cBhvr>
                                      <p:to>
                                        <p:strVal val="visible"/>
                                      </p:to>
                                    </p:set>
                                    <p:animEffect transition="in" filter="fade">
                                      <p:cBhvr>
                                        <p:cTn id="45" dur="1000"/>
                                        <p:tgtEl>
                                          <p:spTgt spid="118"/>
                                        </p:tgtEl>
                                      </p:cBhvr>
                                    </p:animEffect>
                                    <p:anim calcmode="lin" valueType="num">
                                      <p:cBhvr>
                                        <p:cTn id="46" dur="1000" fill="hold"/>
                                        <p:tgtEl>
                                          <p:spTgt spid="118"/>
                                        </p:tgtEl>
                                        <p:attrNameLst>
                                          <p:attrName>ppt_x</p:attrName>
                                        </p:attrNameLst>
                                      </p:cBhvr>
                                      <p:tavLst>
                                        <p:tav tm="0">
                                          <p:val>
                                            <p:strVal val="#ppt_x"/>
                                          </p:val>
                                        </p:tav>
                                        <p:tav tm="100000">
                                          <p:val>
                                            <p:strVal val="#ppt_x"/>
                                          </p:val>
                                        </p:tav>
                                      </p:tavLst>
                                    </p:anim>
                                    <p:anim calcmode="lin" valueType="num">
                                      <p:cBhvr>
                                        <p:cTn id="47" dur="1000" fill="hold"/>
                                        <p:tgtEl>
                                          <p:spTgt spid="118"/>
                                        </p:tgtEl>
                                        <p:attrNameLst>
                                          <p:attrName>ppt_y</p:attrName>
                                        </p:attrNameLst>
                                      </p:cBhvr>
                                      <p:tavLst>
                                        <p:tav tm="0">
                                          <p:val>
                                            <p:strVal val="#ppt_y+.1"/>
                                          </p:val>
                                        </p:tav>
                                        <p:tav tm="100000">
                                          <p:val>
                                            <p:strVal val="#ppt_y"/>
                                          </p:val>
                                        </p:tav>
                                      </p:tavLst>
                                    </p:anim>
                                  </p:childTnLst>
                                </p:cTn>
                              </p:par>
                            </p:childTnLst>
                          </p:cTn>
                        </p:par>
                        <p:par>
                          <p:cTn id="48" fill="hold">
                            <p:stCondLst>
                              <p:cond delay="3500"/>
                            </p:stCondLst>
                            <p:childTnLst>
                              <p:par>
                                <p:cTn id="49" presetID="53" presetClass="entr" presetSubtype="16" fill="hold" nodeType="afterEffect">
                                  <p:stCondLst>
                                    <p:cond delay="0"/>
                                  </p:stCondLst>
                                  <p:childTnLst>
                                    <p:set>
                                      <p:cBhvr>
                                        <p:cTn id="50" dur="1" fill="hold">
                                          <p:stCondLst>
                                            <p:cond delay="0"/>
                                          </p:stCondLst>
                                        </p:cTn>
                                        <p:tgtEl>
                                          <p:spTgt spid="114"/>
                                        </p:tgtEl>
                                        <p:attrNameLst>
                                          <p:attrName>style.visibility</p:attrName>
                                        </p:attrNameLst>
                                      </p:cBhvr>
                                      <p:to>
                                        <p:strVal val="visible"/>
                                      </p:to>
                                    </p:set>
                                    <p:anim calcmode="lin" valueType="num">
                                      <p:cBhvr>
                                        <p:cTn id="51" dur="500" fill="hold"/>
                                        <p:tgtEl>
                                          <p:spTgt spid="114"/>
                                        </p:tgtEl>
                                        <p:attrNameLst>
                                          <p:attrName>ppt_w</p:attrName>
                                        </p:attrNameLst>
                                      </p:cBhvr>
                                      <p:tavLst>
                                        <p:tav tm="0">
                                          <p:val>
                                            <p:fltVal val="0"/>
                                          </p:val>
                                        </p:tav>
                                        <p:tav tm="100000">
                                          <p:val>
                                            <p:strVal val="#ppt_w"/>
                                          </p:val>
                                        </p:tav>
                                      </p:tavLst>
                                    </p:anim>
                                    <p:anim calcmode="lin" valueType="num">
                                      <p:cBhvr>
                                        <p:cTn id="52" dur="500" fill="hold"/>
                                        <p:tgtEl>
                                          <p:spTgt spid="114"/>
                                        </p:tgtEl>
                                        <p:attrNameLst>
                                          <p:attrName>ppt_h</p:attrName>
                                        </p:attrNameLst>
                                      </p:cBhvr>
                                      <p:tavLst>
                                        <p:tav tm="0">
                                          <p:val>
                                            <p:fltVal val="0"/>
                                          </p:val>
                                        </p:tav>
                                        <p:tav tm="100000">
                                          <p:val>
                                            <p:strVal val="#ppt_h"/>
                                          </p:val>
                                        </p:tav>
                                      </p:tavLst>
                                    </p:anim>
                                    <p:animEffect transition="in" filter="fade">
                                      <p:cBhvr>
                                        <p:cTn id="53" dur="500"/>
                                        <p:tgtEl>
                                          <p:spTgt spid="114"/>
                                        </p:tgtEl>
                                      </p:cBhvr>
                                    </p:animEffect>
                                  </p:childTnLst>
                                </p:cTn>
                              </p:par>
                              <p:par>
                                <p:cTn id="54" presetID="53" presetClass="entr" presetSubtype="16" fill="hold" nodeType="withEffect">
                                  <p:stCondLst>
                                    <p:cond delay="0"/>
                                  </p:stCondLst>
                                  <p:childTnLst>
                                    <p:set>
                                      <p:cBhvr>
                                        <p:cTn id="55" dur="1" fill="hold">
                                          <p:stCondLst>
                                            <p:cond delay="0"/>
                                          </p:stCondLst>
                                        </p:cTn>
                                        <p:tgtEl>
                                          <p:spTgt spid="82"/>
                                        </p:tgtEl>
                                        <p:attrNameLst>
                                          <p:attrName>style.visibility</p:attrName>
                                        </p:attrNameLst>
                                      </p:cBhvr>
                                      <p:to>
                                        <p:strVal val="visible"/>
                                      </p:to>
                                    </p:set>
                                    <p:anim calcmode="lin" valueType="num">
                                      <p:cBhvr>
                                        <p:cTn id="56" dur="500" fill="hold"/>
                                        <p:tgtEl>
                                          <p:spTgt spid="82"/>
                                        </p:tgtEl>
                                        <p:attrNameLst>
                                          <p:attrName>ppt_w</p:attrName>
                                        </p:attrNameLst>
                                      </p:cBhvr>
                                      <p:tavLst>
                                        <p:tav tm="0">
                                          <p:val>
                                            <p:fltVal val="0"/>
                                          </p:val>
                                        </p:tav>
                                        <p:tav tm="100000">
                                          <p:val>
                                            <p:strVal val="#ppt_w"/>
                                          </p:val>
                                        </p:tav>
                                      </p:tavLst>
                                    </p:anim>
                                    <p:anim calcmode="lin" valueType="num">
                                      <p:cBhvr>
                                        <p:cTn id="57" dur="500" fill="hold"/>
                                        <p:tgtEl>
                                          <p:spTgt spid="82"/>
                                        </p:tgtEl>
                                        <p:attrNameLst>
                                          <p:attrName>ppt_h</p:attrName>
                                        </p:attrNameLst>
                                      </p:cBhvr>
                                      <p:tavLst>
                                        <p:tav tm="0">
                                          <p:val>
                                            <p:fltVal val="0"/>
                                          </p:val>
                                        </p:tav>
                                        <p:tav tm="100000">
                                          <p:val>
                                            <p:strVal val="#ppt_h"/>
                                          </p:val>
                                        </p:tav>
                                      </p:tavLst>
                                    </p:anim>
                                    <p:animEffect transition="in" filter="fade">
                                      <p:cBhvr>
                                        <p:cTn id="58" dur="500"/>
                                        <p:tgtEl>
                                          <p:spTgt spid="82"/>
                                        </p:tgtEl>
                                      </p:cBhvr>
                                    </p:animEffect>
                                  </p:childTnLst>
                                </p:cTn>
                              </p:par>
                            </p:childTnLst>
                          </p:cTn>
                        </p:par>
                        <p:par>
                          <p:cTn id="59" fill="hold">
                            <p:stCondLst>
                              <p:cond delay="4000"/>
                            </p:stCondLst>
                            <p:childTnLst>
                              <p:par>
                                <p:cTn id="60" presetID="22" presetClass="entr" presetSubtype="8" fill="hold" nodeType="afterEffect">
                                  <p:stCondLst>
                                    <p:cond delay="0"/>
                                  </p:stCondLst>
                                  <p:childTnLst>
                                    <p:set>
                                      <p:cBhvr>
                                        <p:cTn id="61" dur="1" fill="hold">
                                          <p:stCondLst>
                                            <p:cond delay="0"/>
                                          </p:stCondLst>
                                        </p:cTn>
                                        <p:tgtEl>
                                          <p:spTgt spid="123"/>
                                        </p:tgtEl>
                                        <p:attrNameLst>
                                          <p:attrName>style.visibility</p:attrName>
                                        </p:attrNameLst>
                                      </p:cBhvr>
                                      <p:to>
                                        <p:strVal val="visible"/>
                                      </p:to>
                                    </p:set>
                                    <p:animEffect transition="in" filter="wipe(left)">
                                      <p:cBhvr>
                                        <p:cTn id="62" dur="500"/>
                                        <p:tgtEl>
                                          <p:spTgt spid="123"/>
                                        </p:tgtEl>
                                      </p:cBhvr>
                                    </p:animEffect>
                                  </p:childTnLst>
                                </p:cTn>
                              </p:par>
                            </p:childTnLst>
                          </p:cTn>
                        </p:par>
                        <p:par>
                          <p:cTn id="63" fill="hold">
                            <p:stCondLst>
                              <p:cond delay="4500"/>
                            </p:stCondLst>
                            <p:childTnLst>
                              <p:par>
                                <p:cTn id="64" presetID="42" presetClass="entr" presetSubtype="0" fill="hold" nodeType="afterEffect">
                                  <p:stCondLst>
                                    <p:cond delay="0"/>
                                  </p:stCondLst>
                                  <p:childTnLst>
                                    <p:set>
                                      <p:cBhvr>
                                        <p:cTn id="65" dur="1" fill="hold">
                                          <p:stCondLst>
                                            <p:cond delay="0"/>
                                          </p:stCondLst>
                                        </p:cTn>
                                        <p:tgtEl>
                                          <p:spTgt spid="117"/>
                                        </p:tgtEl>
                                        <p:attrNameLst>
                                          <p:attrName>style.visibility</p:attrName>
                                        </p:attrNameLst>
                                      </p:cBhvr>
                                      <p:to>
                                        <p:strVal val="visible"/>
                                      </p:to>
                                    </p:set>
                                    <p:animEffect transition="in" filter="fade">
                                      <p:cBhvr>
                                        <p:cTn id="66" dur="1000"/>
                                        <p:tgtEl>
                                          <p:spTgt spid="117"/>
                                        </p:tgtEl>
                                      </p:cBhvr>
                                    </p:animEffect>
                                    <p:anim calcmode="lin" valueType="num">
                                      <p:cBhvr>
                                        <p:cTn id="67" dur="1000" fill="hold"/>
                                        <p:tgtEl>
                                          <p:spTgt spid="117"/>
                                        </p:tgtEl>
                                        <p:attrNameLst>
                                          <p:attrName>ppt_x</p:attrName>
                                        </p:attrNameLst>
                                      </p:cBhvr>
                                      <p:tavLst>
                                        <p:tav tm="0">
                                          <p:val>
                                            <p:strVal val="#ppt_x"/>
                                          </p:val>
                                        </p:tav>
                                        <p:tav tm="100000">
                                          <p:val>
                                            <p:strVal val="#ppt_x"/>
                                          </p:val>
                                        </p:tav>
                                      </p:tavLst>
                                    </p:anim>
                                    <p:anim calcmode="lin" valueType="num">
                                      <p:cBhvr>
                                        <p:cTn id="68" dur="1000" fill="hold"/>
                                        <p:tgtEl>
                                          <p:spTgt spid="117"/>
                                        </p:tgtEl>
                                        <p:attrNameLst>
                                          <p:attrName>ppt_y</p:attrName>
                                        </p:attrNameLst>
                                      </p:cBhvr>
                                      <p:tavLst>
                                        <p:tav tm="0">
                                          <p:val>
                                            <p:strVal val="#ppt_y+.1"/>
                                          </p:val>
                                        </p:tav>
                                        <p:tav tm="100000">
                                          <p:val>
                                            <p:strVal val="#ppt_y"/>
                                          </p:val>
                                        </p:tav>
                                      </p:tavLst>
                                    </p:anim>
                                  </p:childTnLst>
                                </p:cTn>
                              </p:par>
                            </p:childTnLst>
                          </p:cTn>
                        </p:par>
                        <p:par>
                          <p:cTn id="69" fill="hold">
                            <p:stCondLst>
                              <p:cond delay="5500"/>
                            </p:stCondLst>
                            <p:childTnLst>
                              <p:par>
                                <p:cTn id="70" presetID="53" presetClass="entr" presetSubtype="16" fill="hold" nodeType="afterEffect">
                                  <p:stCondLst>
                                    <p:cond delay="0"/>
                                  </p:stCondLst>
                                  <p:childTnLst>
                                    <p:set>
                                      <p:cBhvr>
                                        <p:cTn id="71" dur="1" fill="hold">
                                          <p:stCondLst>
                                            <p:cond delay="0"/>
                                          </p:stCondLst>
                                        </p:cTn>
                                        <p:tgtEl>
                                          <p:spTgt spid="115"/>
                                        </p:tgtEl>
                                        <p:attrNameLst>
                                          <p:attrName>style.visibility</p:attrName>
                                        </p:attrNameLst>
                                      </p:cBhvr>
                                      <p:to>
                                        <p:strVal val="visible"/>
                                      </p:to>
                                    </p:set>
                                    <p:anim calcmode="lin" valueType="num">
                                      <p:cBhvr>
                                        <p:cTn id="72" dur="500" fill="hold"/>
                                        <p:tgtEl>
                                          <p:spTgt spid="115"/>
                                        </p:tgtEl>
                                        <p:attrNameLst>
                                          <p:attrName>ppt_w</p:attrName>
                                        </p:attrNameLst>
                                      </p:cBhvr>
                                      <p:tavLst>
                                        <p:tav tm="0">
                                          <p:val>
                                            <p:fltVal val="0"/>
                                          </p:val>
                                        </p:tav>
                                        <p:tav tm="100000">
                                          <p:val>
                                            <p:strVal val="#ppt_w"/>
                                          </p:val>
                                        </p:tav>
                                      </p:tavLst>
                                    </p:anim>
                                    <p:anim calcmode="lin" valueType="num">
                                      <p:cBhvr>
                                        <p:cTn id="73" dur="500" fill="hold"/>
                                        <p:tgtEl>
                                          <p:spTgt spid="115"/>
                                        </p:tgtEl>
                                        <p:attrNameLst>
                                          <p:attrName>ppt_h</p:attrName>
                                        </p:attrNameLst>
                                      </p:cBhvr>
                                      <p:tavLst>
                                        <p:tav tm="0">
                                          <p:val>
                                            <p:fltVal val="0"/>
                                          </p:val>
                                        </p:tav>
                                        <p:tav tm="100000">
                                          <p:val>
                                            <p:strVal val="#ppt_h"/>
                                          </p:val>
                                        </p:tav>
                                      </p:tavLst>
                                    </p:anim>
                                    <p:animEffect transition="in" filter="fade">
                                      <p:cBhvr>
                                        <p:cTn id="74" dur="500"/>
                                        <p:tgtEl>
                                          <p:spTgt spid="115"/>
                                        </p:tgtEl>
                                      </p:cBhvr>
                                    </p:animEffect>
                                  </p:childTnLst>
                                </p:cTn>
                              </p:par>
                              <p:par>
                                <p:cTn id="75" presetID="53" presetClass="entr" presetSubtype="16" fill="hold" nodeType="withEffect">
                                  <p:stCondLst>
                                    <p:cond delay="0"/>
                                  </p:stCondLst>
                                  <p:childTnLst>
                                    <p:set>
                                      <p:cBhvr>
                                        <p:cTn id="76" dur="1" fill="hold">
                                          <p:stCondLst>
                                            <p:cond delay="0"/>
                                          </p:stCondLst>
                                        </p:cTn>
                                        <p:tgtEl>
                                          <p:spTgt spid="85"/>
                                        </p:tgtEl>
                                        <p:attrNameLst>
                                          <p:attrName>style.visibility</p:attrName>
                                        </p:attrNameLst>
                                      </p:cBhvr>
                                      <p:to>
                                        <p:strVal val="visible"/>
                                      </p:to>
                                    </p:set>
                                    <p:anim calcmode="lin" valueType="num">
                                      <p:cBhvr>
                                        <p:cTn id="77" dur="500" fill="hold"/>
                                        <p:tgtEl>
                                          <p:spTgt spid="85"/>
                                        </p:tgtEl>
                                        <p:attrNameLst>
                                          <p:attrName>ppt_w</p:attrName>
                                        </p:attrNameLst>
                                      </p:cBhvr>
                                      <p:tavLst>
                                        <p:tav tm="0">
                                          <p:val>
                                            <p:fltVal val="0"/>
                                          </p:val>
                                        </p:tav>
                                        <p:tav tm="100000">
                                          <p:val>
                                            <p:strVal val="#ppt_w"/>
                                          </p:val>
                                        </p:tav>
                                      </p:tavLst>
                                    </p:anim>
                                    <p:anim calcmode="lin" valueType="num">
                                      <p:cBhvr>
                                        <p:cTn id="78" dur="500" fill="hold"/>
                                        <p:tgtEl>
                                          <p:spTgt spid="85"/>
                                        </p:tgtEl>
                                        <p:attrNameLst>
                                          <p:attrName>ppt_h</p:attrName>
                                        </p:attrNameLst>
                                      </p:cBhvr>
                                      <p:tavLst>
                                        <p:tav tm="0">
                                          <p:val>
                                            <p:fltVal val="0"/>
                                          </p:val>
                                        </p:tav>
                                        <p:tav tm="100000">
                                          <p:val>
                                            <p:strVal val="#ppt_h"/>
                                          </p:val>
                                        </p:tav>
                                      </p:tavLst>
                                    </p:anim>
                                    <p:animEffect transition="in" filter="fade">
                                      <p:cBhvr>
                                        <p:cTn id="79" dur="500"/>
                                        <p:tgtEl>
                                          <p:spTgt spid="85"/>
                                        </p:tgtEl>
                                      </p:cBhvr>
                                    </p:animEffect>
                                  </p:childTnLst>
                                </p:cTn>
                              </p:par>
                            </p:childTnLst>
                          </p:cTn>
                        </p:par>
                        <p:par>
                          <p:cTn id="80" fill="hold">
                            <p:stCondLst>
                              <p:cond delay="6000"/>
                            </p:stCondLst>
                            <p:childTnLst>
                              <p:par>
                                <p:cTn id="81" presetID="22" presetClass="entr" presetSubtype="8" fill="hold" nodeType="afterEffect">
                                  <p:stCondLst>
                                    <p:cond delay="0"/>
                                  </p:stCondLst>
                                  <p:childTnLst>
                                    <p:set>
                                      <p:cBhvr>
                                        <p:cTn id="82" dur="1" fill="hold">
                                          <p:stCondLst>
                                            <p:cond delay="0"/>
                                          </p:stCondLst>
                                        </p:cTn>
                                        <p:tgtEl>
                                          <p:spTgt spid="122"/>
                                        </p:tgtEl>
                                        <p:attrNameLst>
                                          <p:attrName>style.visibility</p:attrName>
                                        </p:attrNameLst>
                                      </p:cBhvr>
                                      <p:to>
                                        <p:strVal val="visible"/>
                                      </p:to>
                                    </p:set>
                                    <p:animEffect transition="in" filter="wipe(left)">
                                      <p:cBhvr>
                                        <p:cTn id="83" dur="500"/>
                                        <p:tgtEl>
                                          <p:spTgt spid="122"/>
                                        </p:tgtEl>
                                      </p:cBhvr>
                                    </p:animEffect>
                                  </p:childTnLst>
                                </p:cTn>
                              </p:par>
                            </p:childTnLst>
                          </p:cTn>
                        </p:par>
                        <p:par>
                          <p:cTn id="84" fill="hold">
                            <p:stCondLst>
                              <p:cond delay="6500"/>
                            </p:stCondLst>
                            <p:childTnLst>
                              <p:par>
                                <p:cTn id="85" presetID="47" presetClass="entr" presetSubtype="0" fill="hold" nodeType="afterEffect">
                                  <p:stCondLst>
                                    <p:cond delay="0"/>
                                  </p:stCondLst>
                                  <p:childTnLst>
                                    <p:set>
                                      <p:cBhvr>
                                        <p:cTn id="86" dur="1" fill="hold">
                                          <p:stCondLst>
                                            <p:cond delay="0"/>
                                          </p:stCondLst>
                                        </p:cTn>
                                        <p:tgtEl>
                                          <p:spTgt spid="119"/>
                                        </p:tgtEl>
                                        <p:attrNameLst>
                                          <p:attrName>style.visibility</p:attrName>
                                        </p:attrNameLst>
                                      </p:cBhvr>
                                      <p:to>
                                        <p:strVal val="visible"/>
                                      </p:to>
                                    </p:set>
                                    <p:animEffect transition="in" filter="fade">
                                      <p:cBhvr>
                                        <p:cTn id="87" dur="1000"/>
                                        <p:tgtEl>
                                          <p:spTgt spid="119"/>
                                        </p:tgtEl>
                                      </p:cBhvr>
                                    </p:animEffect>
                                    <p:anim calcmode="lin" valueType="num">
                                      <p:cBhvr>
                                        <p:cTn id="88" dur="1000" fill="hold"/>
                                        <p:tgtEl>
                                          <p:spTgt spid="119"/>
                                        </p:tgtEl>
                                        <p:attrNameLst>
                                          <p:attrName>ppt_x</p:attrName>
                                        </p:attrNameLst>
                                      </p:cBhvr>
                                      <p:tavLst>
                                        <p:tav tm="0">
                                          <p:val>
                                            <p:strVal val="#ppt_x"/>
                                          </p:val>
                                        </p:tav>
                                        <p:tav tm="100000">
                                          <p:val>
                                            <p:strVal val="#ppt_x"/>
                                          </p:val>
                                        </p:tav>
                                      </p:tavLst>
                                    </p:anim>
                                    <p:anim calcmode="lin" valueType="num">
                                      <p:cBhvr>
                                        <p:cTn id="89" dur="1000" fill="hold"/>
                                        <p:tgtEl>
                                          <p:spTgt spid="119"/>
                                        </p:tgtEl>
                                        <p:attrNameLst>
                                          <p:attrName>ppt_y</p:attrName>
                                        </p:attrNameLst>
                                      </p:cBhvr>
                                      <p:tavLst>
                                        <p:tav tm="0">
                                          <p:val>
                                            <p:strVal val="#ppt_y-.1"/>
                                          </p:val>
                                        </p:tav>
                                        <p:tav tm="100000">
                                          <p:val>
                                            <p:strVal val="#ppt_y"/>
                                          </p:val>
                                        </p:tav>
                                      </p:tavLst>
                                    </p:anim>
                                  </p:childTnLst>
                                </p:cTn>
                              </p:par>
                            </p:childTnLst>
                          </p:cTn>
                        </p:par>
                        <p:par>
                          <p:cTn id="90" fill="hold">
                            <p:stCondLst>
                              <p:cond delay="7500"/>
                            </p:stCondLst>
                            <p:childTnLst>
                              <p:par>
                                <p:cTn id="91" presetID="53" presetClass="entr" presetSubtype="16" fill="hold" nodeType="afterEffect">
                                  <p:stCondLst>
                                    <p:cond delay="0"/>
                                  </p:stCondLst>
                                  <p:childTnLst>
                                    <p:set>
                                      <p:cBhvr>
                                        <p:cTn id="92" dur="1" fill="hold">
                                          <p:stCondLst>
                                            <p:cond delay="0"/>
                                          </p:stCondLst>
                                        </p:cTn>
                                        <p:tgtEl>
                                          <p:spTgt spid="116"/>
                                        </p:tgtEl>
                                        <p:attrNameLst>
                                          <p:attrName>style.visibility</p:attrName>
                                        </p:attrNameLst>
                                      </p:cBhvr>
                                      <p:to>
                                        <p:strVal val="visible"/>
                                      </p:to>
                                    </p:set>
                                    <p:anim calcmode="lin" valueType="num">
                                      <p:cBhvr>
                                        <p:cTn id="93" dur="500" fill="hold"/>
                                        <p:tgtEl>
                                          <p:spTgt spid="116"/>
                                        </p:tgtEl>
                                        <p:attrNameLst>
                                          <p:attrName>ppt_w</p:attrName>
                                        </p:attrNameLst>
                                      </p:cBhvr>
                                      <p:tavLst>
                                        <p:tav tm="0">
                                          <p:val>
                                            <p:fltVal val="0"/>
                                          </p:val>
                                        </p:tav>
                                        <p:tav tm="100000">
                                          <p:val>
                                            <p:strVal val="#ppt_w"/>
                                          </p:val>
                                        </p:tav>
                                      </p:tavLst>
                                    </p:anim>
                                    <p:anim calcmode="lin" valueType="num">
                                      <p:cBhvr>
                                        <p:cTn id="94" dur="500" fill="hold"/>
                                        <p:tgtEl>
                                          <p:spTgt spid="116"/>
                                        </p:tgtEl>
                                        <p:attrNameLst>
                                          <p:attrName>ppt_h</p:attrName>
                                        </p:attrNameLst>
                                      </p:cBhvr>
                                      <p:tavLst>
                                        <p:tav tm="0">
                                          <p:val>
                                            <p:fltVal val="0"/>
                                          </p:val>
                                        </p:tav>
                                        <p:tav tm="100000">
                                          <p:val>
                                            <p:strVal val="#ppt_h"/>
                                          </p:val>
                                        </p:tav>
                                      </p:tavLst>
                                    </p:anim>
                                    <p:animEffect transition="in" filter="fade">
                                      <p:cBhvr>
                                        <p:cTn id="95" dur="500"/>
                                        <p:tgtEl>
                                          <p:spTgt spid="116"/>
                                        </p:tgtEl>
                                      </p:cBhvr>
                                    </p:animEffect>
                                  </p:childTnLst>
                                </p:cTn>
                              </p:par>
                              <p:par>
                                <p:cTn id="96" presetID="53" presetClass="entr" presetSubtype="16" fill="hold" nodeType="withEffect">
                                  <p:stCondLst>
                                    <p:cond delay="0"/>
                                  </p:stCondLst>
                                  <p:childTnLst>
                                    <p:set>
                                      <p:cBhvr>
                                        <p:cTn id="97" dur="1" fill="hold">
                                          <p:stCondLst>
                                            <p:cond delay="0"/>
                                          </p:stCondLst>
                                        </p:cTn>
                                        <p:tgtEl>
                                          <p:spTgt spid="88"/>
                                        </p:tgtEl>
                                        <p:attrNameLst>
                                          <p:attrName>style.visibility</p:attrName>
                                        </p:attrNameLst>
                                      </p:cBhvr>
                                      <p:to>
                                        <p:strVal val="visible"/>
                                      </p:to>
                                    </p:set>
                                    <p:anim calcmode="lin" valueType="num">
                                      <p:cBhvr>
                                        <p:cTn id="98" dur="500" fill="hold"/>
                                        <p:tgtEl>
                                          <p:spTgt spid="88"/>
                                        </p:tgtEl>
                                        <p:attrNameLst>
                                          <p:attrName>ppt_w</p:attrName>
                                        </p:attrNameLst>
                                      </p:cBhvr>
                                      <p:tavLst>
                                        <p:tav tm="0">
                                          <p:val>
                                            <p:fltVal val="0"/>
                                          </p:val>
                                        </p:tav>
                                        <p:tav tm="100000">
                                          <p:val>
                                            <p:strVal val="#ppt_w"/>
                                          </p:val>
                                        </p:tav>
                                      </p:tavLst>
                                    </p:anim>
                                    <p:anim calcmode="lin" valueType="num">
                                      <p:cBhvr>
                                        <p:cTn id="99" dur="500" fill="hold"/>
                                        <p:tgtEl>
                                          <p:spTgt spid="88"/>
                                        </p:tgtEl>
                                        <p:attrNameLst>
                                          <p:attrName>ppt_h</p:attrName>
                                        </p:attrNameLst>
                                      </p:cBhvr>
                                      <p:tavLst>
                                        <p:tav tm="0">
                                          <p:val>
                                            <p:fltVal val="0"/>
                                          </p:val>
                                        </p:tav>
                                        <p:tav tm="100000">
                                          <p:val>
                                            <p:strVal val="#ppt_h"/>
                                          </p:val>
                                        </p:tav>
                                      </p:tavLst>
                                    </p:anim>
                                    <p:animEffect transition="in" filter="fade">
                                      <p:cBhvr>
                                        <p:cTn id="100" dur="500"/>
                                        <p:tgtEl>
                                          <p:spTgt spid="88"/>
                                        </p:tgtEl>
                                      </p:cBhvr>
                                    </p:animEffect>
                                  </p:childTnLst>
                                </p:cTn>
                              </p:par>
                            </p:childTnLst>
                          </p:cTn>
                        </p:par>
                        <p:par>
                          <p:cTn id="101" fill="hold">
                            <p:stCondLst>
                              <p:cond delay="8000"/>
                            </p:stCondLst>
                            <p:childTnLst>
                              <p:par>
                                <p:cTn id="102" presetID="22" presetClass="entr" presetSubtype="8" fill="hold" nodeType="afterEffect">
                                  <p:stCondLst>
                                    <p:cond delay="0"/>
                                  </p:stCondLst>
                                  <p:childTnLst>
                                    <p:set>
                                      <p:cBhvr>
                                        <p:cTn id="103" dur="1" fill="hold">
                                          <p:stCondLst>
                                            <p:cond delay="0"/>
                                          </p:stCondLst>
                                        </p:cTn>
                                        <p:tgtEl>
                                          <p:spTgt spid="124"/>
                                        </p:tgtEl>
                                        <p:attrNameLst>
                                          <p:attrName>style.visibility</p:attrName>
                                        </p:attrNameLst>
                                      </p:cBhvr>
                                      <p:to>
                                        <p:strVal val="visible"/>
                                      </p:to>
                                    </p:set>
                                    <p:animEffect transition="in" filter="wipe(left)">
                                      <p:cBhvr>
                                        <p:cTn id="104" dur="500"/>
                                        <p:tgtEl>
                                          <p:spTgt spid="124"/>
                                        </p:tgtEl>
                                      </p:cBhvr>
                                    </p:animEffect>
                                  </p:childTnLst>
                                </p:cTn>
                              </p:par>
                            </p:childTnLst>
                          </p:cTn>
                        </p:par>
                        <p:par>
                          <p:cTn id="105" fill="hold">
                            <p:stCondLst>
                              <p:cond delay="8500"/>
                            </p:stCondLst>
                            <p:childTnLst>
                              <p:par>
                                <p:cTn id="106" presetID="42" presetClass="entr" presetSubtype="0" fill="hold" nodeType="afterEffect">
                                  <p:stCondLst>
                                    <p:cond delay="0"/>
                                  </p:stCondLst>
                                  <p:childTnLst>
                                    <p:set>
                                      <p:cBhvr>
                                        <p:cTn id="107" dur="1" fill="hold">
                                          <p:stCondLst>
                                            <p:cond delay="0"/>
                                          </p:stCondLst>
                                        </p:cTn>
                                        <p:tgtEl>
                                          <p:spTgt spid="120"/>
                                        </p:tgtEl>
                                        <p:attrNameLst>
                                          <p:attrName>style.visibility</p:attrName>
                                        </p:attrNameLst>
                                      </p:cBhvr>
                                      <p:to>
                                        <p:strVal val="visible"/>
                                      </p:to>
                                    </p:set>
                                    <p:animEffect transition="in" filter="fade">
                                      <p:cBhvr>
                                        <p:cTn id="108" dur="1000"/>
                                        <p:tgtEl>
                                          <p:spTgt spid="120"/>
                                        </p:tgtEl>
                                      </p:cBhvr>
                                    </p:animEffect>
                                    <p:anim calcmode="lin" valueType="num">
                                      <p:cBhvr>
                                        <p:cTn id="109" dur="1000" fill="hold"/>
                                        <p:tgtEl>
                                          <p:spTgt spid="120"/>
                                        </p:tgtEl>
                                        <p:attrNameLst>
                                          <p:attrName>ppt_x</p:attrName>
                                        </p:attrNameLst>
                                      </p:cBhvr>
                                      <p:tavLst>
                                        <p:tav tm="0">
                                          <p:val>
                                            <p:strVal val="#ppt_x"/>
                                          </p:val>
                                        </p:tav>
                                        <p:tav tm="100000">
                                          <p:val>
                                            <p:strVal val="#ppt_x"/>
                                          </p:val>
                                        </p:tav>
                                      </p:tavLst>
                                    </p:anim>
                                    <p:anim calcmode="lin" valueType="num">
                                      <p:cBhvr>
                                        <p:cTn id="110" dur="1000" fill="hold"/>
                                        <p:tgtEl>
                                          <p:spTgt spid="12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65" grpId="0" animBg="1"/>
      <p:bldP spid="71" grpId="0" animBg="1"/>
      <p:bldP spid="11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3" name="Picture 22">
            <a:hlinkClick r:id="rId2"/>
            <a:extLst>
              <a:ext uri="{FF2B5EF4-FFF2-40B4-BE49-F238E27FC236}">
                <a16:creationId xmlns:a16="http://schemas.microsoft.com/office/drawing/2014/main" id="{9AF1DF75-D1B1-41B8-9EB6-B0ABFC5673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a:t>
            </a:r>
            <a:r>
              <a:rPr lang="en-US" sz="1600" dirty="0">
                <a:solidFill>
                  <a:schemeClr val="bg1"/>
                </a:solidFill>
                <a:latin typeface="Candara" panose="020E0502030303020204" pitchFamily="34" charset="0"/>
              </a:rPr>
              <a:t>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7" name="Picture 6">
            <a:hlinkClick r:id="rId2"/>
            <a:extLst>
              <a:ext uri="{FF2B5EF4-FFF2-40B4-BE49-F238E27FC236}">
                <a16:creationId xmlns:a16="http://schemas.microsoft.com/office/drawing/2014/main" id="{9F375AFA-7E81-4C25-9B2B-2E960E248D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6" name="Picture 5">
            <a:hlinkClick r:id="rId2"/>
            <a:extLst>
              <a:ext uri="{FF2B5EF4-FFF2-40B4-BE49-F238E27FC236}">
                <a16:creationId xmlns:a16="http://schemas.microsoft.com/office/drawing/2014/main" id="{84041A2D-9A22-47D8-88F8-05FF91BA7F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A20AF2FA-D05F-4F9F-87A3-C12871F487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rgbClr val="D0D2D7"/>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There are many ways to help get the word out:</a:t>
            </a:r>
          </a:p>
          <a:p>
            <a:pPr marL="457200" indent="-457200">
              <a:buAutoNum type="arabicParenR"/>
            </a:pPr>
            <a:r>
              <a:rPr lang="en-US" sz="1600" dirty="0">
                <a:solidFill>
                  <a:srgbClr val="D0D2D7"/>
                </a:solidFill>
                <a:latin typeface="Candara" panose="020E0502030303020204" pitchFamily="34" charset="0"/>
              </a:rPr>
              <a:t>Social media likes and shares.</a:t>
            </a:r>
          </a:p>
          <a:p>
            <a:pPr marL="457200" indent="-457200">
              <a:buAutoNum type="arabicParenR"/>
            </a:pPr>
            <a:r>
              <a:rPr lang="en-US" sz="1600" dirty="0">
                <a:solidFill>
                  <a:srgbClr val="D0D2D7"/>
                </a:solidFill>
                <a:latin typeface="Candara" panose="020E0502030303020204" pitchFamily="34" charset="0"/>
              </a:rPr>
              <a:t>Forum posts in communities you are already members (please do not spam).</a:t>
            </a:r>
          </a:p>
          <a:p>
            <a:pPr marL="457200" indent="-457200">
              <a:buAutoNum type="arabicParenR"/>
            </a:pPr>
            <a:r>
              <a:rPr lang="en-US" sz="1600" dirty="0">
                <a:solidFill>
                  <a:srgbClr val="D0D2D7"/>
                </a:solidFill>
                <a:latin typeface="Candara" panose="020E0502030303020204" pitchFamily="34" charset="0"/>
              </a:rPr>
              <a:t>Telling classmates, teachers, coworkers about our PowerPoint Templates.</a:t>
            </a:r>
          </a:p>
          <a:p>
            <a:pPr marL="457200" indent="-457200">
              <a:buAutoNum type="arabicParenR"/>
            </a:pPr>
            <a:r>
              <a:rPr lang="en-US" sz="1600" dirty="0">
                <a:solidFill>
                  <a:srgbClr val="D0D2D7"/>
                </a:solidFill>
                <a:latin typeface="Candara" panose="020E0502030303020204" pitchFamily="34" charset="0"/>
              </a:rPr>
              <a:t>Placing one of our banners on your website, blog, etc.</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9B728EF0-D97B-4822-B85F-B27CB143607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1732</TotalTime>
  <Words>1282</Words>
  <Application>Microsoft Office PowerPoint</Application>
  <PresentationFormat>Widescreen</PresentationFormat>
  <Paragraphs>64</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33</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370</cp:revision>
  <dcterms:created xsi:type="dcterms:W3CDTF">2016-09-28T22:08:47Z</dcterms:created>
  <dcterms:modified xsi:type="dcterms:W3CDTF">2018-11-06T18:15:56Z</dcterms:modified>
</cp:coreProperties>
</file>