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F839D"/>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04139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EAB5E07E-407E-47B1-8E89-E69395E188DA}"/>
              </a:ext>
            </a:extLst>
          </p:cNvPr>
          <p:cNvSpPr>
            <a:spLocks noChangeAspect="1"/>
          </p:cNvSpPr>
          <p:nvPr/>
        </p:nvSpPr>
        <p:spPr bwMode="auto">
          <a:xfrm rot="16200000">
            <a:off x="909587" y="1790267"/>
            <a:ext cx="1784952" cy="2009798"/>
          </a:xfrm>
          <a:custGeom>
            <a:avLst/>
            <a:gdLst>
              <a:gd name="connsiteX0" fmla="*/ 779112 w 1784952"/>
              <a:gd name="connsiteY0" fmla="*/ 0 h 2009798"/>
              <a:gd name="connsiteX1" fmla="*/ 907197 w 1784952"/>
              <a:gd name="connsiteY1" fmla="*/ 7534 h 2009798"/>
              <a:gd name="connsiteX2" fmla="*/ 1027747 w 1784952"/>
              <a:gd name="connsiteY2" fmla="*/ 30138 h 2009798"/>
              <a:gd name="connsiteX3" fmla="*/ 1144530 w 1784952"/>
              <a:gd name="connsiteY3" fmla="*/ 67810 h 2009798"/>
              <a:gd name="connsiteX4" fmla="*/ 1251895 w 1784952"/>
              <a:gd name="connsiteY4" fmla="*/ 116783 h 2009798"/>
              <a:gd name="connsiteX5" fmla="*/ 1353609 w 1784952"/>
              <a:gd name="connsiteY5" fmla="*/ 180825 h 2009798"/>
              <a:gd name="connsiteX6" fmla="*/ 1447789 w 1784952"/>
              <a:gd name="connsiteY6" fmla="*/ 254286 h 2009798"/>
              <a:gd name="connsiteX7" fmla="*/ 1530667 w 1784952"/>
              <a:gd name="connsiteY7" fmla="*/ 339048 h 2009798"/>
              <a:gd name="connsiteX8" fmla="*/ 1604127 w 1784952"/>
              <a:gd name="connsiteY8" fmla="*/ 429460 h 2009798"/>
              <a:gd name="connsiteX9" fmla="*/ 1668169 w 1784952"/>
              <a:gd name="connsiteY9" fmla="*/ 533058 h 2009798"/>
              <a:gd name="connsiteX10" fmla="*/ 1719026 w 1784952"/>
              <a:gd name="connsiteY10" fmla="*/ 642307 h 2009798"/>
              <a:gd name="connsiteX11" fmla="*/ 1754815 w 1784952"/>
              <a:gd name="connsiteY11" fmla="*/ 757206 h 2009798"/>
              <a:gd name="connsiteX12" fmla="*/ 1777418 w 1784952"/>
              <a:gd name="connsiteY12" fmla="*/ 877756 h 2009798"/>
              <a:gd name="connsiteX13" fmla="*/ 1784952 w 1784952"/>
              <a:gd name="connsiteY13" fmla="*/ 1005841 h 2009798"/>
              <a:gd name="connsiteX14" fmla="*/ 1777418 w 1784952"/>
              <a:gd name="connsiteY14" fmla="*/ 1132042 h 2009798"/>
              <a:gd name="connsiteX15" fmla="*/ 1754815 w 1784952"/>
              <a:gd name="connsiteY15" fmla="*/ 1252592 h 2009798"/>
              <a:gd name="connsiteX16" fmla="*/ 1719026 w 1784952"/>
              <a:gd name="connsiteY16" fmla="*/ 1369375 h 2009798"/>
              <a:gd name="connsiteX17" fmla="*/ 1668169 w 1784952"/>
              <a:gd name="connsiteY17" fmla="*/ 1476740 h 2009798"/>
              <a:gd name="connsiteX18" fmla="*/ 1604127 w 1784952"/>
              <a:gd name="connsiteY18" fmla="*/ 1580338 h 2009798"/>
              <a:gd name="connsiteX19" fmla="*/ 1530667 w 1784952"/>
              <a:gd name="connsiteY19" fmla="*/ 1672634 h 2009798"/>
              <a:gd name="connsiteX20" fmla="*/ 1447789 w 1784952"/>
              <a:gd name="connsiteY20" fmla="*/ 1759280 h 2009798"/>
              <a:gd name="connsiteX21" fmla="*/ 1353609 w 1784952"/>
              <a:gd name="connsiteY21" fmla="*/ 1830856 h 2009798"/>
              <a:gd name="connsiteX22" fmla="*/ 1251895 w 1784952"/>
              <a:gd name="connsiteY22" fmla="*/ 1894899 h 2009798"/>
              <a:gd name="connsiteX23" fmla="*/ 1144530 w 1784952"/>
              <a:gd name="connsiteY23" fmla="*/ 1943872 h 2009798"/>
              <a:gd name="connsiteX24" fmla="*/ 1027747 w 1784952"/>
              <a:gd name="connsiteY24" fmla="*/ 1981544 h 2009798"/>
              <a:gd name="connsiteX25" fmla="*/ 907197 w 1784952"/>
              <a:gd name="connsiteY25" fmla="*/ 2002264 h 2009798"/>
              <a:gd name="connsiteX26" fmla="*/ 779112 w 1784952"/>
              <a:gd name="connsiteY26" fmla="*/ 2009798 h 2009798"/>
              <a:gd name="connsiteX27" fmla="*/ 652911 w 1784952"/>
              <a:gd name="connsiteY27" fmla="*/ 2002264 h 2009798"/>
              <a:gd name="connsiteX28" fmla="*/ 532361 w 1784952"/>
              <a:gd name="connsiteY28" fmla="*/ 1981544 h 2009798"/>
              <a:gd name="connsiteX29" fmla="*/ 415578 w 1784952"/>
              <a:gd name="connsiteY29" fmla="*/ 1943872 h 2009798"/>
              <a:gd name="connsiteX30" fmla="*/ 308213 w 1784952"/>
              <a:gd name="connsiteY30" fmla="*/ 1894899 h 2009798"/>
              <a:gd name="connsiteX31" fmla="*/ 204616 w 1784952"/>
              <a:gd name="connsiteY31" fmla="*/ 1830856 h 2009798"/>
              <a:gd name="connsiteX32" fmla="*/ 110436 w 1784952"/>
              <a:gd name="connsiteY32" fmla="*/ 1759280 h 2009798"/>
              <a:gd name="connsiteX33" fmla="*/ 25674 w 1784952"/>
              <a:gd name="connsiteY33" fmla="*/ 1672634 h 2009798"/>
              <a:gd name="connsiteX34" fmla="*/ 0 w 1784952"/>
              <a:gd name="connsiteY34" fmla="*/ 1638632 h 2009798"/>
              <a:gd name="connsiteX35" fmla="*/ 41190 w 1784952"/>
              <a:gd name="connsiteY35" fmla="*/ 1607327 h 2009798"/>
              <a:gd name="connsiteX36" fmla="*/ 109000 w 1784952"/>
              <a:gd name="connsiteY36" fmla="*/ 1536436 h 2009798"/>
              <a:gd name="connsiteX37" fmla="*/ 169103 w 1784952"/>
              <a:gd name="connsiteY37" fmla="*/ 1460921 h 2009798"/>
              <a:gd name="connsiteX38" fmla="*/ 221502 w 1784952"/>
              <a:gd name="connsiteY38" fmla="*/ 1376159 h 2009798"/>
              <a:gd name="connsiteX39" fmla="*/ 263112 w 1784952"/>
              <a:gd name="connsiteY39" fmla="*/ 1288314 h 2009798"/>
              <a:gd name="connsiteX40" fmla="*/ 292393 w 1784952"/>
              <a:gd name="connsiteY40" fmla="*/ 1192765 h 2009798"/>
              <a:gd name="connsiteX41" fmla="*/ 310887 w 1784952"/>
              <a:gd name="connsiteY41" fmla="*/ 1094133 h 2009798"/>
              <a:gd name="connsiteX42" fmla="*/ 317051 w 1784952"/>
              <a:gd name="connsiteY42" fmla="*/ 990877 h 2009798"/>
              <a:gd name="connsiteX43" fmla="*/ 310887 w 1784952"/>
              <a:gd name="connsiteY43" fmla="*/ 886081 h 2009798"/>
              <a:gd name="connsiteX44" fmla="*/ 292393 w 1784952"/>
              <a:gd name="connsiteY44" fmla="*/ 787449 h 2009798"/>
              <a:gd name="connsiteX45" fmla="*/ 263112 w 1784952"/>
              <a:gd name="connsiteY45" fmla="*/ 693440 h 2009798"/>
              <a:gd name="connsiteX46" fmla="*/ 221502 w 1784952"/>
              <a:gd name="connsiteY46" fmla="*/ 604055 h 2009798"/>
              <a:gd name="connsiteX47" fmla="*/ 169103 w 1784952"/>
              <a:gd name="connsiteY47" fmla="*/ 519293 h 2009798"/>
              <a:gd name="connsiteX48" fmla="*/ 109000 w 1784952"/>
              <a:gd name="connsiteY48" fmla="*/ 445319 h 2009798"/>
              <a:gd name="connsiteX49" fmla="*/ 41190 w 1784952"/>
              <a:gd name="connsiteY49" fmla="*/ 375968 h 2009798"/>
              <a:gd name="connsiteX50" fmla="*/ 13727 w 1784952"/>
              <a:gd name="connsiteY50" fmla="*/ 354547 h 2009798"/>
              <a:gd name="connsiteX51" fmla="*/ 25674 w 1784952"/>
              <a:gd name="connsiteY51" fmla="*/ 339048 h 2009798"/>
              <a:gd name="connsiteX52" fmla="*/ 110436 w 1784952"/>
              <a:gd name="connsiteY52" fmla="*/ 254286 h 2009798"/>
              <a:gd name="connsiteX53" fmla="*/ 204616 w 1784952"/>
              <a:gd name="connsiteY53" fmla="*/ 180825 h 2009798"/>
              <a:gd name="connsiteX54" fmla="*/ 308213 w 1784952"/>
              <a:gd name="connsiteY54" fmla="*/ 116783 h 2009798"/>
              <a:gd name="connsiteX55" fmla="*/ 415578 w 1784952"/>
              <a:gd name="connsiteY55" fmla="*/ 67810 h 2009798"/>
              <a:gd name="connsiteX56" fmla="*/ 532361 w 1784952"/>
              <a:gd name="connsiteY56" fmla="*/ 30138 h 2009798"/>
              <a:gd name="connsiteX57" fmla="*/ 652911 w 1784952"/>
              <a:gd name="connsiteY57" fmla="*/ 7534 h 2009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784952" h="2009798">
                <a:moveTo>
                  <a:pt x="779112" y="0"/>
                </a:moveTo>
                <a:lnTo>
                  <a:pt x="907197" y="7534"/>
                </a:lnTo>
                <a:lnTo>
                  <a:pt x="1027747" y="30138"/>
                </a:lnTo>
                <a:lnTo>
                  <a:pt x="1144530" y="67810"/>
                </a:lnTo>
                <a:lnTo>
                  <a:pt x="1251895" y="116783"/>
                </a:lnTo>
                <a:lnTo>
                  <a:pt x="1353609" y="180825"/>
                </a:lnTo>
                <a:lnTo>
                  <a:pt x="1447789" y="254286"/>
                </a:lnTo>
                <a:lnTo>
                  <a:pt x="1530667" y="339048"/>
                </a:lnTo>
                <a:lnTo>
                  <a:pt x="1604127" y="429460"/>
                </a:lnTo>
                <a:lnTo>
                  <a:pt x="1668169" y="533058"/>
                </a:lnTo>
                <a:lnTo>
                  <a:pt x="1719026" y="642307"/>
                </a:lnTo>
                <a:lnTo>
                  <a:pt x="1754815" y="757206"/>
                </a:lnTo>
                <a:lnTo>
                  <a:pt x="1777418" y="877756"/>
                </a:lnTo>
                <a:lnTo>
                  <a:pt x="1784952" y="1005841"/>
                </a:lnTo>
                <a:lnTo>
                  <a:pt x="1777418" y="1132042"/>
                </a:lnTo>
                <a:lnTo>
                  <a:pt x="1754815" y="1252592"/>
                </a:lnTo>
                <a:lnTo>
                  <a:pt x="1719026" y="1369375"/>
                </a:lnTo>
                <a:lnTo>
                  <a:pt x="1668169" y="1476740"/>
                </a:lnTo>
                <a:lnTo>
                  <a:pt x="1604127" y="1580338"/>
                </a:lnTo>
                <a:lnTo>
                  <a:pt x="1530667" y="1672634"/>
                </a:lnTo>
                <a:lnTo>
                  <a:pt x="1447789" y="1759280"/>
                </a:lnTo>
                <a:lnTo>
                  <a:pt x="1353609" y="1830856"/>
                </a:lnTo>
                <a:lnTo>
                  <a:pt x="1251895" y="1894899"/>
                </a:lnTo>
                <a:lnTo>
                  <a:pt x="1144530" y="1943872"/>
                </a:lnTo>
                <a:lnTo>
                  <a:pt x="1027747" y="1981544"/>
                </a:lnTo>
                <a:lnTo>
                  <a:pt x="907197" y="2002264"/>
                </a:lnTo>
                <a:lnTo>
                  <a:pt x="779112" y="2009798"/>
                </a:lnTo>
                <a:lnTo>
                  <a:pt x="652911" y="2002264"/>
                </a:lnTo>
                <a:lnTo>
                  <a:pt x="532361" y="1981544"/>
                </a:lnTo>
                <a:lnTo>
                  <a:pt x="415578" y="1943872"/>
                </a:lnTo>
                <a:lnTo>
                  <a:pt x="308213" y="1894899"/>
                </a:lnTo>
                <a:lnTo>
                  <a:pt x="204616" y="1830856"/>
                </a:lnTo>
                <a:lnTo>
                  <a:pt x="110436" y="1759280"/>
                </a:lnTo>
                <a:lnTo>
                  <a:pt x="25674" y="1672634"/>
                </a:lnTo>
                <a:lnTo>
                  <a:pt x="0" y="1638632"/>
                </a:lnTo>
                <a:lnTo>
                  <a:pt x="41190" y="1607327"/>
                </a:lnTo>
                <a:lnTo>
                  <a:pt x="109000" y="1536436"/>
                </a:lnTo>
                <a:lnTo>
                  <a:pt x="169103" y="1460921"/>
                </a:lnTo>
                <a:lnTo>
                  <a:pt x="221502" y="1376159"/>
                </a:lnTo>
                <a:lnTo>
                  <a:pt x="263112" y="1288314"/>
                </a:lnTo>
                <a:lnTo>
                  <a:pt x="292393" y="1192765"/>
                </a:lnTo>
                <a:lnTo>
                  <a:pt x="310887" y="1094133"/>
                </a:lnTo>
                <a:lnTo>
                  <a:pt x="317051" y="990877"/>
                </a:lnTo>
                <a:lnTo>
                  <a:pt x="310887" y="886081"/>
                </a:lnTo>
                <a:lnTo>
                  <a:pt x="292393" y="787449"/>
                </a:lnTo>
                <a:lnTo>
                  <a:pt x="263112" y="693440"/>
                </a:lnTo>
                <a:lnTo>
                  <a:pt x="221502" y="604055"/>
                </a:lnTo>
                <a:lnTo>
                  <a:pt x="169103" y="519293"/>
                </a:lnTo>
                <a:lnTo>
                  <a:pt x="109000" y="445319"/>
                </a:lnTo>
                <a:lnTo>
                  <a:pt x="41190" y="375968"/>
                </a:lnTo>
                <a:lnTo>
                  <a:pt x="13727" y="354547"/>
                </a:lnTo>
                <a:lnTo>
                  <a:pt x="25674" y="339048"/>
                </a:lnTo>
                <a:lnTo>
                  <a:pt x="110436" y="254286"/>
                </a:lnTo>
                <a:lnTo>
                  <a:pt x="204616" y="180825"/>
                </a:lnTo>
                <a:lnTo>
                  <a:pt x="308213" y="116783"/>
                </a:lnTo>
                <a:lnTo>
                  <a:pt x="415578" y="67810"/>
                </a:lnTo>
                <a:lnTo>
                  <a:pt x="532361" y="30138"/>
                </a:lnTo>
                <a:lnTo>
                  <a:pt x="652911" y="7534"/>
                </a:lnTo>
                <a:close/>
              </a:path>
            </a:pathLst>
          </a:custGeom>
          <a:blipFill dpi="0" rotWithShape="0">
            <a:blip r:embed="rId2"/>
            <a:srcRect/>
            <a:stretch>
              <a:fillRect/>
            </a:stretch>
          </a:blipFill>
          <a:ln w="6350">
            <a:solidFill>
              <a:schemeClr val="bg1">
                <a:alpha val="50000"/>
              </a:schemeClr>
            </a:solidFill>
            <a:prstDash val="solid"/>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ru-RU" sz="1872"/>
          </a:p>
        </p:txBody>
      </p:sp>
      <p:sp>
        <p:nvSpPr>
          <p:cNvPr id="11" name="Freeform 6">
            <a:extLst>
              <a:ext uri="{FF2B5EF4-FFF2-40B4-BE49-F238E27FC236}">
                <a16:creationId xmlns:a16="http://schemas.microsoft.com/office/drawing/2014/main" id="{84D8D3A2-8886-4819-BC7B-95A5AC8E294C}"/>
              </a:ext>
            </a:extLst>
          </p:cNvPr>
          <p:cNvSpPr>
            <a:spLocks noChangeAspect="1"/>
          </p:cNvSpPr>
          <p:nvPr/>
        </p:nvSpPr>
        <p:spPr bwMode="auto">
          <a:xfrm>
            <a:off x="1207200" y="3536569"/>
            <a:ext cx="1188720" cy="1187609"/>
          </a:xfrm>
          <a:custGeom>
            <a:avLst/>
            <a:gdLst>
              <a:gd name="T0" fmla="*/ 534 w 1068"/>
              <a:gd name="T1" fmla="*/ 0 h 1067"/>
              <a:gd name="T2" fmla="*/ 602 w 1068"/>
              <a:gd name="T3" fmla="*/ 4 h 1067"/>
              <a:gd name="T4" fmla="*/ 666 w 1068"/>
              <a:gd name="T5" fmla="*/ 16 h 1067"/>
              <a:gd name="T6" fmla="*/ 728 w 1068"/>
              <a:gd name="T7" fmla="*/ 36 h 1067"/>
              <a:gd name="T8" fmla="*/ 785 w 1068"/>
              <a:gd name="T9" fmla="*/ 62 h 1067"/>
              <a:gd name="T10" fmla="*/ 839 w 1068"/>
              <a:gd name="T11" fmla="*/ 96 h 1067"/>
              <a:gd name="T12" fmla="*/ 889 w 1068"/>
              <a:gd name="T13" fmla="*/ 135 h 1067"/>
              <a:gd name="T14" fmla="*/ 933 w 1068"/>
              <a:gd name="T15" fmla="*/ 180 h 1067"/>
              <a:gd name="T16" fmla="*/ 972 w 1068"/>
              <a:gd name="T17" fmla="*/ 228 h 1067"/>
              <a:gd name="T18" fmla="*/ 1006 w 1068"/>
              <a:gd name="T19" fmla="*/ 283 h 1067"/>
              <a:gd name="T20" fmla="*/ 1033 w 1068"/>
              <a:gd name="T21" fmla="*/ 341 h 1067"/>
              <a:gd name="T22" fmla="*/ 1052 w 1068"/>
              <a:gd name="T23" fmla="*/ 402 h 1067"/>
              <a:gd name="T24" fmla="*/ 1064 w 1068"/>
              <a:gd name="T25" fmla="*/ 466 h 1067"/>
              <a:gd name="T26" fmla="*/ 1068 w 1068"/>
              <a:gd name="T27" fmla="*/ 534 h 1067"/>
              <a:gd name="T28" fmla="*/ 1064 w 1068"/>
              <a:gd name="T29" fmla="*/ 601 h 1067"/>
              <a:gd name="T30" fmla="*/ 1052 w 1068"/>
              <a:gd name="T31" fmla="*/ 665 h 1067"/>
              <a:gd name="T32" fmla="*/ 1033 w 1068"/>
              <a:gd name="T33" fmla="*/ 727 h 1067"/>
              <a:gd name="T34" fmla="*/ 1006 w 1068"/>
              <a:gd name="T35" fmla="*/ 784 h 1067"/>
              <a:gd name="T36" fmla="*/ 972 w 1068"/>
              <a:gd name="T37" fmla="*/ 839 h 1067"/>
              <a:gd name="T38" fmla="*/ 933 w 1068"/>
              <a:gd name="T39" fmla="*/ 888 h 1067"/>
              <a:gd name="T40" fmla="*/ 889 w 1068"/>
              <a:gd name="T41" fmla="*/ 934 h 1067"/>
              <a:gd name="T42" fmla="*/ 839 w 1068"/>
              <a:gd name="T43" fmla="*/ 972 h 1067"/>
              <a:gd name="T44" fmla="*/ 785 w 1068"/>
              <a:gd name="T45" fmla="*/ 1006 h 1067"/>
              <a:gd name="T46" fmla="*/ 728 w 1068"/>
              <a:gd name="T47" fmla="*/ 1032 h 1067"/>
              <a:gd name="T48" fmla="*/ 666 w 1068"/>
              <a:gd name="T49" fmla="*/ 1052 h 1067"/>
              <a:gd name="T50" fmla="*/ 602 w 1068"/>
              <a:gd name="T51" fmla="*/ 1063 h 1067"/>
              <a:gd name="T52" fmla="*/ 534 w 1068"/>
              <a:gd name="T53" fmla="*/ 1067 h 1067"/>
              <a:gd name="T54" fmla="*/ 467 w 1068"/>
              <a:gd name="T55" fmla="*/ 1063 h 1067"/>
              <a:gd name="T56" fmla="*/ 403 w 1068"/>
              <a:gd name="T57" fmla="*/ 1052 h 1067"/>
              <a:gd name="T58" fmla="*/ 341 w 1068"/>
              <a:gd name="T59" fmla="*/ 1032 h 1067"/>
              <a:gd name="T60" fmla="*/ 284 w 1068"/>
              <a:gd name="T61" fmla="*/ 1006 h 1067"/>
              <a:gd name="T62" fmla="*/ 229 w 1068"/>
              <a:gd name="T63" fmla="*/ 972 h 1067"/>
              <a:gd name="T64" fmla="*/ 179 w 1068"/>
              <a:gd name="T65" fmla="*/ 934 h 1067"/>
              <a:gd name="T66" fmla="*/ 134 w 1068"/>
              <a:gd name="T67" fmla="*/ 888 h 1067"/>
              <a:gd name="T68" fmla="*/ 97 w 1068"/>
              <a:gd name="T69" fmla="*/ 839 h 1067"/>
              <a:gd name="T70" fmla="*/ 62 w 1068"/>
              <a:gd name="T71" fmla="*/ 784 h 1067"/>
              <a:gd name="T72" fmla="*/ 36 w 1068"/>
              <a:gd name="T73" fmla="*/ 727 h 1067"/>
              <a:gd name="T74" fmla="*/ 17 w 1068"/>
              <a:gd name="T75" fmla="*/ 665 h 1067"/>
              <a:gd name="T76" fmla="*/ 5 w 1068"/>
              <a:gd name="T77" fmla="*/ 601 h 1067"/>
              <a:gd name="T78" fmla="*/ 0 w 1068"/>
              <a:gd name="T79" fmla="*/ 534 h 1067"/>
              <a:gd name="T80" fmla="*/ 5 w 1068"/>
              <a:gd name="T81" fmla="*/ 466 h 1067"/>
              <a:gd name="T82" fmla="*/ 17 w 1068"/>
              <a:gd name="T83" fmla="*/ 402 h 1067"/>
              <a:gd name="T84" fmla="*/ 36 w 1068"/>
              <a:gd name="T85" fmla="*/ 341 h 1067"/>
              <a:gd name="T86" fmla="*/ 62 w 1068"/>
              <a:gd name="T87" fmla="*/ 283 h 1067"/>
              <a:gd name="T88" fmla="*/ 97 w 1068"/>
              <a:gd name="T89" fmla="*/ 228 h 1067"/>
              <a:gd name="T90" fmla="*/ 134 w 1068"/>
              <a:gd name="T91" fmla="*/ 180 h 1067"/>
              <a:gd name="T92" fmla="*/ 179 w 1068"/>
              <a:gd name="T93" fmla="*/ 135 h 1067"/>
              <a:gd name="T94" fmla="*/ 229 w 1068"/>
              <a:gd name="T95" fmla="*/ 96 h 1067"/>
              <a:gd name="T96" fmla="*/ 284 w 1068"/>
              <a:gd name="T97" fmla="*/ 62 h 1067"/>
              <a:gd name="T98" fmla="*/ 341 w 1068"/>
              <a:gd name="T99" fmla="*/ 36 h 1067"/>
              <a:gd name="T100" fmla="*/ 403 w 1068"/>
              <a:gd name="T101" fmla="*/ 16 h 1067"/>
              <a:gd name="T102" fmla="*/ 467 w 1068"/>
              <a:gd name="T103" fmla="*/ 4 h 1067"/>
              <a:gd name="T104" fmla="*/ 534 w 1068"/>
              <a:gd name="T105" fmla="*/ 0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8" h="1067">
                <a:moveTo>
                  <a:pt x="534" y="0"/>
                </a:moveTo>
                <a:lnTo>
                  <a:pt x="602" y="4"/>
                </a:lnTo>
                <a:lnTo>
                  <a:pt x="666" y="16"/>
                </a:lnTo>
                <a:lnTo>
                  <a:pt x="728" y="36"/>
                </a:lnTo>
                <a:lnTo>
                  <a:pt x="785" y="62"/>
                </a:lnTo>
                <a:lnTo>
                  <a:pt x="839" y="96"/>
                </a:lnTo>
                <a:lnTo>
                  <a:pt x="889" y="135"/>
                </a:lnTo>
                <a:lnTo>
                  <a:pt x="933" y="180"/>
                </a:lnTo>
                <a:lnTo>
                  <a:pt x="972" y="228"/>
                </a:lnTo>
                <a:lnTo>
                  <a:pt x="1006" y="283"/>
                </a:lnTo>
                <a:lnTo>
                  <a:pt x="1033" y="341"/>
                </a:lnTo>
                <a:lnTo>
                  <a:pt x="1052" y="402"/>
                </a:lnTo>
                <a:lnTo>
                  <a:pt x="1064" y="466"/>
                </a:lnTo>
                <a:lnTo>
                  <a:pt x="1068" y="534"/>
                </a:lnTo>
                <a:lnTo>
                  <a:pt x="1064" y="601"/>
                </a:lnTo>
                <a:lnTo>
                  <a:pt x="1052" y="665"/>
                </a:lnTo>
                <a:lnTo>
                  <a:pt x="1033" y="727"/>
                </a:lnTo>
                <a:lnTo>
                  <a:pt x="1006" y="784"/>
                </a:lnTo>
                <a:lnTo>
                  <a:pt x="972" y="839"/>
                </a:lnTo>
                <a:lnTo>
                  <a:pt x="933" y="888"/>
                </a:lnTo>
                <a:lnTo>
                  <a:pt x="889" y="934"/>
                </a:lnTo>
                <a:lnTo>
                  <a:pt x="839" y="972"/>
                </a:lnTo>
                <a:lnTo>
                  <a:pt x="785" y="1006"/>
                </a:lnTo>
                <a:lnTo>
                  <a:pt x="728" y="1032"/>
                </a:lnTo>
                <a:lnTo>
                  <a:pt x="666" y="1052"/>
                </a:lnTo>
                <a:lnTo>
                  <a:pt x="602" y="1063"/>
                </a:lnTo>
                <a:lnTo>
                  <a:pt x="534" y="1067"/>
                </a:lnTo>
                <a:lnTo>
                  <a:pt x="467" y="1063"/>
                </a:lnTo>
                <a:lnTo>
                  <a:pt x="403" y="1052"/>
                </a:lnTo>
                <a:lnTo>
                  <a:pt x="341" y="1032"/>
                </a:lnTo>
                <a:lnTo>
                  <a:pt x="284" y="1006"/>
                </a:lnTo>
                <a:lnTo>
                  <a:pt x="229" y="972"/>
                </a:lnTo>
                <a:lnTo>
                  <a:pt x="179" y="934"/>
                </a:lnTo>
                <a:lnTo>
                  <a:pt x="134" y="888"/>
                </a:lnTo>
                <a:lnTo>
                  <a:pt x="97" y="839"/>
                </a:lnTo>
                <a:lnTo>
                  <a:pt x="62" y="784"/>
                </a:lnTo>
                <a:lnTo>
                  <a:pt x="36" y="727"/>
                </a:lnTo>
                <a:lnTo>
                  <a:pt x="17" y="665"/>
                </a:lnTo>
                <a:lnTo>
                  <a:pt x="5" y="601"/>
                </a:lnTo>
                <a:lnTo>
                  <a:pt x="0" y="534"/>
                </a:lnTo>
                <a:lnTo>
                  <a:pt x="5" y="466"/>
                </a:lnTo>
                <a:lnTo>
                  <a:pt x="17" y="402"/>
                </a:lnTo>
                <a:lnTo>
                  <a:pt x="36" y="341"/>
                </a:lnTo>
                <a:lnTo>
                  <a:pt x="62" y="283"/>
                </a:lnTo>
                <a:lnTo>
                  <a:pt x="97" y="228"/>
                </a:lnTo>
                <a:lnTo>
                  <a:pt x="134" y="180"/>
                </a:lnTo>
                <a:lnTo>
                  <a:pt x="179" y="135"/>
                </a:lnTo>
                <a:lnTo>
                  <a:pt x="229" y="96"/>
                </a:lnTo>
                <a:lnTo>
                  <a:pt x="284" y="62"/>
                </a:lnTo>
                <a:lnTo>
                  <a:pt x="341" y="36"/>
                </a:lnTo>
                <a:lnTo>
                  <a:pt x="403" y="16"/>
                </a:lnTo>
                <a:lnTo>
                  <a:pt x="467" y="4"/>
                </a:lnTo>
                <a:lnTo>
                  <a:pt x="534" y="0"/>
                </a:lnTo>
                <a:close/>
              </a:path>
            </a:pathLst>
          </a:custGeom>
          <a:solidFill>
            <a:srgbClr val="EF3425"/>
          </a:solidFill>
          <a:ln w="0">
            <a:noFill/>
            <a:prstDash val="solid"/>
            <a:round/>
            <a:headEnd/>
            <a:tailEnd/>
          </a:ln>
          <a:scene3d>
            <a:camera prst="orthographicFront"/>
            <a:lightRig rig="threePt" dir="t"/>
          </a:scene3d>
          <a:sp3d>
            <a:bevelT w="139700" prst="cross"/>
          </a:sp3d>
        </p:spPr>
        <p:txBody>
          <a:bodyPr vert="horz" wrap="square" lIns="121920" tIns="60960" rIns="121920" bIns="60960" numCol="1" anchor="ctr" anchorCtr="0" compatLnSpc="1">
            <a:prstTxWarp prst="textNoShape">
              <a:avLst/>
            </a:prstTxWarp>
          </a:bodyPr>
          <a:lstStyle/>
          <a:p>
            <a:pPr algn="ctr"/>
            <a:r>
              <a:rPr lang="en-US" sz="2200" dirty="0">
                <a:solidFill>
                  <a:schemeClr val="bg1"/>
                </a:solidFill>
              </a:rPr>
              <a:t>1743</a:t>
            </a:r>
            <a:endParaRPr lang="ru-RU" sz="2200" dirty="0">
              <a:solidFill>
                <a:schemeClr val="bg1"/>
              </a:solidFill>
            </a:endParaRPr>
          </a:p>
        </p:txBody>
      </p:sp>
      <p:sp>
        <p:nvSpPr>
          <p:cNvPr id="13" name="Freeform 6">
            <a:extLst>
              <a:ext uri="{FF2B5EF4-FFF2-40B4-BE49-F238E27FC236}">
                <a16:creationId xmlns:a16="http://schemas.microsoft.com/office/drawing/2014/main" id="{940C29B4-1024-4ECA-9FEB-E42181E50462}"/>
              </a:ext>
            </a:extLst>
          </p:cNvPr>
          <p:cNvSpPr>
            <a:spLocks noChangeAspect="1"/>
          </p:cNvSpPr>
          <p:nvPr/>
        </p:nvSpPr>
        <p:spPr bwMode="auto">
          <a:xfrm>
            <a:off x="4025383" y="3536569"/>
            <a:ext cx="1188720" cy="1187609"/>
          </a:xfrm>
          <a:custGeom>
            <a:avLst/>
            <a:gdLst>
              <a:gd name="T0" fmla="*/ 534 w 1068"/>
              <a:gd name="T1" fmla="*/ 0 h 1067"/>
              <a:gd name="T2" fmla="*/ 602 w 1068"/>
              <a:gd name="T3" fmla="*/ 4 h 1067"/>
              <a:gd name="T4" fmla="*/ 666 w 1068"/>
              <a:gd name="T5" fmla="*/ 16 h 1067"/>
              <a:gd name="T6" fmla="*/ 728 w 1068"/>
              <a:gd name="T7" fmla="*/ 36 h 1067"/>
              <a:gd name="T8" fmla="*/ 785 w 1068"/>
              <a:gd name="T9" fmla="*/ 62 h 1067"/>
              <a:gd name="T10" fmla="*/ 839 w 1068"/>
              <a:gd name="T11" fmla="*/ 96 h 1067"/>
              <a:gd name="T12" fmla="*/ 889 w 1068"/>
              <a:gd name="T13" fmla="*/ 135 h 1067"/>
              <a:gd name="T14" fmla="*/ 933 w 1068"/>
              <a:gd name="T15" fmla="*/ 180 h 1067"/>
              <a:gd name="T16" fmla="*/ 972 w 1068"/>
              <a:gd name="T17" fmla="*/ 228 h 1067"/>
              <a:gd name="T18" fmla="*/ 1006 w 1068"/>
              <a:gd name="T19" fmla="*/ 283 h 1067"/>
              <a:gd name="T20" fmla="*/ 1033 w 1068"/>
              <a:gd name="T21" fmla="*/ 341 h 1067"/>
              <a:gd name="T22" fmla="*/ 1052 w 1068"/>
              <a:gd name="T23" fmla="*/ 402 h 1067"/>
              <a:gd name="T24" fmla="*/ 1064 w 1068"/>
              <a:gd name="T25" fmla="*/ 466 h 1067"/>
              <a:gd name="T26" fmla="*/ 1068 w 1068"/>
              <a:gd name="T27" fmla="*/ 534 h 1067"/>
              <a:gd name="T28" fmla="*/ 1064 w 1068"/>
              <a:gd name="T29" fmla="*/ 601 h 1067"/>
              <a:gd name="T30" fmla="*/ 1052 w 1068"/>
              <a:gd name="T31" fmla="*/ 665 h 1067"/>
              <a:gd name="T32" fmla="*/ 1033 w 1068"/>
              <a:gd name="T33" fmla="*/ 727 h 1067"/>
              <a:gd name="T34" fmla="*/ 1006 w 1068"/>
              <a:gd name="T35" fmla="*/ 784 h 1067"/>
              <a:gd name="T36" fmla="*/ 972 w 1068"/>
              <a:gd name="T37" fmla="*/ 839 h 1067"/>
              <a:gd name="T38" fmla="*/ 933 w 1068"/>
              <a:gd name="T39" fmla="*/ 888 h 1067"/>
              <a:gd name="T40" fmla="*/ 889 w 1068"/>
              <a:gd name="T41" fmla="*/ 934 h 1067"/>
              <a:gd name="T42" fmla="*/ 839 w 1068"/>
              <a:gd name="T43" fmla="*/ 972 h 1067"/>
              <a:gd name="T44" fmla="*/ 785 w 1068"/>
              <a:gd name="T45" fmla="*/ 1006 h 1067"/>
              <a:gd name="T46" fmla="*/ 728 w 1068"/>
              <a:gd name="T47" fmla="*/ 1032 h 1067"/>
              <a:gd name="T48" fmla="*/ 666 w 1068"/>
              <a:gd name="T49" fmla="*/ 1052 h 1067"/>
              <a:gd name="T50" fmla="*/ 602 w 1068"/>
              <a:gd name="T51" fmla="*/ 1063 h 1067"/>
              <a:gd name="T52" fmla="*/ 534 w 1068"/>
              <a:gd name="T53" fmla="*/ 1067 h 1067"/>
              <a:gd name="T54" fmla="*/ 467 w 1068"/>
              <a:gd name="T55" fmla="*/ 1063 h 1067"/>
              <a:gd name="T56" fmla="*/ 403 w 1068"/>
              <a:gd name="T57" fmla="*/ 1052 h 1067"/>
              <a:gd name="T58" fmla="*/ 341 w 1068"/>
              <a:gd name="T59" fmla="*/ 1032 h 1067"/>
              <a:gd name="T60" fmla="*/ 284 w 1068"/>
              <a:gd name="T61" fmla="*/ 1006 h 1067"/>
              <a:gd name="T62" fmla="*/ 229 w 1068"/>
              <a:gd name="T63" fmla="*/ 972 h 1067"/>
              <a:gd name="T64" fmla="*/ 179 w 1068"/>
              <a:gd name="T65" fmla="*/ 934 h 1067"/>
              <a:gd name="T66" fmla="*/ 134 w 1068"/>
              <a:gd name="T67" fmla="*/ 888 h 1067"/>
              <a:gd name="T68" fmla="*/ 97 w 1068"/>
              <a:gd name="T69" fmla="*/ 839 h 1067"/>
              <a:gd name="T70" fmla="*/ 62 w 1068"/>
              <a:gd name="T71" fmla="*/ 784 h 1067"/>
              <a:gd name="T72" fmla="*/ 36 w 1068"/>
              <a:gd name="T73" fmla="*/ 727 h 1067"/>
              <a:gd name="T74" fmla="*/ 17 w 1068"/>
              <a:gd name="T75" fmla="*/ 665 h 1067"/>
              <a:gd name="T76" fmla="*/ 5 w 1068"/>
              <a:gd name="T77" fmla="*/ 601 h 1067"/>
              <a:gd name="T78" fmla="*/ 0 w 1068"/>
              <a:gd name="T79" fmla="*/ 534 h 1067"/>
              <a:gd name="T80" fmla="*/ 5 w 1068"/>
              <a:gd name="T81" fmla="*/ 466 h 1067"/>
              <a:gd name="T82" fmla="*/ 17 w 1068"/>
              <a:gd name="T83" fmla="*/ 402 h 1067"/>
              <a:gd name="T84" fmla="*/ 36 w 1068"/>
              <a:gd name="T85" fmla="*/ 341 h 1067"/>
              <a:gd name="T86" fmla="*/ 62 w 1068"/>
              <a:gd name="T87" fmla="*/ 283 h 1067"/>
              <a:gd name="T88" fmla="*/ 97 w 1068"/>
              <a:gd name="T89" fmla="*/ 228 h 1067"/>
              <a:gd name="T90" fmla="*/ 134 w 1068"/>
              <a:gd name="T91" fmla="*/ 180 h 1067"/>
              <a:gd name="T92" fmla="*/ 179 w 1068"/>
              <a:gd name="T93" fmla="*/ 135 h 1067"/>
              <a:gd name="T94" fmla="*/ 229 w 1068"/>
              <a:gd name="T95" fmla="*/ 96 h 1067"/>
              <a:gd name="T96" fmla="*/ 284 w 1068"/>
              <a:gd name="T97" fmla="*/ 62 h 1067"/>
              <a:gd name="T98" fmla="*/ 341 w 1068"/>
              <a:gd name="T99" fmla="*/ 36 h 1067"/>
              <a:gd name="T100" fmla="*/ 403 w 1068"/>
              <a:gd name="T101" fmla="*/ 16 h 1067"/>
              <a:gd name="T102" fmla="*/ 467 w 1068"/>
              <a:gd name="T103" fmla="*/ 4 h 1067"/>
              <a:gd name="T104" fmla="*/ 534 w 1068"/>
              <a:gd name="T105" fmla="*/ 0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8" h="1067">
                <a:moveTo>
                  <a:pt x="534" y="0"/>
                </a:moveTo>
                <a:lnTo>
                  <a:pt x="602" y="4"/>
                </a:lnTo>
                <a:lnTo>
                  <a:pt x="666" y="16"/>
                </a:lnTo>
                <a:lnTo>
                  <a:pt x="728" y="36"/>
                </a:lnTo>
                <a:lnTo>
                  <a:pt x="785" y="62"/>
                </a:lnTo>
                <a:lnTo>
                  <a:pt x="839" y="96"/>
                </a:lnTo>
                <a:lnTo>
                  <a:pt x="889" y="135"/>
                </a:lnTo>
                <a:lnTo>
                  <a:pt x="933" y="180"/>
                </a:lnTo>
                <a:lnTo>
                  <a:pt x="972" y="228"/>
                </a:lnTo>
                <a:lnTo>
                  <a:pt x="1006" y="283"/>
                </a:lnTo>
                <a:lnTo>
                  <a:pt x="1033" y="341"/>
                </a:lnTo>
                <a:lnTo>
                  <a:pt x="1052" y="402"/>
                </a:lnTo>
                <a:lnTo>
                  <a:pt x="1064" y="466"/>
                </a:lnTo>
                <a:lnTo>
                  <a:pt x="1068" y="534"/>
                </a:lnTo>
                <a:lnTo>
                  <a:pt x="1064" y="601"/>
                </a:lnTo>
                <a:lnTo>
                  <a:pt x="1052" y="665"/>
                </a:lnTo>
                <a:lnTo>
                  <a:pt x="1033" y="727"/>
                </a:lnTo>
                <a:lnTo>
                  <a:pt x="1006" y="784"/>
                </a:lnTo>
                <a:lnTo>
                  <a:pt x="972" y="839"/>
                </a:lnTo>
                <a:lnTo>
                  <a:pt x="933" y="888"/>
                </a:lnTo>
                <a:lnTo>
                  <a:pt x="889" y="934"/>
                </a:lnTo>
                <a:lnTo>
                  <a:pt x="839" y="972"/>
                </a:lnTo>
                <a:lnTo>
                  <a:pt x="785" y="1006"/>
                </a:lnTo>
                <a:lnTo>
                  <a:pt x="728" y="1032"/>
                </a:lnTo>
                <a:lnTo>
                  <a:pt x="666" y="1052"/>
                </a:lnTo>
                <a:lnTo>
                  <a:pt x="602" y="1063"/>
                </a:lnTo>
                <a:lnTo>
                  <a:pt x="534" y="1067"/>
                </a:lnTo>
                <a:lnTo>
                  <a:pt x="467" y="1063"/>
                </a:lnTo>
                <a:lnTo>
                  <a:pt x="403" y="1052"/>
                </a:lnTo>
                <a:lnTo>
                  <a:pt x="341" y="1032"/>
                </a:lnTo>
                <a:lnTo>
                  <a:pt x="284" y="1006"/>
                </a:lnTo>
                <a:lnTo>
                  <a:pt x="229" y="972"/>
                </a:lnTo>
                <a:lnTo>
                  <a:pt x="179" y="934"/>
                </a:lnTo>
                <a:lnTo>
                  <a:pt x="134" y="888"/>
                </a:lnTo>
                <a:lnTo>
                  <a:pt x="97" y="839"/>
                </a:lnTo>
                <a:lnTo>
                  <a:pt x="62" y="784"/>
                </a:lnTo>
                <a:lnTo>
                  <a:pt x="36" y="727"/>
                </a:lnTo>
                <a:lnTo>
                  <a:pt x="17" y="665"/>
                </a:lnTo>
                <a:lnTo>
                  <a:pt x="5" y="601"/>
                </a:lnTo>
                <a:lnTo>
                  <a:pt x="0" y="534"/>
                </a:lnTo>
                <a:lnTo>
                  <a:pt x="5" y="466"/>
                </a:lnTo>
                <a:lnTo>
                  <a:pt x="17" y="402"/>
                </a:lnTo>
                <a:lnTo>
                  <a:pt x="36" y="341"/>
                </a:lnTo>
                <a:lnTo>
                  <a:pt x="62" y="283"/>
                </a:lnTo>
                <a:lnTo>
                  <a:pt x="97" y="228"/>
                </a:lnTo>
                <a:lnTo>
                  <a:pt x="134" y="180"/>
                </a:lnTo>
                <a:lnTo>
                  <a:pt x="179" y="135"/>
                </a:lnTo>
                <a:lnTo>
                  <a:pt x="229" y="96"/>
                </a:lnTo>
                <a:lnTo>
                  <a:pt x="284" y="62"/>
                </a:lnTo>
                <a:lnTo>
                  <a:pt x="341" y="36"/>
                </a:lnTo>
                <a:lnTo>
                  <a:pt x="403" y="16"/>
                </a:lnTo>
                <a:lnTo>
                  <a:pt x="467" y="4"/>
                </a:lnTo>
                <a:lnTo>
                  <a:pt x="534" y="0"/>
                </a:lnTo>
                <a:close/>
              </a:path>
            </a:pathLst>
          </a:custGeom>
          <a:solidFill>
            <a:srgbClr val="8397B1"/>
          </a:solidFill>
          <a:ln w="0">
            <a:noFill/>
            <a:prstDash val="solid"/>
            <a:round/>
            <a:headEnd/>
            <a:tailEnd/>
          </a:ln>
          <a:scene3d>
            <a:camera prst="orthographicFront"/>
            <a:lightRig rig="threePt" dir="t"/>
          </a:scene3d>
          <a:sp3d>
            <a:bevelT w="139700" prst="cross"/>
          </a:sp3d>
        </p:spPr>
        <p:txBody>
          <a:bodyPr vert="horz" wrap="square" lIns="121920" tIns="60960" rIns="121920" bIns="60960" numCol="1" anchor="ctr" anchorCtr="0" compatLnSpc="1">
            <a:prstTxWarp prst="textNoShape">
              <a:avLst/>
            </a:prstTxWarp>
          </a:bodyPr>
          <a:lstStyle/>
          <a:p>
            <a:pPr algn="ctr"/>
            <a:r>
              <a:rPr lang="en-US" sz="2200" dirty="0">
                <a:solidFill>
                  <a:schemeClr val="bg1"/>
                </a:solidFill>
              </a:rPr>
              <a:t>1789</a:t>
            </a:r>
            <a:endParaRPr lang="ru-RU" sz="2200" dirty="0">
              <a:solidFill>
                <a:schemeClr val="bg1"/>
              </a:solidFill>
            </a:endParaRPr>
          </a:p>
        </p:txBody>
      </p:sp>
      <p:sp>
        <p:nvSpPr>
          <p:cNvPr id="14" name="Freeform: Shape 13">
            <a:extLst>
              <a:ext uri="{FF2B5EF4-FFF2-40B4-BE49-F238E27FC236}">
                <a16:creationId xmlns:a16="http://schemas.microsoft.com/office/drawing/2014/main" id="{DE178D34-E4D0-4C4C-980A-59D1956FA034}"/>
              </a:ext>
            </a:extLst>
          </p:cNvPr>
          <p:cNvSpPr>
            <a:spLocks noChangeAspect="1"/>
          </p:cNvSpPr>
          <p:nvPr/>
        </p:nvSpPr>
        <p:spPr bwMode="auto">
          <a:xfrm rot="5340000">
            <a:off x="3727266" y="4435228"/>
            <a:ext cx="1784952" cy="2009798"/>
          </a:xfrm>
          <a:custGeom>
            <a:avLst/>
            <a:gdLst>
              <a:gd name="connsiteX0" fmla="*/ 779112 w 1784952"/>
              <a:gd name="connsiteY0" fmla="*/ 0 h 2009798"/>
              <a:gd name="connsiteX1" fmla="*/ 907197 w 1784952"/>
              <a:gd name="connsiteY1" fmla="*/ 7534 h 2009798"/>
              <a:gd name="connsiteX2" fmla="*/ 1027747 w 1784952"/>
              <a:gd name="connsiteY2" fmla="*/ 30138 h 2009798"/>
              <a:gd name="connsiteX3" fmla="*/ 1144530 w 1784952"/>
              <a:gd name="connsiteY3" fmla="*/ 67810 h 2009798"/>
              <a:gd name="connsiteX4" fmla="*/ 1251895 w 1784952"/>
              <a:gd name="connsiteY4" fmla="*/ 116783 h 2009798"/>
              <a:gd name="connsiteX5" fmla="*/ 1353609 w 1784952"/>
              <a:gd name="connsiteY5" fmla="*/ 180825 h 2009798"/>
              <a:gd name="connsiteX6" fmla="*/ 1447789 w 1784952"/>
              <a:gd name="connsiteY6" fmla="*/ 254286 h 2009798"/>
              <a:gd name="connsiteX7" fmla="*/ 1530667 w 1784952"/>
              <a:gd name="connsiteY7" fmla="*/ 339048 h 2009798"/>
              <a:gd name="connsiteX8" fmla="*/ 1604127 w 1784952"/>
              <a:gd name="connsiteY8" fmla="*/ 429460 h 2009798"/>
              <a:gd name="connsiteX9" fmla="*/ 1668169 w 1784952"/>
              <a:gd name="connsiteY9" fmla="*/ 533058 h 2009798"/>
              <a:gd name="connsiteX10" fmla="*/ 1719026 w 1784952"/>
              <a:gd name="connsiteY10" fmla="*/ 642307 h 2009798"/>
              <a:gd name="connsiteX11" fmla="*/ 1754815 w 1784952"/>
              <a:gd name="connsiteY11" fmla="*/ 757206 h 2009798"/>
              <a:gd name="connsiteX12" fmla="*/ 1777418 w 1784952"/>
              <a:gd name="connsiteY12" fmla="*/ 877756 h 2009798"/>
              <a:gd name="connsiteX13" fmla="*/ 1784952 w 1784952"/>
              <a:gd name="connsiteY13" fmla="*/ 1005841 h 2009798"/>
              <a:gd name="connsiteX14" fmla="*/ 1777418 w 1784952"/>
              <a:gd name="connsiteY14" fmla="*/ 1132042 h 2009798"/>
              <a:gd name="connsiteX15" fmla="*/ 1754815 w 1784952"/>
              <a:gd name="connsiteY15" fmla="*/ 1252592 h 2009798"/>
              <a:gd name="connsiteX16" fmla="*/ 1719026 w 1784952"/>
              <a:gd name="connsiteY16" fmla="*/ 1369375 h 2009798"/>
              <a:gd name="connsiteX17" fmla="*/ 1668169 w 1784952"/>
              <a:gd name="connsiteY17" fmla="*/ 1476740 h 2009798"/>
              <a:gd name="connsiteX18" fmla="*/ 1604127 w 1784952"/>
              <a:gd name="connsiteY18" fmla="*/ 1580338 h 2009798"/>
              <a:gd name="connsiteX19" fmla="*/ 1530667 w 1784952"/>
              <a:gd name="connsiteY19" fmla="*/ 1672634 h 2009798"/>
              <a:gd name="connsiteX20" fmla="*/ 1447789 w 1784952"/>
              <a:gd name="connsiteY20" fmla="*/ 1759280 h 2009798"/>
              <a:gd name="connsiteX21" fmla="*/ 1353609 w 1784952"/>
              <a:gd name="connsiteY21" fmla="*/ 1830856 h 2009798"/>
              <a:gd name="connsiteX22" fmla="*/ 1251895 w 1784952"/>
              <a:gd name="connsiteY22" fmla="*/ 1894899 h 2009798"/>
              <a:gd name="connsiteX23" fmla="*/ 1144530 w 1784952"/>
              <a:gd name="connsiteY23" fmla="*/ 1943872 h 2009798"/>
              <a:gd name="connsiteX24" fmla="*/ 1027747 w 1784952"/>
              <a:gd name="connsiteY24" fmla="*/ 1981544 h 2009798"/>
              <a:gd name="connsiteX25" fmla="*/ 907197 w 1784952"/>
              <a:gd name="connsiteY25" fmla="*/ 2002264 h 2009798"/>
              <a:gd name="connsiteX26" fmla="*/ 779112 w 1784952"/>
              <a:gd name="connsiteY26" fmla="*/ 2009798 h 2009798"/>
              <a:gd name="connsiteX27" fmla="*/ 652911 w 1784952"/>
              <a:gd name="connsiteY27" fmla="*/ 2002264 h 2009798"/>
              <a:gd name="connsiteX28" fmla="*/ 532361 w 1784952"/>
              <a:gd name="connsiteY28" fmla="*/ 1981544 h 2009798"/>
              <a:gd name="connsiteX29" fmla="*/ 415578 w 1784952"/>
              <a:gd name="connsiteY29" fmla="*/ 1943872 h 2009798"/>
              <a:gd name="connsiteX30" fmla="*/ 308213 w 1784952"/>
              <a:gd name="connsiteY30" fmla="*/ 1894899 h 2009798"/>
              <a:gd name="connsiteX31" fmla="*/ 204616 w 1784952"/>
              <a:gd name="connsiteY31" fmla="*/ 1830856 h 2009798"/>
              <a:gd name="connsiteX32" fmla="*/ 110436 w 1784952"/>
              <a:gd name="connsiteY32" fmla="*/ 1759280 h 2009798"/>
              <a:gd name="connsiteX33" fmla="*/ 25674 w 1784952"/>
              <a:gd name="connsiteY33" fmla="*/ 1672634 h 2009798"/>
              <a:gd name="connsiteX34" fmla="*/ 0 w 1784952"/>
              <a:gd name="connsiteY34" fmla="*/ 1638632 h 2009798"/>
              <a:gd name="connsiteX35" fmla="*/ 41190 w 1784952"/>
              <a:gd name="connsiteY35" fmla="*/ 1607327 h 2009798"/>
              <a:gd name="connsiteX36" fmla="*/ 109000 w 1784952"/>
              <a:gd name="connsiteY36" fmla="*/ 1536436 h 2009798"/>
              <a:gd name="connsiteX37" fmla="*/ 169103 w 1784952"/>
              <a:gd name="connsiteY37" fmla="*/ 1460921 h 2009798"/>
              <a:gd name="connsiteX38" fmla="*/ 221502 w 1784952"/>
              <a:gd name="connsiteY38" fmla="*/ 1376159 h 2009798"/>
              <a:gd name="connsiteX39" fmla="*/ 263112 w 1784952"/>
              <a:gd name="connsiteY39" fmla="*/ 1288314 h 2009798"/>
              <a:gd name="connsiteX40" fmla="*/ 292393 w 1784952"/>
              <a:gd name="connsiteY40" fmla="*/ 1192765 h 2009798"/>
              <a:gd name="connsiteX41" fmla="*/ 310887 w 1784952"/>
              <a:gd name="connsiteY41" fmla="*/ 1094133 h 2009798"/>
              <a:gd name="connsiteX42" fmla="*/ 317051 w 1784952"/>
              <a:gd name="connsiteY42" fmla="*/ 990877 h 2009798"/>
              <a:gd name="connsiteX43" fmla="*/ 310887 w 1784952"/>
              <a:gd name="connsiteY43" fmla="*/ 886081 h 2009798"/>
              <a:gd name="connsiteX44" fmla="*/ 292393 w 1784952"/>
              <a:gd name="connsiteY44" fmla="*/ 787449 h 2009798"/>
              <a:gd name="connsiteX45" fmla="*/ 263112 w 1784952"/>
              <a:gd name="connsiteY45" fmla="*/ 693440 h 2009798"/>
              <a:gd name="connsiteX46" fmla="*/ 221502 w 1784952"/>
              <a:gd name="connsiteY46" fmla="*/ 604055 h 2009798"/>
              <a:gd name="connsiteX47" fmla="*/ 169103 w 1784952"/>
              <a:gd name="connsiteY47" fmla="*/ 519293 h 2009798"/>
              <a:gd name="connsiteX48" fmla="*/ 109000 w 1784952"/>
              <a:gd name="connsiteY48" fmla="*/ 445319 h 2009798"/>
              <a:gd name="connsiteX49" fmla="*/ 41190 w 1784952"/>
              <a:gd name="connsiteY49" fmla="*/ 375968 h 2009798"/>
              <a:gd name="connsiteX50" fmla="*/ 13727 w 1784952"/>
              <a:gd name="connsiteY50" fmla="*/ 354547 h 2009798"/>
              <a:gd name="connsiteX51" fmla="*/ 25674 w 1784952"/>
              <a:gd name="connsiteY51" fmla="*/ 339048 h 2009798"/>
              <a:gd name="connsiteX52" fmla="*/ 110436 w 1784952"/>
              <a:gd name="connsiteY52" fmla="*/ 254286 h 2009798"/>
              <a:gd name="connsiteX53" fmla="*/ 204616 w 1784952"/>
              <a:gd name="connsiteY53" fmla="*/ 180825 h 2009798"/>
              <a:gd name="connsiteX54" fmla="*/ 308213 w 1784952"/>
              <a:gd name="connsiteY54" fmla="*/ 116783 h 2009798"/>
              <a:gd name="connsiteX55" fmla="*/ 415578 w 1784952"/>
              <a:gd name="connsiteY55" fmla="*/ 67810 h 2009798"/>
              <a:gd name="connsiteX56" fmla="*/ 532361 w 1784952"/>
              <a:gd name="connsiteY56" fmla="*/ 30138 h 2009798"/>
              <a:gd name="connsiteX57" fmla="*/ 652911 w 1784952"/>
              <a:gd name="connsiteY57" fmla="*/ 7534 h 2009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784952" h="2009798">
                <a:moveTo>
                  <a:pt x="779112" y="0"/>
                </a:moveTo>
                <a:lnTo>
                  <a:pt x="907197" y="7534"/>
                </a:lnTo>
                <a:lnTo>
                  <a:pt x="1027747" y="30138"/>
                </a:lnTo>
                <a:lnTo>
                  <a:pt x="1144530" y="67810"/>
                </a:lnTo>
                <a:lnTo>
                  <a:pt x="1251895" y="116783"/>
                </a:lnTo>
                <a:lnTo>
                  <a:pt x="1353609" y="180825"/>
                </a:lnTo>
                <a:lnTo>
                  <a:pt x="1447789" y="254286"/>
                </a:lnTo>
                <a:lnTo>
                  <a:pt x="1530667" y="339048"/>
                </a:lnTo>
                <a:lnTo>
                  <a:pt x="1604127" y="429460"/>
                </a:lnTo>
                <a:lnTo>
                  <a:pt x="1668169" y="533058"/>
                </a:lnTo>
                <a:lnTo>
                  <a:pt x="1719026" y="642307"/>
                </a:lnTo>
                <a:lnTo>
                  <a:pt x="1754815" y="757206"/>
                </a:lnTo>
                <a:lnTo>
                  <a:pt x="1777418" y="877756"/>
                </a:lnTo>
                <a:lnTo>
                  <a:pt x="1784952" y="1005841"/>
                </a:lnTo>
                <a:lnTo>
                  <a:pt x="1777418" y="1132042"/>
                </a:lnTo>
                <a:lnTo>
                  <a:pt x="1754815" y="1252592"/>
                </a:lnTo>
                <a:lnTo>
                  <a:pt x="1719026" y="1369375"/>
                </a:lnTo>
                <a:lnTo>
                  <a:pt x="1668169" y="1476740"/>
                </a:lnTo>
                <a:lnTo>
                  <a:pt x="1604127" y="1580338"/>
                </a:lnTo>
                <a:lnTo>
                  <a:pt x="1530667" y="1672634"/>
                </a:lnTo>
                <a:lnTo>
                  <a:pt x="1447789" y="1759280"/>
                </a:lnTo>
                <a:lnTo>
                  <a:pt x="1353609" y="1830856"/>
                </a:lnTo>
                <a:lnTo>
                  <a:pt x="1251895" y="1894899"/>
                </a:lnTo>
                <a:lnTo>
                  <a:pt x="1144530" y="1943872"/>
                </a:lnTo>
                <a:lnTo>
                  <a:pt x="1027747" y="1981544"/>
                </a:lnTo>
                <a:lnTo>
                  <a:pt x="907197" y="2002264"/>
                </a:lnTo>
                <a:lnTo>
                  <a:pt x="779112" y="2009798"/>
                </a:lnTo>
                <a:lnTo>
                  <a:pt x="652911" y="2002264"/>
                </a:lnTo>
                <a:lnTo>
                  <a:pt x="532361" y="1981544"/>
                </a:lnTo>
                <a:lnTo>
                  <a:pt x="415578" y="1943872"/>
                </a:lnTo>
                <a:lnTo>
                  <a:pt x="308213" y="1894899"/>
                </a:lnTo>
                <a:lnTo>
                  <a:pt x="204616" y="1830856"/>
                </a:lnTo>
                <a:lnTo>
                  <a:pt x="110436" y="1759280"/>
                </a:lnTo>
                <a:lnTo>
                  <a:pt x="25674" y="1672634"/>
                </a:lnTo>
                <a:lnTo>
                  <a:pt x="0" y="1638632"/>
                </a:lnTo>
                <a:lnTo>
                  <a:pt x="41190" y="1607327"/>
                </a:lnTo>
                <a:lnTo>
                  <a:pt x="109000" y="1536436"/>
                </a:lnTo>
                <a:lnTo>
                  <a:pt x="169103" y="1460921"/>
                </a:lnTo>
                <a:lnTo>
                  <a:pt x="221502" y="1376159"/>
                </a:lnTo>
                <a:lnTo>
                  <a:pt x="263112" y="1288314"/>
                </a:lnTo>
                <a:lnTo>
                  <a:pt x="292393" y="1192765"/>
                </a:lnTo>
                <a:lnTo>
                  <a:pt x="310887" y="1094133"/>
                </a:lnTo>
                <a:lnTo>
                  <a:pt x="317051" y="990877"/>
                </a:lnTo>
                <a:lnTo>
                  <a:pt x="310887" y="886081"/>
                </a:lnTo>
                <a:lnTo>
                  <a:pt x="292393" y="787449"/>
                </a:lnTo>
                <a:lnTo>
                  <a:pt x="263112" y="693440"/>
                </a:lnTo>
                <a:lnTo>
                  <a:pt x="221502" y="604055"/>
                </a:lnTo>
                <a:lnTo>
                  <a:pt x="169103" y="519293"/>
                </a:lnTo>
                <a:lnTo>
                  <a:pt x="109000" y="445319"/>
                </a:lnTo>
                <a:lnTo>
                  <a:pt x="41190" y="375968"/>
                </a:lnTo>
                <a:lnTo>
                  <a:pt x="13727" y="354547"/>
                </a:lnTo>
                <a:lnTo>
                  <a:pt x="25674" y="339048"/>
                </a:lnTo>
                <a:lnTo>
                  <a:pt x="110436" y="254286"/>
                </a:lnTo>
                <a:lnTo>
                  <a:pt x="204616" y="180825"/>
                </a:lnTo>
                <a:lnTo>
                  <a:pt x="308213" y="116783"/>
                </a:lnTo>
                <a:lnTo>
                  <a:pt x="415578" y="67810"/>
                </a:lnTo>
                <a:lnTo>
                  <a:pt x="532361" y="30138"/>
                </a:lnTo>
                <a:lnTo>
                  <a:pt x="652911" y="7534"/>
                </a:lnTo>
                <a:close/>
              </a:path>
            </a:pathLst>
          </a:custGeom>
          <a:blipFill dpi="0" rotWithShape="0">
            <a:blip r:embed="rId3"/>
            <a:srcRect/>
            <a:stretch>
              <a:fillRect/>
            </a:stretch>
          </a:blipFill>
          <a:ln w="6350">
            <a:solidFill>
              <a:schemeClr val="bg1">
                <a:alpha val="50000"/>
              </a:schemeClr>
            </a:solidFill>
            <a:prstDash val="solid"/>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ru-RU" sz="1872"/>
          </a:p>
        </p:txBody>
      </p:sp>
      <p:sp>
        <p:nvSpPr>
          <p:cNvPr id="18" name="TextBox 17">
            <a:extLst>
              <a:ext uri="{FF2B5EF4-FFF2-40B4-BE49-F238E27FC236}">
                <a16:creationId xmlns:a16="http://schemas.microsoft.com/office/drawing/2014/main" id="{7C7A856A-9789-41FB-97C5-2A7FFAE6F034}"/>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19" name="Text Box 10">
            <a:extLst>
              <a:ext uri="{FF2B5EF4-FFF2-40B4-BE49-F238E27FC236}">
                <a16:creationId xmlns:a16="http://schemas.microsoft.com/office/drawing/2014/main" id="{798677C8-DE04-41BB-A9BF-FE32BD5E1FA4}"/>
              </a:ext>
            </a:extLst>
          </p:cNvPr>
          <p:cNvSpPr txBox="1">
            <a:spLocks noChangeArrowheads="1"/>
          </p:cNvSpPr>
          <p:nvPr/>
        </p:nvSpPr>
        <p:spPr bwMode="auto">
          <a:xfrm>
            <a:off x="565344" y="4912821"/>
            <a:ext cx="2472431"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EF3425"/>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cxnSp>
        <p:nvCxnSpPr>
          <p:cNvPr id="24" name="Straight Connector 23">
            <a:extLst>
              <a:ext uri="{FF2B5EF4-FFF2-40B4-BE49-F238E27FC236}">
                <a16:creationId xmlns:a16="http://schemas.microsoft.com/office/drawing/2014/main" id="{52F8D276-2575-4BDA-B653-60098DB771E8}"/>
              </a:ext>
            </a:extLst>
          </p:cNvPr>
          <p:cNvCxnSpPr>
            <a:cxnSpLocks/>
          </p:cNvCxnSpPr>
          <p:nvPr/>
        </p:nvCxnSpPr>
        <p:spPr>
          <a:xfrm flipH="1">
            <a:off x="88135" y="4095249"/>
            <a:ext cx="1043775" cy="0"/>
          </a:xfrm>
          <a:prstGeom prst="line">
            <a:avLst/>
          </a:prstGeom>
          <a:ln w="12700">
            <a:solidFill>
              <a:srgbClr val="FFFFFF"/>
            </a:solidFill>
            <a:headEnd type="oval"/>
            <a:tailEnd type="none" w="med" len="med"/>
          </a:ln>
        </p:spPr>
        <p:style>
          <a:lnRef idx="1">
            <a:schemeClr val="accent1"/>
          </a:lnRef>
          <a:fillRef idx="0">
            <a:schemeClr val="accent1"/>
          </a:fillRef>
          <a:effectRef idx="0">
            <a:schemeClr val="accent1"/>
          </a:effectRef>
          <a:fontRef idx="minor">
            <a:schemeClr val="tx1"/>
          </a:fontRef>
        </p:style>
      </p:cxnSp>
      <p:sp>
        <p:nvSpPr>
          <p:cNvPr id="26" name="Text Box 10">
            <a:extLst>
              <a:ext uri="{FF2B5EF4-FFF2-40B4-BE49-F238E27FC236}">
                <a16:creationId xmlns:a16="http://schemas.microsoft.com/office/drawing/2014/main" id="{8E1A89FA-4C35-4F41-8E8A-9362B9F0D2AB}"/>
              </a:ext>
            </a:extLst>
          </p:cNvPr>
          <p:cNvSpPr txBox="1">
            <a:spLocks noChangeArrowheads="1"/>
          </p:cNvSpPr>
          <p:nvPr/>
        </p:nvSpPr>
        <p:spPr bwMode="auto">
          <a:xfrm>
            <a:off x="3383526" y="1902690"/>
            <a:ext cx="2472431"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8397B1"/>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7" name="Freeform: Shape 26">
            <a:extLst>
              <a:ext uri="{FF2B5EF4-FFF2-40B4-BE49-F238E27FC236}">
                <a16:creationId xmlns:a16="http://schemas.microsoft.com/office/drawing/2014/main" id="{16F460F6-E765-431C-95D4-44F0543A7D07}"/>
              </a:ext>
            </a:extLst>
          </p:cNvPr>
          <p:cNvSpPr>
            <a:spLocks noChangeAspect="1"/>
          </p:cNvSpPr>
          <p:nvPr/>
        </p:nvSpPr>
        <p:spPr bwMode="auto">
          <a:xfrm rot="16200000">
            <a:off x="6534389" y="1711318"/>
            <a:ext cx="1784952" cy="2009798"/>
          </a:xfrm>
          <a:custGeom>
            <a:avLst/>
            <a:gdLst>
              <a:gd name="connsiteX0" fmla="*/ 779112 w 1784952"/>
              <a:gd name="connsiteY0" fmla="*/ 0 h 2009798"/>
              <a:gd name="connsiteX1" fmla="*/ 907197 w 1784952"/>
              <a:gd name="connsiteY1" fmla="*/ 7534 h 2009798"/>
              <a:gd name="connsiteX2" fmla="*/ 1027747 w 1784952"/>
              <a:gd name="connsiteY2" fmla="*/ 30138 h 2009798"/>
              <a:gd name="connsiteX3" fmla="*/ 1144530 w 1784952"/>
              <a:gd name="connsiteY3" fmla="*/ 67810 h 2009798"/>
              <a:gd name="connsiteX4" fmla="*/ 1251895 w 1784952"/>
              <a:gd name="connsiteY4" fmla="*/ 116783 h 2009798"/>
              <a:gd name="connsiteX5" fmla="*/ 1353609 w 1784952"/>
              <a:gd name="connsiteY5" fmla="*/ 180825 h 2009798"/>
              <a:gd name="connsiteX6" fmla="*/ 1447789 w 1784952"/>
              <a:gd name="connsiteY6" fmla="*/ 254286 h 2009798"/>
              <a:gd name="connsiteX7" fmla="*/ 1530667 w 1784952"/>
              <a:gd name="connsiteY7" fmla="*/ 339048 h 2009798"/>
              <a:gd name="connsiteX8" fmla="*/ 1604127 w 1784952"/>
              <a:gd name="connsiteY8" fmla="*/ 429460 h 2009798"/>
              <a:gd name="connsiteX9" fmla="*/ 1668169 w 1784952"/>
              <a:gd name="connsiteY9" fmla="*/ 533058 h 2009798"/>
              <a:gd name="connsiteX10" fmla="*/ 1719026 w 1784952"/>
              <a:gd name="connsiteY10" fmla="*/ 642307 h 2009798"/>
              <a:gd name="connsiteX11" fmla="*/ 1754815 w 1784952"/>
              <a:gd name="connsiteY11" fmla="*/ 757206 h 2009798"/>
              <a:gd name="connsiteX12" fmla="*/ 1777418 w 1784952"/>
              <a:gd name="connsiteY12" fmla="*/ 877756 h 2009798"/>
              <a:gd name="connsiteX13" fmla="*/ 1784952 w 1784952"/>
              <a:gd name="connsiteY13" fmla="*/ 1005841 h 2009798"/>
              <a:gd name="connsiteX14" fmla="*/ 1777418 w 1784952"/>
              <a:gd name="connsiteY14" fmla="*/ 1132042 h 2009798"/>
              <a:gd name="connsiteX15" fmla="*/ 1754815 w 1784952"/>
              <a:gd name="connsiteY15" fmla="*/ 1252592 h 2009798"/>
              <a:gd name="connsiteX16" fmla="*/ 1719026 w 1784952"/>
              <a:gd name="connsiteY16" fmla="*/ 1369375 h 2009798"/>
              <a:gd name="connsiteX17" fmla="*/ 1668169 w 1784952"/>
              <a:gd name="connsiteY17" fmla="*/ 1476740 h 2009798"/>
              <a:gd name="connsiteX18" fmla="*/ 1604127 w 1784952"/>
              <a:gd name="connsiteY18" fmla="*/ 1580338 h 2009798"/>
              <a:gd name="connsiteX19" fmla="*/ 1530667 w 1784952"/>
              <a:gd name="connsiteY19" fmla="*/ 1672634 h 2009798"/>
              <a:gd name="connsiteX20" fmla="*/ 1447789 w 1784952"/>
              <a:gd name="connsiteY20" fmla="*/ 1759280 h 2009798"/>
              <a:gd name="connsiteX21" fmla="*/ 1353609 w 1784952"/>
              <a:gd name="connsiteY21" fmla="*/ 1830856 h 2009798"/>
              <a:gd name="connsiteX22" fmla="*/ 1251895 w 1784952"/>
              <a:gd name="connsiteY22" fmla="*/ 1894899 h 2009798"/>
              <a:gd name="connsiteX23" fmla="*/ 1144530 w 1784952"/>
              <a:gd name="connsiteY23" fmla="*/ 1943872 h 2009798"/>
              <a:gd name="connsiteX24" fmla="*/ 1027747 w 1784952"/>
              <a:gd name="connsiteY24" fmla="*/ 1981544 h 2009798"/>
              <a:gd name="connsiteX25" fmla="*/ 907197 w 1784952"/>
              <a:gd name="connsiteY25" fmla="*/ 2002264 h 2009798"/>
              <a:gd name="connsiteX26" fmla="*/ 779112 w 1784952"/>
              <a:gd name="connsiteY26" fmla="*/ 2009798 h 2009798"/>
              <a:gd name="connsiteX27" fmla="*/ 652911 w 1784952"/>
              <a:gd name="connsiteY27" fmla="*/ 2002264 h 2009798"/>
              <a:gd name="connsiteX28" fmla="*/ 532361 w 1784952"/>
              <a:gd name="connsiteY28" fmla="*/ 1981544 h 2009798"/>
              <a:gd name="connsiteX29" fmla="*/ 415578 w 1784952"/>
              <a:gd name="connsiteY29" fmla="*/ 1943872 h 2009798"/>
              <a:gd name="connsiteX30" fmla="*/ 308213 w 1784952"/>
              <a:gd name="connsiteY30" fmla="*/ 1894899 h 2009798"/>
              <a:gd name="connsiteX31" fmla="*/ 204616 w 1784952"/>
              <a:gd name="connsiteY31" fmla="*/ 1830856 h 2009798"/>
              <a:gd name="connsiteX32" fmla="*/ 110436 w 1784952"/>
              <a:gd name="connsiteY32" fmla="*/ 1759280 h 2009798"/>
              <a:gd name="connsiteX33" fmla="*/ 25674 w 1784952"/>
              <a:gd name="connsiteY33" fmla="*/ 1672634 h 2009798"/>
              <a:gd name="connsiteX34" fmla="*/ 0 w 1784952"/>
              <a:gd name="connsiteY34" fmla="*/ 1638632 h 2009798"/>
              <a:gd name="connsiteX35" fmla="*/ 41190 w 1784952"/>
              <a:gd name="connsiteY35" fmla="*/ 1607327 h 2009798"/>
              <a:gd name="connsiteX36" fmla="*/ 109000 w 1784952"/>
              <a:gd name="connsiteY36" fmla="*/ 1536436 h 2009798"/>
              <a:gd name="connsiteX37" fmla="*/ 169103 w 1784952"/>
              <a:gd name="connsiteY37" fmla="*/ 1460921 h 2009798"/>
              <a:gd name="connsiteX38" fmla="*/ 221502 w 1784952"/>
              <a:gd name="connsiteY38" fmla="*/ 1376159 h 2009798"/>
              <a:gd name="connsiteX39" fmla="*/ 263112 w 1784952"/>
              <a:gd name="connsiteY39" fmla="*/ 1288314 h 2009798"/>
              <a:gd name="connsiteX40" fmla="*/ 292393 w 1784952"/>
              <a:gd name="connsiteY40" fmla="*/ 1192765 h 2009798"/>
              <a:gd name="connsiteX41" fmla="*/ 310887 w 1784952"/>
              <a:gd name="connsiteY41" fmla="*/ 1094133 h 2009798"/>
              <a:gd name="connsiteX42" fmla="*/ 317051 w 1784952"/>
              <a:gd name="connsiteY42" fmla="*/ 990877 h 2009798"/>
              <a:gd name="connsiteX43" fmla="*/ 310887 w 1784952"/>
              <a:gd name="connsiteY43" fmla="*/ 886081 h 2009798"/>
              <a:gd name="connsiteX44" fmla="*/ 292393 w 1784952"/>
              <a:gd name="connsiteY44" fmla="*/ 787449 h 2009798"/>
              <a:gd name="connsiteX45" fmla="*/ 263112 w 1784952"/>
              <a:gd name="connsiteY45" fmla="*/ 693440 h 2009798"/>
              <a:gd name="connsiteX46" fmla="*/ 221502 w 1784952"/>
              <a:gd name="connsiteY46" fmla="*/ 604055 h 2009798"/>
              <a:gd name="connsiteX47" fmla="*/ 169103 w 1784952"/>
              <a:gd name="connsiteY47" fmla="*/ 519293 h 2009798"/>
              <a:gd name="connsiteX48" fmla="*/ 109000 w 1784952"/>
              <a:gd name="connsiteY48" fmla="*/ 445319 h 2009798"/>
              <a:gd name="connsiteX49" fmla="*/ 41190 w 1784952"/>
              <a:gd name="connsiteY49" fmla="*/ 375968 h 2009798"/>
              <a:gd name="connsiteX50" fmla="*/ 13727 w 1784952"/>
              <a:gd name="connsiteY50" fmla="*/ 354547 h 2009798"/>
              <a:gd name="connsiteX51" fmla="*/ 25674 w 1784952"/>
              <a:gd name="connsiteY51" fmla="*/ 339048 h 2009798"/>
              <a:gd name="connsiteX52" fmla="*/ 110436 w 1784952"/>
              <a:gd name="connsiteY52" fmla="*/ 254286 h 2009798"/>
              <a:gd name="connsiteX53" fmla="*/ 204616 w 1784952"/>
              <a:gd name="connsiteY53" fmla="*/ 180825 h 2009798"/>
              <a:gd name="connsiteX54" fmla="*/ 308213 w 1784952"/>
              <a:gd name="connsiteY54" fmla="*/ 116783 h 2009798"/>
              <a:gd name="connsiteX55" fmla="*/ 415578 w 1784952"/>
              <a:gd name="connsiteY55" fmla="*/ 67810 h 2009798"/>
              <a:gd name="connsiteX56" fmla="*/ 532361 w 1784952"/>
              <a:gd name="connsiteY56" fmla="*/ 30138 h 2009798"/>
              <a:gd name="connsiteX57" fmla="*/ 652911 w 1784952"/>
              <a:gd name="connsiteY57" fmla="*/ 7534 h 2009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784952" h="2009798">
                <a:moveTo>
                  <a:pt x="779112" y="0"/>
                </a:moveTo>
                <a:lnTo>
                  <a:pt x="907197" y="7534"/>
                </a:lnTo>
                <a:lnTo>
                  <a:pt x="1027747" y="30138"/>
                </a:lnTo>
                <a:lnTo>
                  <a:pt x="1144530" y="67810"/>
                </a:lnTo>
                <a:lnTo>
                  <a:pt x="1251895" y="116783"/>
                </a:lnTo>
                <a:lnTo>
                  <a:pt x="1353609" y="180825"/>
                </a:lnTo>
                <a:lnTo>
                  <a:pt x="1447789" y="254286"/>
                </a:lnTo>
                <a:lnTo>
                  <a:pt x="1530667" y="339048"/>
                </a:lnTo>
                <a:lnTo>
                  <a:pt x="1604127" y="429460"/>
                </a:lnTo>
                <a:lnTo>
                  <a:pt x="1668169" y="533058"/>
                </a:lnTo>
                <a:lnTo>
                  <a:pt x="1719026" y="642307"/>
                </a:lnTo>
                <a:lnTo>
                  <a:pt x="1754815" y="757206"/>
                </a:lnTo>
                <a:lnTo>
                  <a:pt x="1777418" y="877756"/>
                </a:lnTo>
                <a:lnTo>
                  <a:pt x="1784952" y="1005841"/>
                </a:lnTo>
                <a:lnTo>
                  <a:pt x="1777418" y="1132042"/>
                </a:lnTo>
                <a:lnTo>
                  <a:pt x="1754815" y="1252592"/>
                </a:lnTo>
                <a:lnTo>
                  <a:pt x="1719026" y="1369375"/>
                </a:lnTo>
                <a:lnTo>
                  <a:pt x="1668169" y="1476740"/>
                </a:lnTo>
                <a:lnTo>
                  <a:pt x="1604127" y="1580338"/>
                </a:lnTo>
                <a:lnTo>
                  <a:pt x="1530667" y="1672634"/>
                </a:lnTo>
                <a:lnTo>
                  <a:pt x="1447789" y="1759280"/>
                </a:lnTo>
                <a:lnTo>
                  <a:pt x="1353609" y="1830856"/>
                </a:lnTo>
                <a:lnTo>
                  <a:pt x="1251895" y="1894899"/>
                </a:lnTo>
                <a:lnTo>
                  <a:pt x="1144530" y="1943872"/>
                </a:lnTo>
                <a:lnTo>
                  <a:pt x="1027747" y="1981544"/>
                </a:lnTo>
                <a:lnTo>
                  <a:pt x="907197" y="2002264"/>
                </a:lnTo>
                <a:lnTo>
                  <a:pt x="779112" y="2009798"/>
                </a:lnTo>
                <a:lnTo>
                  <a:pt x="652911" y="2002264"/>
                </a:lnTo>
                <a:lnTo>
                  <a:pt x="532361" y="1981544"/>
                </a:lnTo>
                <a:lnTo>
                  <a:pt x="415578" y="1943872"/>
                </a:lnTo>
                <a:lnTo>
                  <a:pt x="308213" y="1894899"/>
                </a:lnTo>
                <a:lnTo>
                  <a:pt x="204616" y="1830856"/>
                </a:lnTo>
                <a:lnTo>
                  <a:pt x="110436" y="1759280"/>
                </a:lnTo>
                <a:lnTo>
                  <a:pt x="25674" y="1672634"/>
                </a:lnTo>
                <a:lnTo>
                  <a:pt x="0" y="1638632"/>
                </a:lnTo>
                <a:lnTo>
                  <a:pt x="41190" y="1607327"/>
                </a:lnTo>
                <a:lnTo>
                  <a:pt x="109000" y="1536436"/>
                </a:lnTo>
                <a:lnTo>
                  <a:pt x="169103" y="1460921"/>
                </a:lnTo>
                <a:lnTo>
                  <a:pt x="221502" y="1376159"/>
                </a:lnTo>
                <a:lnTo>
                  <a:pt x="263112" y="1288314"/>
                </a:lnTo>
                <a:lnTo>
                  <a:pt x="292393" y="1192765"/>
                </a:lnTo>
                <a:lnTo>
                  <a:pt x="310887" y="1094133"/>
                </a:lnTo>
                <a:lnTo>
                  <a:pt x="317051" y="990877"/>
                </a:lnTo>
                <a:lnTo>
                  <a:pt x="310887" y="886081"/>
                </a:lnTo>
                <a:lnTo>
                  <a:pt x="292393" y="787449"/>
                </a:lnTo>
                <a:lnTo>
                  <a:pt x="263112" y="693440"/>
                </a:lnTo>
                <a:lnTo>
                  <a:pt x="221502" y="604055"/>
                </a:lnTo>
                <a:lnTo>
                  <a:pt x="169103" y="519293"/>
                </a:lnTo>
                <a:lnTo>
                  <a:pt x="109000" y="445319"/>
                </a:lnTo>
                <a:lnTo>
                  <a:pt x="41190" y="375968"/>
                </a:lnTo>
                <a:lnTo>
                  <a:pt x="13727" y="354547"/>
                </a:lnTo>
                <a:lnTo>
                  <a:pt x="25674" y="339048"/>
                </a:lnTo>
                <a:lnTo>
                  <a:pt x="110436" y="254286"/>
                </a:lnTo>
                <a:lnTo>
                  <a:pt x="204616" y="180825"/>
                </a:lnTo>
                <a:lnTo>
                  <a:pt x="308213" y="116783"/>
                </a:lnTo>
                <a:lnTo>
                  <a:pt x="415578" y="67810"/>
                </a:lnTo>
                <a:lnTo>
                  <a:pt x="532361" y="30138"/>
                </a:lnTo>
                <a:lnTo>
                  <a:pt x="652911" y="7534"/>
                </a:lnTo>
                <a:close/>
              </a:path>
            </a:pathLst>
          </a:custGeom>
          <a:blipFill dpi="0" rotWithShape="0">
            <a:blip r:embed="rId4"/>
            <a:srcRect/>
            <a:stretch>
              <a:fillRect/>
            </a:stretch>
          </a:blipFill>
          <a:ln w="6350">
            <a:solidFill>
              <a:schemeClr val="bg1">
                <a:alpha val="50000"/>
              </a:schemeClr>
            </a:solidFill>
            <a:prstDash val="solid"/>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ru-RU" sz="1872"/>
          </a:p>
        </p:txBody>
      </p:sp>
      <p:sp>
        <p:nvSpPr>
          <p:cNvPr id="28" name="Freeform 6">
            <a:extLst>
              <a:ext uri="{FF2B5EF4-FFF2-40B4-BE49-F238E27FC236}">
                <a16:creationId xmlns:a16="http://schemas.microsoft.com/office/drawing/2014/main" id="{4D837851-7D05-48F4-8CC2-0B65BB5262BA}"/>
              </a:ext>
            </a:extLst>
          </p:cNvPr>
          <p:cNvSpPr>
            <a:spLocks noChangeAspect="1"/>
          </p:cNvSpPr>
          <p:nvPr/>
        </p:nvSpPr>
        <p:spPr bwMode="auto">
          <a:xfrm>
            <a:off x="6832002" y="3457620"/>
            <a:ext cx="1188720" cy="1187609"/>
          </a:xfrm>
          <a:custGeom>
            <a:avLst/>
            <a:gdLst>
              <a:gd name="T0" fmla="*/ 534 w 1068"/>
              <a:gd name="T1" fmla="*/ 0 h 1067"/>
              <a:gd name="T2" fmla="*/ 602 w 1068"/>
              <a:gd name="T3" fmla="*/ 4 h 1067"/>
              <a:gd name="T4" fmla="*/ 666 w 1068"/>
              <a:gd name="T5" fmla="*/ 16 h 1067"/>
              <a:gd name="T6" fmla="*/ 728 w 1068"/>
              <a:gd name="T7" fmla="*/ 36 h 1067"/>
              <a:gd name="T8" fmla="*/ 785 w 1068"/>
              <a:gd name="T9" fmla="*/ 62 h 1067"/>
              <a:gd name="T10" fmla="*/ 839 w 1068"/>
              <a:gd name="T11" fmla="*/ 96 h 1067"/>
              <a:gd name="T12" fmla="*/ 889 w 1068"/>
              <a:gd name="T13" fmla="*/ 135 h 1067"/>
              <a:gd name="T14" fmla="*/ 933 w 1068"/>
              <a:gd name="T15" fmla="*/ 180 h 1067"/>
              <a:gd name="T16" fmla="*/ 972 w 1068"/>
              <a:gd name="T17" fmla="*/ 228 h 1067"/>
              <a:gd name="T18" fmla="*/ 1006 w 1068"/>
              <a:gd name="T19" fmla="*/ 283 h 1067"/>
              <a:gd name="T20" fmla="*/ 1033 w 1068"/>
              <a:gd name="T21" fmla="*/ 341 h 1067"/>
              <a:gd name="T22" fmla="*/ 1052 w 1068"/>
              <a:gd name="T23" fmla="*/ 402 h 1067"/>
              <a:gd name="T24" fmla="*/ 1064 w 1068"/>
              <a:gd name="T25" fmla="*/ 466 h 1067"/>
              <a:gd name="T26" fmla="*/ 1068 w 1068"/>
              <a:gd name="T27" fmla="*/ 534 h 1067"/>
              <a:gd name="T28" fmla="*/ 1064 w 1068"/>
              <a:gd name="T29" fmla="*/ 601 h 1067"/>
              <a:gd name="T30" fmla="*/ 1052 w 1068"/>
              <a:gd name="T31" fmla="*/ 665 h 1067"/>
              <a:gd name="T32" fmla="*/ 1033 w 1068"/>
              <a:gd name="T33" fmla="*/ 727 h 1067"/>
              <a:gd name="T34" fmla="*/ 1006 w 1068"/>
              <a:gd name="T35" fmla="*/ 784 h 1067"/>
              <a:gd name="T36" fmla="*/ 972 w 1068"/>
              <a:gd name="T37" fmla="*/ 839 h 1067"/>
              <a:gd name="T38" fmla="*/ 933 w 1068"/>
              <a:gd name="T39" fmla="*/ 888 h 1067"/>
              <a:gd name="T40" fmla="*/ 889 w 1068"/>
              <a:gd name="T41" fmla="*/ 934 h 1067"/>
              <a:gd name="T42" fmla="*/ 839 w 1068"/>
              <a:gd name="T43" fmla="*/ 972 h 1067"/>
              <a:gd name="T44" fmla="*/ 785 w 1068"/>
              <a:gd name="T45" fmla="*/ 1006 h 1067"/>
              <a:gd name="T46" fmla="*/ 728 w 1068"/>
              <a:gd name="T47" fmla="*/ 1032 h 1067"/>
              <a:gd name="T48" fmla="*/ 666 w 1068"/>
              <a:gd name="T49" fmla="*/ 1052 h 1067"/>
              <a:gd name="T50" fmla="*/ 602 w 1068"/>
              <a:gd name="T51" fmla="*/ 1063 h 1067"/>
              <a:gd name="T52" fmla="*/ 534 w 1068"/>
              <a:gd name="T53" fmla="*/ 1067 h 1067"/>
              <a:gd name="T54" fmla="*/ 467 w 1068"/>
              <a:gd name="T55" fmla="*/ 1063 h 1067"/>
              <a:gd name="T56" fmla="*/ 403 w 1068"/>
              <a:gd name="T57" fmla="*/ 1052 h 1067"/>
              <a:gd name="T58" fmla="*/ 341 w 1068"/>
              <a:gd name="T59" fmla="*/ 1032 h 1067"/>
              <a:gd name="T60" fmla="*/ 284 w 1068"/>
              <a:gd name="T61" fmla="*/ 1006 h 1067"/>
              <a:gd name="T62" fmla="*/ 229 w 1068"/>
              <a:gd name="T63" fmla="*/ 972 h 1067"/>
              <a:gd name="T64" fmla="*/ 179 w 1068"/>
              <a:gd name="T65" fmla="*/ 934 h 1067"/>
              <a:gd name="T66" fmla="*/ 134 w 1068"/>
              <a:gd name="T67" fmla="*/ 888 h 1067"/>
              <a:gd name="T68" fmla="*/ 97 w 1068"/>
              <a:gd name="T69" fmla="*/ 839 h 1067"/>
              <a:gd name="T70" fmla="*/ 62 w 1068"/>
              <a:gd name="T71" fmla="*/ 784 h 1067"/>
              <a:gd name="T72" fmla="*/ 36 w 1068"/>
              <a:gd name="T73" fmla="*/ 727 h 1067"/>
              <a:gd name="T74" fmla="*/ 17 w 1068"/>
              <a:gd name="T75" fmla="*/ 665 h 1067"/>
              <a:gd name="T76" fmla="*/ 5 w 1068"/>
              <a:gd name="T77" fmla="*/ 601 h 1067"/>
              <a:gd name="T78" fmla="*/ 0 w 1068"/>
              <a:gd name="T79" fmla="*/ 534 h 1067"/>
              <a:gd name="T80" fmla="*/ 5 w 1068"/>
              <a:gd name="T81" fmla="*/ 466 h 1067"/>
              <a:gd name="T82" fmla="*/ 17 w 1068"/>
              <a:gd name="T83" fmla="*/ 402 h 1067"/>
              <a:gd name="T84" fmla="*/ 36 w 1068"/>
              <a:gd name="T85" fmla="*/ 341 h 1067"/>
              <a:gd name="T86" fmla="*/ 62 w 1068"/>
              <a:gd name="T87" fmla="*/ 283 h 1067"/>
              <a:gd name="T88" fmla="*/ 97 w 1068"/>
              <a:gd name="T89" fmla="*/ 228 h 1067"/>
              <a:gd name="T90" fmla="*/ 134 w 1068"/>
              <a:gd name="T91" fmla="*/ 180 h 1067"/>
              <a:gd name="T92" fmla="*/ 179 w 1068"/>
              <a:gd name="T93" fmla="*/ 135 h 1067"/>
              <a:gd name="T94" fmla="*/ 229 w 1068"/>
              <a:gd name="T95" fmla="*/ 96 h 1067"/>
              <a:gd name="T96" fmla="*/ 284 w 1068"/>
              <a:gd name="T97" fmla="*/ 62 h 1067"/>
              <a:gd name="T98" fmla="*/ 341 w 1068"/>
              <a:gd name="T99" fmla="*/ 36 h 1067"/>
              <a:gd name="T100" fmla="*/ 403 w 1068"/>
              <a:gd name="T101" fmla="*/ 16 h 1067"/>
              <a:gd name="T102" fmla="*/ 467 w 1068"/>
              <a:gd name="T103" fmla="*/ 4 h 1067"/>
              <a:gd name="T104" fmla="*/ 534 w 1068"/>
              <a:gd name="T105" fmla="*/ 0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8" h="1067">
                <a:moveTo>
                  <a:pt x="534" y="0"/>
                </a:moveTo>
                <a:lnTo>
                  <a:pt x="602" y="4"/>
                </a:lnTo>
                <a:lnTo>
                  <a:pt x="666" y="16"/>
                </a:lnTo>
                <a:lnTo>
                  <a:pt x="728" y="36"/>
                </a:lnTo>
                <a:lnTo>
                  <a:pt x="785" y="62"/>
                </a:lnTo>
                <a:lnTo>
                  <a:pt x="839" y="96"/>
                </a:lnTo>
                <a:lnTo>
                  <a:pt x="889" y="135"/>
                </a:lnTo>
                <a:lnTo>
                  <a:pt x="933" y="180"/>
                </a:lnTo>
                <a:lnTo>
                  <a:pt x="972" y="228"/>
                </a:lnTo>
                <a:lnTo>
                  <a:pt x="1006" y="283"/>
                </a:lnTo>
                <a:lnTo>
                  <a:pt x="1033" y="341"/>
                </a:lnTo>
                <a:lnTo>
                  <a:pt x="1052" y="402"/>
                </a:lnTo>
                <a:lnTo>
                  <a:pt x="1064" y="466"/>
                </a:lnTo>
                <a:lnTo>
                  <a:pt x="1068" y="534"/>
                </a:lnTo>
                <a:lnTo>
                  <a:pt x="1064" y="601"/>
                </a:lnTo>
                <a:lnTo>
                  <a:pt x="1052" y="665"/>
                </a:lnTo>
                <a:lnTo>
                  <a:pt x="1033" y="727"/>
                </a:lnTo>
                <a:lnTo>
                  <a:pt x="1006" y="784"/>
                </a:lnTo>
                <a:lnTo>
                  <a:pt x="972" y="839"/>
                </a:lnTo>
                <a:lnTo>
                  <a:pt x="933" y="888"/>
                </a:lnTo>
                <a:lnTo>
                  <a:pt x="889" y="934"/>
                </a:lnTo>
                <a:lnTo>
                  <a:pt x="839" y="972"/>
                </a:lnTo>
                <a:lnTo>
                  <a:pt x="785" y="1006"/>
                </a:lnTo>
                <a:lnTo>
                  <a:pt x="728" y="1032"/>
                </a:lnTo>
                <a:lnTo>
                  <a:pt x="666" y="1052"/>
                </a:lnTo>
                <a:lnTo>
                  <a:pt x="602" y="1063"/>
                </a:lnTo>
                <a:lnTo>
                  <a:pt x="534" y="1067"/>
                </a:lnTo>
                <a:lnTo>
                  <a:pt x="467" y="1063"/>
                </a:lnTo>
                <a:lnTo>
                  <a:pt x="403" y="1052"/>
                </a:lnTo>
                <a:lnTo>
                  <a:pt x="341" y="1032"/>
                </a:lnTo>
                <a:lnTo>
                  <a:pt x="284" y="1006"/>
                </a:lnTo>
                <a:lnTo>
                  <a:pt x="229" y="972"/>
                </a:lnTo>
                <a:lnTo>
                  <a:pt x="179" y="934"/>
                </a:lnTo>
                <a:lnTo>
                  <a:pt x="134" y="888"/>
                </a:lnTo>
                <a:lnTo>
                  <a:pt x="97" y="839"/>
                </a:lnTo>
                <a:lnTo>
                  <a:pt x="62" y="784"/>
                </a:lnTo>
                <a:lnTo>
                  <a:pt x="36" y="727"/>
                </a:lnTo>
                <a:lnTo>
                  <a:pt x="17" y="665"/>
                </a:lnTo>
                <a:lnTo>
                  <a:pt x="5" y="601"/>
                </a:lnTo>
                <a:lnTo>
                  <a:pt x="0" y="534"/>
                </a:lnTo>
                <a:lnTo>
                  <a:pt x="5" y="466"/>
                </a:lnTo>
                <a:lnTo>
                  <a:pt x="17" y="402"/>
                </a:lnTo>
                <a:lnTo>
                  <a:pt x="36" y="341"/>
                </a:lnTo>
                <a:lnTo>
                  <a:pt x="62" y="283"/>
                </a:lnTo>
                <a:lnTo>
                  <a:pt x="97" y="228"/>
                </a:lnTo>
                <a:lnTo>
                  <a:pt x="134" y="180"/>
                </a:lnTo>
                <a:lnTo>
                  <a:pt x="179" y="135"/>
                </a:lnTo>
                <a:lnTo>
                  <a:pt x="229" y="96"/>
                </a:lnTo>
                <a:lnTo>
                  <a:pt x="284" y="62"/>
                </a:lnTo>
                <a:lnTo>
                  <a:pt x="341" y="36"/>
                </a:lnTo>
                <a:lnTo>
                  <a:pt x="403" y="16"/>
                </a:lnTo>
                <a:lnTo>
                  <a:pt x="467" y="4"/>
                </a:lnTo>
                <a:lnTo>
                  <a:pt x="534" y="0"/>
                </a:lnTo>
                <a:close/>
              </a:path>
            </a:pathLst>
          </a:custGeom>
          <a:solidFill>
            <a:srgbClr val="44546B"/>
          </a:solidFill>
          <a:ln w="0">
            <a:noFill/>
            <a:prstDash val="solid"/>
            <a:round/>
            <a:headEnd/>
            <a:tailEnd/>
          </a:ln>
          <a:scene3d>
            <a:camera prst="orthographicFront"/>
            <a:lightRig rig="threePt" dir="t"/>
          </a:scene3d>
          <a:sp3d>
            <a:bevelT w="139700" prst="cross"/>
          </a:sp3d>
        </p:spPr>
        <p:txBody>
          <a:bodyPr vert="horz" wrap="square" lIns="121920" tIns="60960" rIns="121920" bIns="60960" numCol="1" anchor="ctr" anchorCtr="0" compatLnSpc="1">
            <a:prstTxWarp prst="textNoShape">
              <a:avLst/>
            </a:prstTxWarp>
          </a:bodyPr>
          <a:lstStyle/>
          <a:p>
            <a:pPr algn="ctr"/>
            <a:r>
              <a:rPr lang="en-US" sz="2200" dirty="0">
                <a:solidFill>
                  <a:schemeClr val="bg1"/>
                </a:solidFill>
              </a:rPr>
              <a:t>1861</a:t>
            </a:r>
            <a:endParaRPr lang="ru-RU" sz="2200" dirty="0">
              <a:solidFill>
                <a:schemeClr val="bg1"/>
              </a:solidFill>
            </a:endParaRPr>
          </a:p>
        </p:txBody>
      </p:sp>
      <p:sp>
        <p:nvSpPr>
          <p:cNvPr id="29" name="Freeform 6">
            <a:extLst>
              <a:ext uri="{FF2B5EF4-FFF2-40B4-BE49-F238E27FC236}">
                <a16:creationId xmlns:a16="http://schemas.microsoft.com/office/drawing/2014/main" id="{E95228B2-927A-4F94-9257-9CFC1C722F6B}"/>
              </a:ext>
            </a:extLst>
          </p:cNvPr>
          <p:cNvSpPr>
            <a:spLocks noChangeAspect="1"/>
          </p:cNvSpPr>
          <p:nvPr/>
        </p:nvSpPr>
        <p:spPr bwMode="auto">
          <a:xfrm>
            <a:off x="9661198" y="3457620"/>
            <a:ext cx="1188720" cy="1187609"/>
          </a:xfrm>
          <a:custGeom>
            <a:avLst/>
            <a:gdLst>
              <a:gd name="T0" fmla="*/ 534 w 1068"/>
              <a:gd name="T1" fmla="*/ 0 h 1067"/>
              <a:gd name="T2" fmla="*/ 602 w 1068"/>
              <a:gd name="T3" fmla="*/ 4 h 1067"/>
              <a:gd name="T4" fmla="*/ 666 w 1068"/>
              <a:gd name="T5" fmla="*/ 16 h 1067"/>
              <a:gd name="T6" fmla="*/ 728 w 1068"/>
              <a:gd name="T7" fmla="*/ 36 h 1067"/>
              <a:gd name="T8" fmla="*/ 785 w 1068"/>
              <a:gd name="T9" fmla="*/ 62 h 1067"/>
              <a:gd name="T10" fmla="*/ 839 w 1068"/>
              <a:gd name="T11" fmla="*/ 96 h 1067"/>
              <a:gd name="T12" fmla="*/ 889 w 1068"/>
              <a:gd name="T13" fmla="*/ 135 h 1067"/>
              <a:gd name="T14" fmla="*/ 933 w 1068"/>
              <a:gd name="T15" fmla="*/ 180 h 1067"/>
              <a:gd name="T16" fmla="*/ 972 w 1068"/>
              <a:gd name="T17" fmla="*/ 228 h 1067"/>
              <a:gd name="T18" fmla="*/ 1006 w 1068"/>
              <a:gd name="T19" fmla="*/ 283 h 1067"/>
              <a:gd name="T20" fmla="*/ 1033 w 1068"/>
              <a:gd name="T21" fmla="*/ 341 h 1067"/>
              <a:gd name="T22" fmla="*/ 1052 w 1068"/>
              <a:gd name="T23" fmla="*/ 402 h 1067"/>
              <a:gd name="T24" fmla="*/ 1064 w 1068"/>
              <a:gd name="T25" fmla="*/ 466 h 1067"/>
              <a:gd name="T26" fmla="*/ 1068 w 1068"/>
              <a:gd name="T27" fmla="*/ 534 h 1067"/>
              <a:gd name="T28" fmla="*/ 1064 w 1068"/>
              <a:gd name="T29" fmla="*/ 601 h 1067"/>
              <a:gd name="T30" fmla="*/ 1052 w 1068"/>
              <a:gd name="T31" fmla="*/ 665 h 1067"/>
              <a:gd name="T32" fmla="*/ 1033 w 1068"/>
              <a:gd name="T33" fmla="*/ 727 h 1067"/>
              <a:gd name="T34" fmla="*/ 1006 w 1068"/>
              <a:gd name="T35" fmla="*/ 784 h 1067"/>
              <a:gd name="T36" fmla="*/ 972 w 1068"/>
              <a:gd name="T37" fmla="*/ 839 h 1067"/>
              <a:gd name="T38" fmla="*/ 933 w 1068"/>
              <a:gd name="T39" fmla="*/ 888 h 1067"/>
              <a:gd name="T40" fmla="*/ 889 w 1068"/>
              <a:gd name="T41" fmla="*/ 934 h 1067"/>
              <a:gd name="T42" fmla="*/ 839 w 1068"/>
              <a:gd name="T43" fmla="*/ 972 h 1067"/>
              <a:gd name="T44" fmla="*/ 785 w 1068"/>
              <a:gd name="T45" fmla="*/ 1006 h 1067"/>
              <a:gd name="T46" fmla="*/ 728 w 1068"/>
              <a:gd name="T47" fmla="*/ 1032 h 1067"/>
              <a:gd name="T48" fmla="*/ 666 w 1068"/>
              <a:gd name="T49" fmla="*/ 1052 h 1067"/>
              <a:gd name="T50" fmla="*/ 602 w 1068"/>
              <a:gd name="T51" fmla="*/ 1063 h 1067"/>
              <a:gd name="T52" fmla="*/ 534 w 1068"/>
              <a:gd name="T53" fmla="*/ 1067 h 1067"/>
              <a:gd name="T54" fmla="*/ 467 w 1068"/>
              <a:gd name="T55" fmla="*/ 1063 h 1067"/>
              <a:gd name="T56" fmla="*/ 403 w 1068"/>
              <a:gd name="T57" fmla="*/ 1052 h 1067"/>
              <a:gd name="T58" fmla="*/ 341 w 1068"/>
              <a:gd name="T59" fmla="*/ 1032 h 1067"/>
              <a:gd name="T60" fmla="*/ 284 w 1068"/>
              <a:gd name="T61" fmla="*/ 1006 h 1067"/>
              <a:gd name="T62" fmla="*/ 229 w 1068"/>
              <a:gd name="T63" fmla="*/ 972 h 1067"/>
              <a:gd name="T64" fmla="*/ 179 w 1068"/>
              <a:gd name="T65" fmla="*/ 934 h 1067"/>
              <a:gd name="T66" fmla="*/ 134 w 1068"/>
              <a:gd name="T67" fmla="*/ 888 h 1067"/>
              <a:gd name="T68" fmla="*/ 97 w 1068"/>
              <a:gd name="T69" fmla="*/ 839 h 1067"/>
              <a:gd name="T70" fmla="*/ 62 w 1068"/>
              <a:gd name="T71" fmla="*/ 784 h 1067"/>
              <a:gd name="T72" fmla="*/ 36 w 1068"/>
              <a:gd name="T73" fmla="*/ 727 h 1067"/>
              <a:gd name="T74" fmla="*/ 17 w 1068"/>
              <a:gd name="T75" fmla="*/ 665 h 1067"/>
              <a:gd name="T76" fmla="*/ 5 w 1068"/>
              <a:gd name="T77" fmla="*/ 601 h 1067"/>
              <a:gd name="T78" fmla="*/ 0 w 1068"/>
              <a:gd name="T79" fmla="*/ 534 h 1067"/>
              <a:gd name="T80" fmla="*/ 5 w 1068"/>
              <a:gd name="T81" fmla="*/ 466 h 1067"/>
              <a:gd name="T82" fmla="*/ 17 w 1068"/>
              <a:gd name="T83" fmla="*/ 402 h 1067"/>
              <a:gd name="T84" fmla="*/ 36 w 1068"/>
              <a:gd name="T85" fmla="*/ 341 h 1067"/>
              <a:gd name="T86" fmla="*/ 62 w 1068"/>
              <a:gd name="T87" fmla="*/ 283 h 1067"/>
              <a:gd name="T88" fmla="*/ 97 w 1068"/>
              <a:gd name="T89" fmla="*/ 228 h 1067"/>
              <a:gd name="T90" fmla="*/ 134 w 1068"/>
              <a:gd name="T91" fmla="*/ 180 h 1067"/>
              <a:gd name="T92" fmla="*/ 179 w 1068"/>
              <a:gd name="T93" fmla="*/ 135 h 1067"/>
              <a:gd name="T94" fmla="*/ 229 w 1068"/>
              <a:gd name="T95" fmla="*/ 96 h 1067"/>
              <a:gd name="T96" fmla="*/ 284 w 1068"/>
              <a:gd name="T97" fmla="*/ 62 h 1067"/>
              <a:gd name="T98" fmla="*/ 341 w 1068"/>
              <a:gd name="T99" fmla="*/ 36 h 1067"/>
              <a:gd name="T100" fmla="*/ 403 w 1068"/>
              <a:gd name="T101" fmla="*/ 16 h 1067"/>
              <a:gd name="T102" fmla="*/ 467 w 1068"/>
              <a:gd name="T103" fmla="*/ 4 h 1067"/>
              <a:gd name="T104" fmla="*/ 534 w 1068"/>
              <a:gd name="T105" fmla="*/ 0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8" h="1067">
                <a:moveTo>
                  <a:pt x="534" y="0"/>
                </a:moveTo>
                <a:lnTo>
                  <a:pt x="602" y="4"/>
                </a:lnTo>
                <a:lnTo>
                  <a:pt x="666" y="16"/>
                </a:lnTo>
                <a:lnTo>
                  <a:pt x="728" y="36"/>
                </a:lnTo>
                <a:lnTo>
                  <a:pt x="785" y="62"/>
                </a:lnTo>
                <a:lnTo>
                  <a:pt x="839" y="96"/>
                </a:lnTo>
                <a:lnTo>
                  <a:pt x="889" y="135"/>
                </a:lnTo>
                <a:lnTo>
                  <a:pt x="933" y="180"/>
                </a:lnTo>
                <a:lnTo>
                  <a:pt x="972" y="228"/>
                </a:lnTo>
                <a:lnTo>
                  <a:pt x="1006" y="283"/>
                </a:lnTo>
                <a:lnTo>
                  <a:pt x="1033" y="341"/>
                </a:lnTo>
                <a:lnTo>
                  <a:pt x="1052" y="402"/>
                </a:lnTo>
                <a:lnTo>
                  <a:pt x="1064" y="466"/>
                </a:lnTo>
                <a:lnTo>
                  <a:pt x="1068" y="534"/>
                </a:lnTo>
                <a:lnTo>
                  <a:pt x="1064" y="601"/>
                </a:lnTo>
                <a:lnTo>
                  <a:pt x="1052" y="665"/>
                </a:lnTo>
                <a:lnTo>
                  <a:pt x="1033" y="727"/>
                </a:lnTo>
                <a:lnTo>
                  <a:pt x="1006" y="784"/>
                </a:lnTo>
                <a:lnTo>
                  <a:pt x="972" y="839"/>
                </a:lnTo>
                <a:lnTo>
                  <a:pt x="933" y="888"/>
                </a:lnTo>
                <a:lnTo>
                  <a:pt x="889" y="934"/>
                </a:lnTo>
                <a:lnTo>
                  <a:pt x="839" y="972"/>
                </a:lnTo>
                <a:lnTo>
                  <a:pt x="785" y="1006"/>
                </a:lnTo>
                <a:lnTo>
                  <a:pt x="728" y="1032"/>
                </a:lnTo>
                <a:lnTo>
                  <a:pt x="666" y="1052"/>
                </a:lnTo>
                <a:lnTo>
                  <a:pt x="602" y="1063"/>
                </a:lnTo>
                <a:lnTo>
                  <a:pt x="534" y="1067"/>
                </a:lnTo>
                <a:lnTo>
                  <a:pt x="467" y="1063"/>
                </a:lnTo>
                <a:lnTo>
                  <a:pt x="403" y="1052"/>
                </a:lnTo>
                <a:lnTo>
                  <a:pt x="341" y="1032"/>
                </a:lnTo>
                <a:lnTo>
                  <a:pt x="284" y="1006"/>
                </a:lnTo>
                <a:lnTo>
                  <a:pt x="229" y="972"/>
                </a:lnTo>
                <a:lnTo>
                  <a:pt x="179" y="934"/>
                </a:lnTo>
                <a:lnTo>
                  <a:pt x="134" y="888"/>
                </a:lnTo>
                <a:lnTo>
                  <a:pt x="97" y="839"/>
                </a:lnTo>
                <a:lnTo>
                  <a:pt x="62" y="784"/>
                </a:lnTo>
                <a:lnTo>
                  <a:pt x="36" y="727"/>
                </a:lnTo>
                <a:lnTo>
                  <a:pt x="17" y="665"/>
                </a:lnTo>
                <a:lnTo>
                  <a:pt x="5" y="601"/>
                </a:lnTo>
                <a:lnTo>
                  <a:pt x="0" y="534"/>
                </a:lnTo>
                <a:lnTo>
                  <a:pt x="5" y="466"/>
                </a:lnTo>
                <a:lnTo>
                  <a:pt x="17" y="402"/>
                </a:lnTo>
                <a:lnTo>
                  <a:pt x="36" y="341"/>
                </a:lnTo>
                <a:lnTo>
                  <a:pt x="62" y="283"/>
                </a:lnTo>
                <a:lnTo>
                  <a:pt x="97" y="228"/>
                </a:lnTo>
                <a:lnTo>
                  <a:pt x="134" y="180"/>
                </a:lnTo>
                <a:lnTo>
                  <a:pt x="179" y="135"/>
                </a:lnTo>
                <a:lnTo>
                  <a:pt x="229" y="96"/>
                </a:lnTo>
                <a:lnTo>
                  <a:pt x="284" y="62"/>
                </a:lnTo>
                <a:lnTo>
                  <a:pt x="341" y="36"/>
                </a:lnTo>
                <a:lnTo>
                  <a:pt x="403" y="16"/>
                </a:lnTo>
                <a:lnTo>
                  <a:pt x="467" y="4"/>
                </a:lnTo>
                <a:lnTo>
                  <a:pt x="534" y="0"/>
                </a:lnTo>
                <a:close/>
              </a:path>
            </a:pathLst>
          </a:custGeom>
          <a:solidFill>
            <a:srgbClr val="2C3749"/>
          </a:solidFill>
          <a:ln w="0">
            <a:noFill/>
            <a:prstDash val="solid"/>
            <a:round/>
            <a:headEnd/>
            <a:tailEnd/>
          </a:ln>
          <a:scene3d>
            <a:camera prst="orthographicFront"/>
            <a:lightRig rig="threePt" dir="t"/>
          </a:scene3d>
          <a:sp3d>
            <a:bevelT w="139700" prst="cross"/>
          </a:sp3d>
        </p:spPr>
        <p:txBody>
          <a:bodyPr vert="horz" wrap="square" lIns="121920" tIns="60960" rIns="121920" bIns="60960" numCol="1" anchor="ctr" anchorCtr="0" compatLnSpc="1">
            <a:prstTxWarp prst="textNoShape">
              <a:avLst/>
            </a:prstTxWarp>
          </a:bodyPr>
          <a:lstStyle/>
          <a:p>
            <a:pPr algn="ctr"/>
            <a:r>
              <a:rPr lang="en-US" sz="2200" dirty="0">
                <a:solidFill>
                  <a:schemeClr val="bg1"/>
                </a:solidFill>
              </a:rPr>
              <a:t>1981</a:t>
            </a:r>
            <a:endParaRPr lang="ru-RU" sz="2200" dirty="0">
              <a:solidFill>
                <a:schemeClr val="bg1"/>
              </a:solidFill>
            </a:endParaRPr>
          </a:p>
        </p:txBody>
      </p:sp>
      <p:sp>
        <p:nvSpPr>
          <p:cNvPr id="30" name="Freeform: Shape 29">
            <a:extLst>
              <a:ext uri="{FF2B5EF4-FFF2-40B4-BE49-F238E27FC236}">
                <a16:creationId xmlns:a16="http://schemas.microsoft.com/office/drawing/2014/main" id="{75993A82-0677-47F0-8EB9-1FF21FD7F7E7}"/>
              </a:ext>
            </a:extLst>
          </p:cNvPr>
          <p:cNvSpPr>
            <a:spLocks noChangeAspect="1"/>
          </p:cNvSpPr>
          <p:nvPr/>
        </p:nvSpPr>
        <p:spPr bwMode="auto">
          <a:xfrm rot="5340000">
            <a:off x="9363081" y="4356279"/>
            <a:ext cx="1784952" cy="2009798"/>
          </a:xfrm>
          <a:custGeom>
            <a:avLst/>
            <a:gdLst>
              <a:gd name="connsiteX0" fmla="*/ 779112 w 1784952"/>
              <a:gd name="connsiteY0" fmla="*/ 0 h 2009798"/>
              <a:gd name="connsiteX1" fmla="*/ 907197 w 1784952"/>
              <a:gd name="connsiteY1" fmla="*/ 7534 h 2009798"/>
              <a:gd name="connsiteX2" fmla="*/ 1027747 w 1784952"/>
              <a:gd name="connsiteY2" fmla="*/ 30138 h 2009798"/>
              <a:gd name="connsiteX3" fmla="*/ 1144530 w 1784952"/>
              <a:gd name="connsiteY3" fmla="*/ 67810 h 2009798"/>
              <a:gd name="connsiteX4" fmla="*/ 1251895 w 1784952"/>
              <a:gd name="connsiteY4" fmla="*/ 116783 h 2009798"/>
              <a:gd name="connsiteX5" fmla="*/ 1353609 w 1784952"/>
              <a:gd name="connsiteY5" fmla="*/ 180825 h 2009798"/>
              <a:gd name="connsiteX6" fmla="*/ 1447789 w 1784952"/>
              <a:gd name="connsiteY6" fmla="*/ 254286 h 2009798"/>
              <a:gd name="connsiteX7" fmla="*/ 1530667 w 1784952"/>
              <a:gd name="connsiteY7" fmla="*/ 339048 h 2009798"/>
              <a:gd name="connsiteX8" fmla="*/ 1604127 w 1784952"/>
              <a:gd name="connsiteY8" fmla="*/ 429460 h 2009798"/>
              <a:gd name="connsiteX9" fmla="*/ 1668169 w 1784952"/>
              <a:gd name="connsiteY9" fmla="*/ 533058 h 2009798"/>
              <a:gd name="connsiteX10" fmla="*/ 1719026 w 1784952"/>
              <a:gd name="connsiteY10" fmla="*/ 642307 h 2009798"/>
              <a:gd name="connsiteX11" fmla="*/ 1754815 w 1784952"/>
              <a:gd name="connsiteY11" fmla="*/ 757206 h 2009798"/>
              <a:gd name="connsiteX12" fmla="*/ 1777418 w 1784952"/>
              <a:gd name="connsiteY12" fmla="*/ 877756 h 2009798"/>
              <a:gd name="connsiteX13" fmla="*/ 1784952 w 1784952"/>
              <a:gd name="connsiteY13" fmla="*/ 1005841 h 2009798"/>
              <a:gd name="connsiteX14" fmla="*/ 1777418 w 1784952"/>
              <a:gd name="connsiteY14" fmla="*/ 1132042 h 2009798"/>
              <a:gd name="connsiteX15" fmla="*/ 1754815 w 1784952"/>
              <a:gd name="connsiteY15" fmla="*/ 1252592 h 2009798"/>
              <a:gd name="connsiteX16" fmla="*/ 1719026 w 1784952"/>
              <a:gd name="connsiteY16" fmla="*/ 1369375 h 2009798"/>
              <a:gd name="connsiteX17" fmla="*/ 1668169 w 1784952"/>
              <a:gd name="connsiteY17" fmla="*/ 1476740 h 2009798"/>
              <a:gd name="connsiteX18" fmla="*/ 1604127 w 1784952"/>
              <a:gd name="connsiteY18" fmla="*/ 1580338 h 2009798"/>
              <a:gd name="connsiteX19" fmla="*/ 1530667 w 1784952"/>
              <a:gd name="connsiteY19" fmla="*/ 1672634 h 2009798"/>
              <a:gd name="connsiteX20" fmla="*/ 1447789 w 1784952"/>
              <a:gd name="connsiteY20" fmla="*/ 1759280 h 2009798"/>
              <a:gd name="connsiteX21" fmla="*/ 1353609 w 1784952"/>
              <a:gd name="connsiteY21" fmla="*/ 1830856 h 2009798"/>
              <a:gd name="connsiteX22" fmla="*/ 1251895 w 1784952"/>
              <a:gd name="connsiteY22" fmla="*/ 1894899 h 2009798"/>
              <a:gd name="connsiteX23" fmla="*/ 1144530 w 1784952"/>
              <a:gd name="connsiteY23" fmla="*/ 1943872 h 2009798"/>
              <a:gd name="connsiteX24" fmla="*/ 1027747 w 1784952"/>
              <a:gd name="connsiteY24" fmla="*/ 1981544 h 2009798"/>
              <a:gd name="connsiteX25" fmla="*/ 907197 w 1784952"/>
              <a:gd name="connsiteY25" fmla="*/ 2002264 h 2009798"/>
              <a:gd name="connsiteX26" fmla="*/ 779112 w 1784952"/>
              <a:gd name="connsiteY26" fmla="*/ 2009798 h 2009798"/>
              <a:gd name="connsiteX27" fmla="*/ 652911 w 1784952"/>
              <a:gd name="connsiteY27" fmla="*/ 2002264 h 2009798"/>
              <a:gd name="connsiteX28" fmla="*/ 532361 w 1784952"/>
              <a:gd name="connsiteY28" fmla="*/ 1981544 h 2009798"/>
              <a:gd name="connsiteX29" fmla="*/ 415578 w 1784952"/>
              <a:gd name="connsiteY29" fmla="*/ 1943872 h 2009798"/>
              <a:gd name="connsiteX30" fmla="*/ 308213 w 1784952"/>
              <a:gd name="connsiteY30" fmla="*/ 1894899 h 2009798"/>
              <a:gd name="connsiteX31" fmla="*/ 204616 w 1784952"/>
              <a:gd name="connsiteY31" fmla="*/ 1830856 h 2009798"/>
              <a:gd name="connsiteX32" fmla="*/ 110436 w 1784952"/>
              <a:gd name="connsiteY32" fmla="*/ 1759280 h 2009798"/>
              <a:gd name="connsiteX33" fmla="*/ 25674 w 1784952"/>
              <a:gd name="connsiteY33" fmla="*/ 1672634 h 2009798"/>
              <a:gd name="connsiteX34" fmla="*/ 0 w 1784952"/>
              <a:gd name="connsiteY34" fmla="*/ 1638632 h 2009798"/>
              <a:gd name="connsiteX35" fmla="*/ 41190 w 1784952"/>
              <a:gd name="connsiteY35" fmla="*/ 1607327 h 2009798"/>
              <a:gd name="connsiteX36" fmla="*/ 109000 w 1784952"/>
              <a:gd name="connsiteY36" fmla="*/ 1536436 h 2009798"/>
              <a:gd name="connsiteX37" fmla="*/ 169103 w 1784952"/>
              <a:gd name="connsiteY37" fmla="*/ 1460921 h 2009798"/>
              <a:gd name="connsiteX38" fmla="*/ 221502 w 1784952"/>
              <a:gd name="connsiteY38" fmla="*/ 1376159 h 2009798"/>
              <a:gd name="connsiteX39" fmla="*/ 263112 w 1784952"/>
              <a:gd name="connsiteY39" fmla="*/ 1288314 h 2009798"/>
              <a:gd name="connsiteX40" fmla="*/ 292393 w 1784952"/>
              <a:gd name="connsiteY40" fmla="*/ 1192765 h 2009798"/>
              <a:gd name="connsiteX41" fmla="*/ 310887 w 1784952"/>
              <a:gd name="connsiteY41" fmla="*/ 1094133 h 2009798"/>
              <a:gd name="connsiteX42" fmla="*/ 317051 w 1784952"/>
              <a:gd name="connsiteY42" fmla="*/ 990877 h 2009798"/>
              <a:gd name="connsiteX43" fmla="*/ 310887 w 1784952"/>
              <a:gd name="connsiteY43" fmla="*/ 886081 h 2009798"/>
              <a:gd name="connsiteX44" fmla="*/ 292393 w 1784952"/>
              <a:gd name="connsiteY44" fmla="*/ 787449 h 2009798"/>
              <a:gd name="connsiteX45" fmla="*/ 263112 w 1784952"/>
              <a:gd name="connsiteY45" fmla="*/ 693440 h 2009798"/>
              <a:gd name="connsiteX46" fmla="*/ 221502 w 1784952"/>
              <a:gd name="connsiteY46" fmla="*/ 604055 h 2009798"/>
              <a:gd name="connsiteX47" fmla="*/ 169103 w 1784952"/>
              <a:gd name="connsiteY47" fmla="*/ 519293 h 2009798"/>
              <a:gd name="connsiteX48" fmla="*/ 109000 w 1784952"/>
              <a:gd name="connsiteY48" fmla="*/ 445319 h 2009798"/>
              <a:gd name="connsiteX49" fmla="*/ 41190 w 1784952"/>
              <a:gd name="connsiteY49" fmla="*/ 375968 h 2009798"/>
              <a:gd name="connsiteX50" fmla="*/ 13727 w 1784952"/>
              <a:gd name="connsiteY50" fmla="*/ 354547 h 2009798"/>
              <a:gd name="connsiteX51" fmla="*/ 25674 w 1784952"/>
              <a:gd name="connsiteY51" fmla="*/ 339048 h 2009798"/>
              <a:gd name="connsiteX52" fmla="*/ 110436 w 1784952"/>
              <a:gd name="connsiteY52" fmla="*/ 254286 h 2009798"/>
              <a:gd name="connsiteX53" fmla="*/ 204616 w 1784952"/>
              <a:gd name="connsiteY53" fmla="*/ 180825 h 2009798"/>
              <a:gd name="connsiteX54" fmla="*/ 308213 w 1784952"/>
              <a:gd name="connsiteY54" fmla="*/ 116783 h 2009798"/>
              <a:gd name="connsiteX55" fmla="*/ 415578 w 1784952"/>
              <a:gd name="connsiteY55" fmla="*/ 67810 h 2009798"/>
              <a:gd name="connsiteX56" fmla="*/ 532361 w 1784952"/>
              <a:gd name="connsiteY56" fmla="*/ 30138 h 2009798"/>
              <a:gd name="connsiteX57" fmla="*/ 652911 w 1784952"/>
              <a:gd name="connsiteY57" fmla="*/ 7534 h 2009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784952" h="2009798">
                <a:moveTo>
                  <a:pt x="779112" y="0"/>
                </a:moveTo>
                <a:lnTo>
                  <a:pt x="907197" y="7534"/>
                </a:lnTo>
                <a:lnTo>
                  <a:pt x="1027747" y="30138"/>
                </a:lnTo>
                <a:lnTo>
                  <a:pt x="1144530" y="67810"/>
                </a:lnTo>
                <a:lnTo>
                  <a:pt x="1251895" y="116783"/>
                </a:lnTo>
                <a:lnTo>
                  <a:pt x="1353609" y="180825"/>
                </a:lnTo>
                <a:lnTo>
                  <a:pt x="1447789" y="254286"/>
                </a:lnTo>
                <a:lnTo>
                  <a:pt x="1530667" y="339048"/>
                </a:lnTo>
                <a:lnTo>
                  <a:pt x="1604127" y="429460"/>
                </a:lnTo>
                <a:lnTo>
                  <a:pt x="1668169" y="533058"/>
                </a:lnTo>
                <a:lnTo>
                  <a:pt x="1719026" y="642307"/>
                </a:lnTo>
                <a:lnTo>
                  <a:pt x="1754815" y="757206"/>
                </a:lnTo>
                <a:lnTo>
                  <a:pt x="1777418" y="877756"/>
                </a:lnTo>
                <a:lnTo>
                  <a:pt x="1784952" y="1005841"/>
                </a:lnTo>
                <a:lnTo>
                  <a:pt x="1777418" y="1132042"/>
                </a:lnTo>
                <a:lnTo>
                  <a:pt x="1754815" y="1252592"/>
                </a:lnTo>
                <a:lnTo>
                  <a:pt x="1719026" y="1369375"/>
                </a:lnTo>
                <a:lnTo>
                  <a:pt x="1668169" y="1476740"/>
                </a:lnTo>
                <a:lnTo>
                  <a:pt x="1604127" y="1580338"/>
                </a:lnTo>
                <a:lnTo>
                  <a:pt x="1530667" y="1672634"/>
                </a:lnTo>
                <a:lnTo>
                  <a:pt x="1447789" y="1759280"/>
                </a:lnTo>
                <a:lnTo>
                  <a:pt x="1353609" y="1830856"/>
                </a:lnTo>
                <a:lnTo>
                  <a:pt x="1251895" y="1894899"/>
                </a:lnTo>
                <a:lnTo>
                  <a:pt x="1144530" y="1943872"/>
                </a:lnTo>
                <a:lnTo>
                  <a:pt x="1027747" y="1981544"/>
                </a:lnTo>
                <a:lnTo>
                  <a:pt x="907197" y="2002264"/>
                </a:lnTo>
                <a:lnTo>
                  <a:pt x="779112" y="2009798"/>
                </a:lnTo>
                <a:lnTo>
                  <a:pt x="652911" y="2002264"/>
                </a:lnTo>
                <a:lnTo>
                  <a:pt x="532361" y="1981544"/>
                </a:lnTo>
                <a:lnTo>
                  <a:pt x="415578" y="1943872"/>
                </a:lnTo>
                <a:lnTo>
                  <a:pt x="308213" y="1894899"/>
                </a:lnTo>
                <a:lnTo>
                  <a:pt x="204616" y="1830856"/>
                </a:lnTo>
                <a:lnTo>
                  <a:pt x="110436" y="1759280"/>
                </a:lnTo>
                <a:lnTo>
                  <a:pt x="25674" y="1672634"/>
                </a:lnTo>
                <a:lnTo>
                  <a:pt x="0" y="1638632"/>
                </a:lnTo>
                <a:lnTo>
                  <a:pt x="41190" y="1607327"/>
                </a:lnTo>
                <a:lnTo>
                  <a:pt x="109000" y="1536436"/>
                </a:lnTo>
                <a:lnTo>
                  <a:pt x="169103" y="1460921"/>
                </a:lnTo>
                <a:lnTo>
                  <a:pt x="221502" y="1376159"/>
                </a:lnTo>
                <a:lnTo>
                  <a:pt x="263112" y="1288314"/>
                </a:lnTo>
                <a:lnTo>
                  <a:pt x="292393" y="1192765"/>
                </a:lnTo>
                <a:lnTo>
                  <a:pt x="310887" y="1094133"/>
                </a:lnTo>
                <a:lnTo>
                  <a:pt x="317051" y="990877"/>
                </a:lnTo>
                <a:lnTo>
                  <a:pt x="310887" y="886081"/>
                </a:lnTo>
                <a:lnTo>
                  <a:pt x="292393" y="787449"/>
                </a:lnTo>
                <a:lnTo>
                  <a:pt x="263112" y="693440"/>
                </a:lnTo>
                <a:lnTo>
                  <a:pt x="221502" y="604055"/>
                </a:lnTo>
                <a:lnTo>
                  <a:pt x="169103" y="519293"/>
                </a:lnTo>
                <a:lnTo>
                  <a:pt x="109000" y="445319"/>
                </a:lnTo>
                <a:lnTo>
                  <a:pt x="41190" y="375968"/>
                </a:lnTo>
                <a:lnTo>
                  <a:pt x="13727" y="354547"/>
                </a:lnTo>
                <a:lnTo>
                  <a:pt x="25674" y="339048"/>
                </a:lnTo>
                <a:lnTo>
                  <a:pt x="110436" y="254286"/>
                </a:lnTo>
                <a:lnTo>
                  <a:pt x="204616" y="180825"/>
                </a:lnTo>
                <a:lnTo>
                  <a:pt x="308213" y="116783"/>
                </a:lnTo>
                <a:lnTo>
                  <a:pt x="415578" y="67810"/>
                </a:lnTo>
                <a:lnTo>
                  <a:pt x="532361" y="30138"/>
                </a:lnTo>
                <a:lnTo>
                  <a:pt x="652911" y="7534"/>
                </a:lnTo>
                <a:close/>
              </a:path>
            </a:pathLst>
          </a:custGeom>
          <a:blipFill dpi="0" rotWithShape="0">
            <a:blip r:embed="rId5"/>
            <a:srcRect/>
            <a:stretch>
              <a:fillRect/>
            </a:stretch>
          </a:blipFill>
          <a:ln w="6350">
            <a:solidFill>
              <a:schemeClr val="bg1">
                <a:alpha val="50000"/>
              </a:schemeClr>
            </a:solidFill>
            <a:prstDash val="solid"/>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ru-RU" sz="1872"/>
          </a:p>
        </p:txBody>
      </p:sp>
      <p:sp>
        <p:nvSpPr>
          <p:cNvPr id="31" name="Text Box 10">
            <a:extLst>
              <a:ext uri="{FF2B5EF4-FFF2-40B4-BE49-F238E27FC236}">
                <a16:creationId xmlns:a16="http://schemas.microsoft.com/office/drawing/2014/main" id="{15F578BC-95ED-4B28-86DF-47E17766EB74}"/>
              </a:ext>
            </a:extLst>
          </p:cNvPr>
          <p:cNvSpPr txBox="1">
            <a:spLocks noChangeArrowheads="1"/>
          </p:cNvSpPr>
          <p:nvPr/>
        </p:nvSpPr>
        <p:spPr bwMode="auto">
          <a:xfrm>
            <a:off x="6190146" y="4833872"/>
            <a:ext cx="2472431"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44546B"/>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2" name="Text Box 10">
            <a:extLst>
              <a:ext uri="{FF2B5EF4-FFF2-40B4-BE49-F238E27FC236}">
                <a16:creationId xmlns:a16="http://schemas.microsoft.com/office/drawing/2014/main" id="{76520759-CF57-4D5F-A9E3-859C447DD8B6}"/>
              </a:ext>
            </a:extLst>
          </p:cNvPr>
          <p:cNvSpPr txBox="1">
            <a:spLocks noChangeArrowheads="1"/>
          </p:cNvSpPr>
          <p:nvPr/>
        </p:nvSpPr>
        <p:spPr bwMode="auto">
          <a:xfrm>
            <a:off x="9019341" y="1823741"/>
            <a:ext cx="2472431"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2C3749"/>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cxnSp>
        <p:nvCxnSpPr>
          <p:cNvPr id="35" name="Straight Connector 34">
            <a:extLst>
              <a:ext uri="{FF2B5EF4-FFF2-40B4-BE49-F238E27FC236}">
                <a16:creationId xmlns:a16="http://schemas.microsoft.com/office/drawing/2014/main" id="{DF6D4905-23B5-45B8-B3AA-C27242D3FCA6}"/>
              </a:ext>
            </a:extLst>
          </p:cNvPr>
          <p:cNvCxnSpPr>
            <a:cxnSpLocks/>
          </p:cNvCxnSpPr>
          <p:nvPr/>
        </p:nvCxnSpPr>
        <p:spPr>
          <a:xfrm>
            <a:off x="5335290" y="4084229"/>
            <a:ext cx="1371600" cy="0"/>
          </a:xfrm>
          <a:prstGeom prst="line">
            <a:avLst/>
          </a:prstGeom>
          <a:ln w="12700">
            <a:solidFill>
              <a:srgbClr val="FFFFFF"/>
            </a:solidFill>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FC68E32A-D8C9-44FA-AB79-D7C1F16113E2}"/>
              </a:ext>
            </a:extLst>
          </p:cNvPr>
          <p:cNvCxnSpPr>
            <a:cxnSpLocks/>
          </p:cNvCxnSpPr>
          <p:nvPr/>
        </p:nvCxnSpPr>
        <p:spPr>
          <a:xfrm>
            <a:off x="2532393" y="4084229"/>
            <a:ext cx="1371600" cy="0"/>
          </a:xfrm>
          <a:prstGeom prst="line">
            <a:avLst/>
          </a:prstGeom>
          <a:ln w="12700">
            <a:solidFill>
              <a:srgbClr val="FFFFFF"/>
            </a:solidFill>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782DA13B-EA8A-493B-B96D-5BDF512D18FD}"/>
              </a:ext>
            </a:extLst>
          </p:cNvPr>
          <p:cNvCxnSpPr>
            <a:cxnSpLocks/>
          </p:cNvCxnSpPr>
          <p:nvPr/>
        </p:nvCxnSpPr>
        <p:spPr>
          <a:xfrm>
            <a:off x="8139282" y="4057330"/>
            <a:ext cx="1371600" cy="0"/>
          </a:xfrm>
          <a:prstGeom prst="line">
            <a:avLst/>
          </a:prstGeom>
          <a:ln w="12700">
            <a:solidFill>
              <a:srgbClr val="FFFFFF"/>
            </a:solidFill>
            <a:headEnd type="oval"/>
            <a:tailEnd type="oval" w="med" len="med"/>
          </a:ln>
        </p:spPr>
        <p:style>
          <a:lnRef idx="1">
            <a:schemeClr val="accent1"/>
          </a:lnRef>
          <a:fillRef idx="0">
            <a:schemeClr val="accent1"/>
          </a:fillRef>
          <a:effectRef idx="0">
            <a:schemeClr val="accent1"/>
          </a:effectRef>
          <a:fontRef idx="minor">
            <a:schemeClr val="tx1"/>
          </a:fontRef>
        </p:style>
      </p:cxnSp>
      <p:pic>
        <p:nvPicPr>
          <p:cNvPr id="20" name="Picture 19">
            <a:hlinkClick r:id="rId6"/>
            <a:extLst>
              <a:ext uri="{FF2B5EF4-FFF2-40B4-BE49-F238E27FC236}">
                <a16:creationId xmlns:a16="http://schemas.microsoft.com/office/drawing/2014/main" id="{1494C6F6-81FA-4F44-A10B-234293714886}"/>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45112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wipe(left)">
                                      <p:cBhvr>
                                        <p:cTn id="11" dur="500"/>
                                        <p:tgtEl>
                                          <p:spTgt spid="24"/>
                                        </p:tgtEl>
                                      </p:cBhvr>
                                    </p:animEffect>
                                  </p:childTnLst>
                                </p:cTn>
                              </p:par>
                            </p:childTnLst>
                          </p:cTn>
                        </p:par>
                        <p:par>
                          <p:cTn id="12" fill="hold">
                            <p:stCondLst>
                              <p:cond delay="1000"/>
                            </p:stCondLst>
                            <p:childTnLst>
                              <p:par>
                                <p:cTn id="13" presetID="53" presetClass="entr" presetSubtype="16"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p:cTn id="15" dur="500" fill="hold"/>
                                        <p:tgtEl>
                                          <p:spTgt spid="11"/>
                                        </p:tgtEl>
                                        <p:attrNameLst>
                                          <p:attrName>ppt_w</p:attrName>
                                        </p:attrNameLst>
                                      </p:cBhvr>
                                      <p:tavLst>
                                        <p:tav tm="0">
                                          <p:val>
                                            <p:fltVal val="0"/>
                                          </p:val>
                                        </p:tav>
                                        <p:tav tm="100000">
                                          <p:val>
                                            <p:strVal val="#ppt_w"/>
                                          </p:val>
                                        </p:tav>
                                      </p:tavLst>
                                    </p:anim>
                                    <p:anim calcmode="lin" valueType="num">
                                      <p:cBhvr>
                                        <p:cTn id="16" dur="500" fill="hold"/>
                                        <p:tgtEl>
                                          <p:spTgt spid="11"/>
                                        </p:tgtEl>
                                        <p:attrNameLst>
                                          <p:attrName>ppt_h</p:attrName>
                                        </p:attrNameLst>
                                      </p:cBhvr>
                                      <p:tavLst>
                                        <p:tav tm="0">
                                          <p:val>
                                            <p:fltVal val="0"/>
                                          </p:val>
                                        </p:tav>
                                        <p:tav tm="100000">
                                          <p:val>
                                            <p:strVal val="#ppt_h"/>
                                          </p:val>
                                        </p:tav>
                                      </p:tavLst>
                                    </p:anim>
                                    <p:animEffect transition="in" filter="fade">
                                      <p:cBhvr>
                                        <p:cTn id="17" dur="500"/>
                                        <p:tgtEl>
                                          <p:spTgt spid="11"/>
                                        </p:tgtEl>
                                      </p:cBhvr>
                                    </p:animEffect>
                                  </p:childTnLst>
                                </p:cTn>
                              </p:par>
                            </p:childTnLst>
                          </p:cTn>
                        </p:par>
                        <p:par>
                          <p:cTn id="18" fill="hold">
                            <p:stCondLst>
                              <p:cond delay="1500"/>
                            </p:stCondLst>
                            <p:childTnLst>
                              <p:par>
                                <p:cTn id="19" presetID="22" presetClass="entr" presetSubtype="4" fill="hold" grpId="0" nodeType="after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wipe(down)">
                                      <p:cBhvr>
                                        <p:cTn id="21" dur="500"/>
                                        <p:tgtEl>
                                          <p:spTgt spid="12"/>
                                        </p:tgtEl>
                                      </p:cBhvr>
                                    </p:animEffect>
                                  </p:childTnLst>
                                </p:cTn>
                              </p:par>
                            </p:childTnLst>
                          </p:cTn>
                        </p:par>
                        <p:par>
                          <p:cTn id="22" fill="hold">
                            <p:stCondLst>
                              <p:cond delay="2000"/>
                            </p:stCondLst>
                            <p:childTnLst>
                              <p:par>
                                <p:cTn id="23" presetID="42" presetClass="entr" presetSubtype="0" fill="hold" grpId="0" nodeType="after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fade">
                                      <p:cBhvr>
                                        <p:cTn id="25" dur="1000"/>
                                        <p:tgtEl>
                                          <p:spTgt spid="19"/>
                                        </p:tgtEl>
                                      </p:cBhvr>
                                    </p:animEffect>
                                    <p:anim calcmode="lin" valueType="num">
                                      <p:cBhvr>
                                        <p:cTn id="26" dur="1000" fill="hold"/>
                                        <p:tgtEl>
                                          <p:spTgt spid="19"/>
                                        </p:tgtEl>
                                        <p:attrNameLst>
                                          <p:attrName>ppt_x</p:attrName>
                                        </p:attrNameLst>
                                      </p:cBhvr>
                                      <p:tavLst>
                                        <p:tav tm="0">
                                          <p:val>
                                            <p:strVal val="#ppt_x"/>
                                          </p:val>
                                        </p:tav>
                                        <p:tav tm="100000">
                                          <p:val>
                                            <p:strVal val="#ppt_x"/>
                                          </p:val>
                                        </p:tav>
                                      </p:tavLst>
                                    </p:anim>
                                    <p:anim calcmode="lin" valueType="num">
                                      <p:cBhvr>
                                        <p:cTn id="27" dur="1000" fill="hold"/>
                                        <p:tgtEl>
                                          <p:spTgt spid="19"/>
                                        </p:tgtEl>
                                        <p:attrNameLst>
                                          <p:attrName>ppt_y</p:attrName>
                                        </p:attrNameLst>
                                      </p:cBhvr>
                                      <p:tavLst>
                                        <p:tav tm="0">
                                          <p:val>
                                            <p:strVal val="#ppt_y+.1"/>
                                          </p:val>
                                        </p:tav>
                                        <p:tav tm="100000">
                                          <p:val>
                                            <p:strVal val="#ppt_y"/>
                                          </p:val>
                                        </p:tav>
                                      </p:tavLst>
                                    </p:anim>
                                  </p:childTnLst>
                                </p:cTn>
                              </p:par>
                            </p:childTnLst>
                          </p:cTn>
                        </p:par>
                        <p:par>
                          <p:cTn id="28" fill="hold">
                            <p:stCondLst>
                              <p:cond delay="3000"/>
                            </p:stCondLst>
                            <p:childTnLst>
                              <p:par>
                                <p:cTn id="29" presetID="22" presetClass="entr" presetSubtype="8" fill="hold" nodeType="afterEffect">
                                  <p:stCondLst>
                                    <p:cond delay="0"/>
                                  </p:stCondLst>
                                  <p:childTnLst>
                                    <p:set>
                                      <p:cBhvr>
                                        <p:cTn id="30" dur="1" fill="hold">
                                          <p:stCondLst>
                                            <p:cond delay="0"/>
                                          </p:stCondLst>
                                        </p:cTn>
                                        <p:tgtEl>
                                          <p:spTgt spid="38"/>
                                        </p:tgtEl>
                                        <p:attrNameLst>
                                          <p:attrName>style.visibility</p:attrName>
                                        </p:attrNameLst>
                                      </p:cBhvr>
                                      <p:to>
                                        <p:strVal val="visible"/>
                                      </p:to>
                                    </p:set>
                                    <p:animEffect transition="in" filter="wipe(left)">
                                      <p:cBhvr>
                                        <p:cTn id="31" dur="500"/>
                                        <p:tgtEl>
                                          <p:spTgt spid="38"/>
                                        </p:tgtEl>
                                      </p:cBhvr>
                                    </p:animEffect>
                                  </p:childTnLst>
                                </p:cTn>
                              </p:par>
                            </p:childTnLst>
                          </p:cTn>
                        </p:par>
                        <p:par>
                          <p:cTn id="32" fill="hold">
                            <p:stCondLst>
                              <p:cond delay="3500"/>
                            </p:stCondLst>
                            <p:childTnLst>
                              <p:par>
                                <p:cTn id="33" presetID="53" presetClass="entr" presetSubtype="16" fill="hold" grpId="0" nodeType="after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p:cTn id="35" dur="500" fill="hold"/>
                                        <p:tgtEl>
                                          <p:spTgt spid="13"/>
                                        </p:tgtEl>
                                        <p:attrNameLst>
                                          <p:attrName>ppt_w</p:attrName>
                                        </p:attrNameLst>
                                      </p:cBhvr>
                                      <p:tavLst>
                                        <p:tav tm="0">
                                          <p:val>
                                            <p:fltVal val="0"/>
                                          </p:val>
                                        </p:tav>
                                        <p:tav tm="100000">
                                          <p:val>
                                            <p:strVal val="#ppt_w"/>
                                          </p:val>
                                        </p:tav>
                                      </p:tavLst>
                                    </p:anim>
                                    <p:anim calcmode="lin" valueType="num">
                                      <p:cBhvr>
                                        <p:cTn id="36" dur="500" fill="hold"/>
                                        <p:tgtEl>
                                          <p:spTgt spid="13"/>
                                        </p:tgtEl>
                                        <p:attrNameLst>
                                          <p:attrName>ppt_h</p:attrName>
                                        </p:attrNameLst>
                                      </p:cBhvr>
                                      <p:tavLst>
                                        <p:tav tm="0">
                                          <p:val>
                                            <p:fltVal val="0"/>
                                          </p:val>
                                        </p:tav>
                                        <p:tav tm="100000">
                                          <p:val>
                                            <p:strVal val="#ppt_h"/>
                                          </p:val>
                                        </p:tav>
                                      </p:tavLst>
                                    </p:anim>
                                    <p:animEffect transition="in" filter="fade">
                                      <p:cBhvr>
                                        <p:cTn id="37" dur="500"/>
                                        <p:tgtEl>
                                          <p:spTgt spid="13"/>
                                        </p:tgtEl>
                                      </p:cBhvr>
                                    </p:animEffect>
                                  </p:childTnLst>
                                </p:cTn>
                              </p:par>
                            </p:childTnLst>
                          </p:cTn>
                        </p:par>
                        <p:par>
                          <p:cTn id="38" fill="hold">
                            <p:stCondLst>
                              <p:cond delay="4000"/>
                            </p:stCondLst>
                            <p:childTnLst>
                              <p:par>
                                <p:cTn id="39" presetID="22" presetClass="entr" presetSubtype="1" fill="hold" grpId="0" nodeType="after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wipe(up)">
                                      <p:cBhvr>
                                        <p:cTn id="41" dur="500"/>
                                        <p:tgtEl>
                                          <p:spTgt spid="14"/>
                                        </p:tgtEl>
                                      </p:cBhvr>
                                    </p:animEffect>
                                  </p:childTnLst>
                                </p:cTn>
                              </p:par>
                            </p:childTnLst>
                          </p:cTn>
                        </p:par>
                        <p:par>
                          <p:cTn id="42" fill="hold">
                            <p:stCondLst>
                              <p:cond delay="4500"/>
                            </p:stCondLst>
                            <p:childTnLst>
                              <p:par>
                                <p:cTn id="43" presetID="47" presetClass="entr" presetSubtype="0" fill="hold" grpId="0" nodeType="afterEffect">
                                  <p:stCondLst>
                                    <p:cond delay="0"/>
                                  </p:stCondLst>
                                  <p:childTnLst>
                                    <p:set>
                                      <p:cBhvr>
                                        <p:cTn id="44" dur="1" fill="hold">
                                          <p:stCondLst>
                                            <p:cond delay="0"/>
                                          </p:stCondLst>
                                        </p:cTn>
                                        <p:tgtEl>
                                          <p:spTgt spid="26"/>
                                        </p:tgtEl>
                                        <p:attrNameLst>
                                          <p:attrName>style.visibility</p:attrName>
                                        </p:attrNameLst>
                                      </p:cBhvr>
                                      <p:to>
                                        <p:strVal val="visible"/>
                                      </p:to>
                                    </p:set>
                                    <p:animEffect transition="in" filter="fade">
                                      <p:cBhvr>
                                        <p:cTn id="45" dur="1000"/>
                                        <p:tgtEl>
                                          <p:spTgt spid="26"/>
                                        </p:tgtEl>
                                      </p:cBhvr>
                                    </p:animEffect>
                                    <p:anim calcmode="lin" valueType="num">
                                      <p:cBhvr>
                                        <p:cTn id="46" dur="1000" fill="hold"/>
                                        <p:tgtEl>
                                          <p:spTgt spid="26"/>
                                        </p:tgtEl>
                                        <p:attrNameLst>
                                          <p:attrName>ppt_x</p:attrName>
                                        </p:attrNameLst>
                                      </p:cBhvr>
                                      <p:tavLst>
                                        <p:tav tm="0">
                                          <p:val>
                                            <p:strVal val="#ppt_x"/>
                                          </p:val>
                                        </p:tav>
                                        <p:tav tm="100000">
                                          <p:val>
                                            <p:strVal val="#ppt_x"/>
                                          </p:val>
                                        </p:tav>
                                      </p:tavLst>
                                    </p:anim>
                                    <p:anim calcmode="lin" valueType="num">
                                      <p:cBhvr>
                                        <p:cTn id="47" dur="1000" fill="hold"/>
                                        <p:tgtEl>
                                          <p:spTgt spid="26"/>
                                        </p:tgtEl>
                                        <p:attrNameLst>
                                          <p:attrName>ppt_y</p:attrName>
                                        </p:attrNameLst>
                                      </p:cBhvr>
                                      <p:tavLst>
                                        <p:tav tm="0">
                                          <p:val>
                                            <p:strVal val="#ppt_y-.1"/>
                                          </p:val>
                                        </p:tav>
                                        <p:tav tm="100000">
                                          <p:val>
                                            <p:strVal val="#ppt_y"/>
                                          </p:val>
                                        </p:tav>
                                      </p:tavLst>
                                    </p:anim>
                                  </p:childTnLst>
                                </p:cTn>
                              </p:par>
                            </p:childTnLst>
                          </p:cTn>
                        </p:par>
                        <p:par>
                          <p:cTn id="48" fill="hold">
                            <p:stCondLst>
                              <p:cond delay="5500"/>
                            </p:stCondLst>
                            <p:childTnLst>
                              <p:par>
                                <p:cTn id="49" presetID="22" presetClass="entr" presetSubtype="8" fill="hold" nodeType="afterEffect">
                                  <p:stCondLst>
                                    <p:cond delay="0"/>
                                  </p:stCondLst>
                                  <p:childTnLst>
                                    <p:set>
                                      <p:cBhvr>
                                        <p:cTn id="50" dur="1" fill="hold">
                                          <p:stCondLst>
                                            <p:cond delay="0"/>
                                          </p:stCondLst>
                                        </p:cTn>
                                        <p:tgtEl>
                                          <p:spTgt spid="35"/>
                                        </p:tgtEl>
                                        <p:attrNameLst>
                                          <p:attrName>style.visibility</p:attrName>
                                        </p:attrNameLst>
                                      </p:cBhvr>
                                      <p:to>
                                        <p:strVal val="visible"/>
                                      </p:to>
                                    </p:set>
                                    <p:animEffect transition="in" filter="wipe(left)">
                                      <p:cBhvr>
                                        <p:cTn id="51" dur="500"/>
                                        <p:tgtEl>
                                          <p:spTgt spid="35"/>
                                        </p:tgtEl>
                                      </p:cBhvr>
                                    </p:animEffect>
                                  </p:childTnLst>
                                </p:cTn>
                              </p:par>
                            </p:childTnLst>
                          </p:cTn>
                        </p:par>
                        <p:par>
                          <p:cTn id="52" fill="hold">
                            <p:stCondLst>
                              <p:cond delay="6000"/>
                            </p:stCondLst>
                            <p:childTnLst>
                              <p:par>
                                <p:cTn id="53" presetID="53" presetClass="entr" presetSubtype="16" fill="hold" grpId="0" nodeType="afterEffect">
                                  <p:stCondLst>
                                    <p:cond delay="0"/>
                                  </p:stCondLst>
                                  <p:childTnLst>
                                    <p:set>
                                      <p:cBhvr>
                                        <p:cTn id="54" dur="1" fill="hold">
                                          <p:stCondLst>
                                            <p:cond delay="0"/>
                                          </p:stCondLst>
                                        </p:cTn>
                                        <p:tgtEl>
                                          <p:spTgt spid="28"/>
                                        </p:tgtEl>
                                        <p:attrNameLst>
                                          <p:attrName>style.visibility</p:attrName>
                                        </p:attrNameLst>
                                      </p:cBhvr>
                                      <p:to>
                                        <p:strVal val="visible"/>
                                      </p:to>
                                    </p:set>
                                    <p:anim calcmode="lin" valueType="num">
                                      <p:cBhvr>
                                        <p:cTn id="55" dur="500" fill="hold"/>
                                        <p:tgtEl>
                                          <p:spTgt spid="28"/>
                                        </p:tgtEl>
                                        <p:attrNameLst>
                                          <p:attrName>ppt_w</p:attrName>
                                        </p:attrNameLst>
                                      </p:cBhvr>
                                      <p:tavLst>
                                        <p:tav tm="0">
                                          <p:val>
                                            <p:fltVal val="0"/>
                                          </p:val>
                                        </p:tav>
                                        <p:tav tm="100000">
                                          <p:val>
                                            <p:strVal val="#ppt_w"/>
                                          </p:val>
                                        </p:tav>
                                      </p:tavLst>
                                    </p:anim>
                                    <p:anim calcmode="lin" valueType="num">
                                      <p:cBhvr>
                                        <p:cTn id="56" dur="500" fill="hold"/>
                                        <p:tgtEl>
                                          <p:spTgt spid="28"/>
                                        </p:tgtEl>
                                        <p:attrNameLst>
                                          <p:attrName>ppt_h</p:attrName>
                                        </p:attrNameLst>
                                      </p:cBhvr>
                                      <p:tavLst>
                                        <p:tav tm="0">
                                          <p:val>
                                            <p:fltVal val="0"/>
                                          </p:val>
                                        </p:tav>
                                        <p:tav tm="100000">
                                          <p:val>
                                            <p:strVal val="#ppt_h"/>
                                          </p:val>
                                        </p:tav>
                                      </p:tavLst>
                                    </p:anim>
                                    <p:animEffect transition="in" filter="fade">
                                      <p:cBhvr>
                                        <p:cTn id="57" dur="500"/>
                                        <p:tgtEl>
                                          <p:spTgt spid="28"/>
                                        </p:tgtEl>
                                      </p:cBhvr>
                                    </p:animEffect>
                                  </p:childTnLst>
                                </p:cTn>
                              </p:par>
                            </p:childTnLst>
                          </p:cTn>
                        </p:par>
                        <p:par>
                          <p:cTn id="58" fill="hold">
                            <p:stCondLst>
                              <p:cond delay="6500"/>
                            </p:stCondLst>
                            <p:childTnLst>
                              <p:par>
                                <p:cTn id="59" presetID="22" presetClass="entr" presetSubtype="4" fill="hold" grpId="0" nodeType="afterEffect">
                                  <p:stCondLst>
                                    <p:cond delay="0"/>
                                  </p:stCondLst>
                                  <p:childTnLst>
                                    <p:set>
                                      <p:cBhvr>
                                        <p:cTn id="60" dur="1" fill="hold">
                                          <p:stCondLst>
                                            <p:cond delay="0"/>
                                          </p:stCondLst>
                                        </p:cTn>
                                        <p:tgtEl>
                                          <p:spTgt spid="27"/>
                                        </p:tgtEl>
                                        <p:attrNameLst>
                                          <p:attrName>style.visibility</p:attrName>
                                        </p:attrNameLst>
                                      </p:cBhvr>
                                      <p:to>
                                        <p:strVal val="visible"/>
                                      </p:to>
                                    </p:set>
                                    <p:animEffect transition="in" filter="wipe(down)">
                                      <p:cBhvr>
                                        <p:cTn id="61" dur="500"/>
                                        <p:tgtEl>
                                          <p:spTgt spid="27"/>
                                        </p:tgtEl>
                                      </p:cBhvr>
                                    </p:animEffect>
                                  </p:childTnLst>
                                </p:cTn>
                              </p:par>
                            </p:childTnLst>
                          </p:cTn>
                        </p:par>
                        <p:par>
                          <p:cTn id="62" fill="hold">
                            <p:stCondLst>
                              <p:cond delay="7000"/>
                            </p:stCondLst>
                            <p:childTnLst>
                              <p:par>
                                <p:cTn id="63" presetID="42" presetClass="entr" presetSubtype="0" fill="hold" grpId="0" nodeType="afterEffect">
                                  <p:stCondLst>
                                    <p:cond delay="0"/>
                                  </p:stCondLst>
                                  <p:childTnLst>
                                    <p:set>
                                      <p:cBhvr>
                                        <p:cTn id="64" dur="1" fill="hold">
                                          <p:stCondLst>
                                            <p:cond delay="0"/>
                                          </p:stCondLst>
                                        </p:cTn>
                                        <p:tgtEl>
                                          <p:spTgt spid="31"/>
                                        </p:tgtEl>
                                        <p:attrNameLst>
                                          <p:attrName>style.visibility</p:attrName>
                                        </p:attrNameLst>
                                      </p:cBhvr>
                                      <p:to>
                                        <p:strVal val="visible"/>
                                      </p:to>
                                    </p:set>
                                    <p:animEffect transition="in" filter="fade">
                                      <p:cBhvr>
                                        <p:cTn id="65" dur="1000"/>
                                        <p:tgtEl>
                                          <p:spTgt spid="31"/>
                                        </p:tgtEl>
                                      </p:cBhvr>
                                    </p:animEffect>
                                    <p:anim calcmode="lin" valueType="num">
                                      <p:cBhvr>
                                        <p:cTn id="66" dur="1000" fill="hold"/>
                                        <p:tgtEl>
                                          <p:spTgt spid="31"/>
                                        </p:tgtEl>
                                        <p:attrNameLst>
                                          <p:attrName>ppt_x</p:attrName>
                                        </p:attrNameLst>
                                      </p:cBhvr>
                                      <p:tavLst>
                                        <p:tav tm="0">
                                          <p:val>
                                            <p:strVal val="#ppt_x"/>
                                          </p:val>
                                        </p:tav>
                                        <p:tav tm="100000">
                                          <p:val>
                                            <p:strVal val="#ppt_x"/>
                                          </p:val>
                                        </p:tav>
                                      </p:tavLst>
                                    </p:anim>
                                    <p:anim calcmode="lin" valueType="num">
                                      <p:cBhvr>
                                        <p:cTn id="67" dur="1000" fill="hold"/>
                                        <p:tgtEl>
                                          <p:spTgt spid="31"/>
                                        </p:tgtEl>
                                        <p:attrNameLst>
                                          <p:attrName>ppt_y</p:attrName>
                                        </p:attrNameLst>
                                      </p:cBhvr>
                                      <p:tavLst>
                                        <p:tav tm="0">
                                          <p:val>
                                            <p:strVal val="#ppt_y+.1"/>
                                          </p:val>
                                        </p:tav>
                                        <p:tav tm="100000">
                                          <p:val>
                                            <p:strVal val="#ppt_y"/>
                                          </p:val>
                                        </p:tav>
                                      </p:tavLst>
                                    </p:anim>
                                  </p:childTnLst>
                                </p:cTn>
                              </p:par>
                            </p:childTnLst>
                          </p:cTn>
                        </p:par>
                        <p:par>
                          <p:cTn id="68" fill="hold">
                            <p:stCondLst>
                              <p:cond delay="8000"/>
                            </p:stCondLst>
                            <p:childTnLst>
                              <p:par>
                                <p:cTn id="69" presetID="22" presetClass="entr" presetSubtype="8" fill="hold" nodeType="afterEffect">
                                  <p:stCondLst>
                                    <p:cond delay="0"/>
                                  </p:stCondLst>
                                  <p:childTnLst>
                                    <p:set>
                                      <p:cBhvr>
                                        <p:cTn id="70" dur="1" fill="hold">
                                          <p:stCondLst>
                                            <p:cond delay="0"/>
                                          </p:stCondLst>
                                        </p:cTn>
                                        <p:tgtEl>
                                          <p:spTgt spid="39"/>
                                        </p:tgtEl>
                                        <p:attrNameLst>
                                          <p:attrName>style.visibility</p:attrName>
                                        </p:attrNameLst>
                                      </p:cBhvr>
                                      <p:to>
                                        <p:strVal val="visible"/>
                                      </p:to>
                                    </p:set>
                                    <p:animEffect transition="in" filter="wipe(left)">
                                      <p:cBhvr>
                                        <p:cTn id="71" dur="500"/>
                                        <p:tgtEl>
                                          <p:spTgt spid="39"/>
                                        </p:tgtEl>
                                      </p:cBhvr>
                                    </p:animEffect>
                                  </p:childTnLst>
                                </p:cTn>
                              </p:par>
                            </p:childTnLst>
                          </p:cTn>
                        </p:par>
                        <p:par>
                          <p:cTn id="72" fill="hold">
                            <p:stCondLst>
                              <p:cond delay="8500"/>
                            </p:stCondLst>
                            <p:childTnLst>
                              <p:par>
                                <p:cTn id="73" presetID="53" presetClass="entr" presetSubtype="16" fill="hold" grpId="0" nodeType="afterEffect">
                                  <p:stCondLst>
                                    <p:cond delay="0"/>
                                  </p:stCondLst>
                                  <p:childTnLst>
                                    <p:set>
                                      <p:cBhvr>
                                        <p:cTn id="74" dur="1" fill="hold">
                                          <p:stCondLst>
                                            <p:cond delay="0"/>
                                          </p:stCondLst>
                                        </p:cTn>
                                        <p:tgtEl>
                                          <p:spTgt spid="29"/>
                                        </p:tgtEl>
                                        <p:attrNameLst>
                                          <p:attrName>style.visibility</p:attrName>
                                        </p:attrNameLst>
                                      </p:cBhvr>
                                      <p:to>
                                        <p:strVal val="visible"/>
                                      </p:to>
                                    </p:set>
                                    <p:anim calcmode="lin" valueType="num">
                                      <p:cBhvr>
                                        <p:cTn id="75" dur="500" fill="hold"/>
                                        <p:tgtEl>
                                          <p:spTgt spid="29"/>
                                        </p:tgtEl>
                                        <p:attrNameLst>
                                          <p:attrName>ppt_w</p:attrName>
                                        </p:attrNameLst>
                                      </p:cBhvr>
                                      <p:tavLst>
                                        <p:tav tm="0">
                                          <p:val>
                                            <p:fltVal val="0"/>
                                          </p:val>
                                        </p:tav>
                                        <p:tav tm="100000">
                                          <p:val>
                                            <p:strVal val="#ppt_w"/>
                                          </p:val>
                                        </p:tav>
                                      </p:tavLst>
                                    </p:anim>
                                    <p:anim calcmode="lin" valueType="num">
                                      <p:cBhvr>
                                        <p:cTn id="76" dur="500" fill="hold"/>
                                        <p:tgtEl>
                                          <p:spTgt spid="29"/>
                                        </p:tgtEl>
                                        <p:attrNameLst>
                                          <p:attrName>ppt_h</p:attrName>
                                        </p:attrNameLst>
                                      </p:cBhvr>
                                      <p:tavLst>
                                        <p:tav tm="0">
                                          <p:val>
                                            <p:fltVal val="0"/>
                                          </p:val>
                                        </p:tav>
                                        <p:tav tm="100000">
                                          <p:val>
                                            <p:strVal val="#ppt_h"/>
                                          </p:val>
                                        </p:tav>
                                      </p:tavLst>
                                    </p:anim>
                                    <p:animEffect transition="in" filter="fade">
                                      <p:cBhvr>
                                        <p:cTn id="77" dur="500"/>
                                        <p:tgtEl>
                                          <p:spTgt spid="29"/>
                                        </p:tgtEl>
                                      </p:cBhvr>
                                    </p:animEffect>
                                  </p:childTnLst>
                                </p:cTn>
                              </p:par>
                            </p:childTnLst>
                          </p:cTn>
                        </p:par>
                        <p:par>
                          <p:cTn id="78" fill="hold">
                            <p:stCondLst>
                              <p:cond delay="9000"/>
                            </p:stCondLst>
                            <p:childTnLst>
                              <p:par>
                                <p:cTn id="79" presetID="22" presetClass="entr" presetSubtype="1" fill="hold" grpId="0" nodeType="afterEffect">
                                  <p:stCondLst>
                                    <p:cond delay="0"/>
                                  </p:stCondLst>
                                  <p:childTnLst>
                                    <p:set>
                                      <p:cBhvr>
                                        <p:cTn id="80" dur="1" fill="hold">
                                          <p:stCondLst>
                                            <p:cond delay="0"/>
                                          </p:stCondLst>
                                        </p:cTn>
                                        <p:tgtEl>
                                          <p:spTgt spid="30"/>
                                        </p:tgtEl>
                                        <p:attrNameLst>
                                          <p:attrName>style.visibility</p:attrName>
                                        </p:attrNameLst>
                                      </p:cBhvr>
                                      <p:to>
                                        <p:strVal val="visible"/>
                                      </p:to>
                                    </p:set>
                                    <p:animEffect transition="in" filter="wipe(up)">
                                      <p:cBhvr>
                                        <p:cTn id="81" dur="500"/>
                                        <p:tgtEl>
                                          <p:spTgt spid="30"/>
                                        </p:tgtEl>
                                      </p:cBhvr>
                                    </p:animEffect>
                                  </p:childTnLst>
                                </p:cTn>
                              </p:par>
                            </p:childTnLst>
                          </p:cTn>
                        </p:par>
                        <p:par>
                          <p:cTn id="82" fill="hold">
                            <p:stCondLst>
                              <p:cond delay="9500"/>
                            </p:stCondLst>
                            <p:childTnLst>
                              <p:par>
                                <p:cTn id="83" presetID="47" presetClass="entr" presetSubtype="0" fill="hold" grpId="0" nodeType="afterEffect">
                                  <p:stCondLst>
                                    <p:cond delay="0"/>
                                  </p:stCondLst>
                                  <p:childTnLst>
                                    <p:set>
                                      <p:cBhvr>
                                        <p:cTn id="84" dur="1" fill="hold">
                                          <p:stCondLst>
                                            <p:cond delay="0"/>
                                          </p:stCondLst>
                                        </p:cTn>
                                        <p:tgtEl>
                                          <p:spTgt spid="32"/>
                                        </p:tgtEl>
                                        <p:attrNameLst>
                                          <p:attrName>style.visibility</p:attrName>
                                        </p:attrNameLst>
                                      </p:cBhvr>
                                      <p:to>
                                        <p:strVal val="visible"/>
                                      </p:to>
                                    </p:set>
                                    <p:animEffect transition="in" filter="fade">
                                      <p:cBhvr>
                                        <p:cTn id="85" dur="1000"/>
                                        <p:tgtEl>
                                          <p:spTgt spid="32"/>
                                        </p:tgtEl>
                                      </p:cBhvr>
                                    </p:animEffect>
                                    <p:anim calcmode="lin" valueType="num">
                                      <p:cBhvr>
                                        <p:cTn id="86" dur="1000" fill="hold"/>
                                        <p:tgtEl>
                                          <p:spTgt spid="32"/>
                                        </p:tgtEl>
                                        <p:attrNameLst>
                                          <p:attrName>ppt_x</p:attrName>
                                        </p:attrNameLst>
                                      </p:cBhvr>
                                      <p:tavLst>
                                        <p:tav tm="0">
                                          <p:val>
                                            <p:strVal val="#ppt_x"/>
                                          </p:val>
                                        </p:tav>
                                        <p:tav tm="100000">
                                          <p:val>
                                            <p:strVal val="#ppt_x"/>
                                          </p:val>
                                        </p:tav>
                                      </p:tavLst>
                                    </p:anim>
                                    <p:anim calcmode="lin" valueType="num">
                                      <p:cBhvr>
                                        <p:cTn id="87"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1" grpId="0" animBg="1"/>
      <p:bldP spid="13" grpId="0" animBg="1"/>
      <p:bldP spid="14" grpId="0" animBg="1"/>
      <p:bldP spid="18" grpId="0"/>
      <p:bldP spid="19" grpId="0"/>
      <p:bldP spid="26" grpId="0"/>
      <p:bldP spid="27" grpId="0" animBg="1"/>
      <p:bldP spid="28" grpId="0" animBg="1"/>
      <p:bldP spid="29" grpId="0" animBg="1"/>
      <p:bldP spid="30" grpId="0" animBg="1"/>
      <p:bldP spid="31"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1729</TotalTime>
  <Words>1326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369</cp:revision>
  <dcterms:created xsi:type="dcterms:W3CDTF">2016-09-28T22:08:47Z</dcterms:created>
  <dcterms:modified xsi:type="dcterms:W3CDTF">2018-11-06T18:13:18Z</dcterms:modified>
</cp:coreProperties>
</file>