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F839D"/>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9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Shape 4583">
            <a:extLst>
              <a:ext uri="{FF2B5EF4-FFF2-40B4-BE49-F238E27FC236}">
                <a16:creationId xmlns:a16="http://schemas.microsoft.com/office/drawing/2014/main" id="{0A592D05-B9DA-4E08-B48B-341F9A87A8F3}"/>
              </a:ext>
            </a:extLst>
          </p:cNvPr>
          <p:cNvSpPr/>
          <p:nvPr/>
        </p:nvSpPr>
        <p:spPr>
          <a:xfrm>
            <a:off x="581099" y="1373878"/>
            <a:ext cx="1109008" cy="1857264"/>
          </a:xfrm>
          <a:custGeom>
            <a:avLst/>
            <a:gdLst/>
            <a:ahLst/>
            <a:cxnLst>
              <a:cxn ang="0">
                <a:pos x="wd2" y="hd2"/>
              </a:cxn>
              <a:cxn ang="5400000">
                <a:pos x="wd2" y="hd2"/>
              </a:cxn>
              <a:cxn ang="10800000">
                <a:pos x="wd2" y="hd2"/>
              </a:cxn>
              <a:cxn ang="16200000">
                <a:pos x="wd2" y="hd2"/>
              </a:cxn>
            </a:cxnLst>
            <a:rect l="0" t="0" r="r" b="b"/>
            <a:pathLst>
              <a:path w="21600" h="21600" extrusionOk="0">
                <a:moveTo>
                  <a:pt x="19552" y="0"/>
                </a:moveTo>
                <a:lnTo>
                  <a:pt x="145" y="11476"/>
                </a:lnTo>
                <a:lnTo>
                  <a:pt x="0" y="11793"/>
                </a:lnTo>
                <a:lnTo>
                  <a:pt x="294" y="12178"/>
                </a:lnTo>
                <a:lnTo>
                  <a:pt x="698" y="12421"/>
                </a:lnTo>
                <a:lnTo>
                  <a:pt x="1251" y="12559"/>
                </a:lnTo>
                <a:lnTo>
                  <a:pt x="1781" y="12849"/>
                </a:lnTo>
                <a:lnTo>
                  <a:pt x="1567" y="13081"/>
                </a:lnTo>
                <a:lnTo>
                  <a:pt x="1091" y="13203"/>
                </a:lnTo>
                <a:lnTo>
                  <a:pt x="1239" y="13479"/>
                </a:lnTo>
                <a:lnTo>
                  <a:pt x="5832" y="16071"/>
                </a:lnTo>
                <a:lnTo>
                  <a:pt x="11582" y="18663"/>
                </a:lnTo>
                <a:lnTo>
                  <a:pt x="16975" y="20859"/>
                </a:lnTo>
                <a:lnTo>
                  <a:pt x="19101" y="21600"/>
                </a:lnTo>
                <a:lnTo>
                  <a:pt x="19244" y="21218"/>
                </a:lnTo>
                <a:lnTo>
                  <a:pt x="19222" y="20788"/>
                </a:lnTo>
                <a:lnTo>
                  <a:pt x="19296" y="20329"/>
                </a:lnTo>
                <a:lnTo>
                  <a:pt x="19521" y="20019"/>
                </a:lnTo>
                <a:lnTo>
                  <a:pt x="19672" y="19826"/>
                </a:lnTo>
                <a:lnTo>
                  <a:pt x="19320" y="19674"/>
                </a:lnTo>
                <a:lnTo>
                  <a:pt x="18642" y="19509"/>
                </a:lnTo>
                <a:lnTo>
                  <a:pt x="18063" y="19456"/>
                </a:lnTo>
                <a:lnTo>
                  <a:pt x="17003" y="19098"/>
                </a:lnTo>
                <a:lnTo>
                  <a:pt x="16642" y="18852"/>
                </a:lnTo>
                <a:lnTo>
                  <a:pt x="16712" y="18521"/>
                </a:lnTo>
                <a:lnTo>
                  <a:pt x="17056" y="18286"/>
                </a:lnTo>
                <a:lnTo>
                  <a:pt x="17358" y="17923"/>
                </a:lnTo>
                <a:lnTo>
                  <a:pt x="17122" y="17614"/>
                </a:lnTo>
                <a:lnTo>
                  <a:pt x="16812" y="17229"/>
                </a:lnTo>
                <a:lnTo>
                  <a:pt x="16659" y="16854"/>
                </a:lnTo>
                <a:lnTo>
                  <a:pt x="16735" y="16327"/>
                </a:lnTo>
                <a:lnTo>
                  <a:pt x="16585" y="15950"/>
                </a:lnTo>
                <a:lnTo>
                  <a:pt x="16247" y="15816"/>
                </a:lnTo>
                <a:lnTo>
                  <a:pt x="16294" y="15559"/>
                </a:lnTo>
                <a:lnTo>
                  <a:pt x="16733" y="15131"/>
                </a:lnTo>
                <a:lnTo>
                  <a:pt x="16828" y="14700"/>
                </a:lnTo>
                <a:lnTo>
                  <a:pt x="17001" y="14179"/>
                </a:lnTo>
                <a:lnTo>
                  <a:pt x="17421" y="13639"/>
                </a:lnTo>
                <a:lnTo>
                  <a:pt x="17944" y="13375"/>
                </a:lnTo>
                <a:lnTo>
                  <a:pt x="17969" y="12988"/>
                </a:lnTo>
                <a:lnTo>
                  <a:pt x="17859" y="12330"/>
                </a:lnTo>
                <a:lnTo>
                  <a:pt x="17932" y="11917"/>
                </a:lnTo>
                <a:lnTo>
                  <a:pt x="17908" y="11591"/>
                </a:lnTo>
                <a:lnTo>
                  <a:pt x="17673" y="11301"/>
                </a:lnTo>
                <a:lnTo>
                  <a:pt x="17627" y="10818"/>
                </a:lnTo>
                <a:lnTo>
                  <a:pt x="17397" y="10473"/>
                </a:lnTo>
                <a:lnTo>
                  <a:pt x="17251" y="10096"/>
                </a:lnTo>
                <a:lnTo>
                  <a:pt x="17631" y="9827"/>
                </a:lnTo>
                <a:lnTo>
                  <a:pt x="18209" y="9608"/>
                </a:lnTo>
                <a:lnTo>
                  <a:pt x="19064" y="9355"/>
                </a:lnTo>
                <a:lnTo>
                  <a:pt x="19570" y="8938"/>
                </a:lnTo>
                <a:lnTo>
                  <a:pt x="19442" y="8572"/>
                </a:lnTo>
                <a:lnTo>
                  <a:pt x="19047" y="8357"/>
                </a:lnTo>
                <a:lnTo>
                  <a:pt x="18675" y="8167"/>
                </a:lnTo>
                <a:lnTo>
                  <a:pt x="18708" y="7832"/>
                </a:lnTo>
                <a:lnTo>
                  <a:pt x="19194" y="7566"/>
                </a:lnTo>
                <a:lnTo>
                  <a:pt x="19837" y="7134"/>
                </a:lnTo>
                <a:lnTo>
                  <a:pt x="20019" y="6718"/>
                </a:lnTo>
                <a:lnTo>
                  <a:pt x="19788" y="6337"/>
                </a:lnTo>
                <a:lnTo>
                  <a:pt x="18886" y="5960"/>
                </a:lnTo>
                <a:lnTo>
                  <a:pt x="18524" y="5715"/>
                </a:lnTo>
                <a:lnTo>
                  <a:pt x="18460" y="5489"/>
                </a:lnTo>
                <a:lnTo>
                  <a:pt x="18796" y="5154"/>
                </a:lnTo>
                <a:lnTo>
                  <a:pt x="19315" y="4686"/>
                </a:lnTo>
                <a:lnTo>
                  <a:pt x="19599" y="4332"/>
                </a:lnTo>
                <a:lnTo>
                  <a:pt x="20579" y="3641"/>
                </a:lnTo>
                <a:lnTo>
                  <a:pt x="21600" y="3085"/>
                </a:lnTo>
                <a:lnTo>
                  <a:pt x="21036" y="2539"/>
                </a:lnTo>
                <a:lnTo>
                  <a:pt x="20714" y="1883"/>
                </a:lnTo>
                <a:lnTo>
                  <a:pt x="20636" y="1242"/>
                </a:lnTo>
                <a:lnTo>
                  <a:pt x="20558" y="690"/>
                </a:lnTo>
                <a:lnTo>
                  <a:pt x="20183" y="451"/>
                </a:lnTo>
                <a:lnTo>
                  <a:pt x="19800" y="236"/>
                </a:lnTo>
                <a:lnTo>
                  <a:pt x="19552" y="0"/>
                </a:lnTo>
                <a:close/>
              </a:path>
            </a:pathLst>
          </a:custGeom>
          <a:solidFill>
            <a:srgbClr val="EF3425"/>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88" name="Shape 4584">
            <a:extLst>
              <a:ext uri="{FF2B5EF4-FFF2-40B4-BE49-F238E27FC236}">
                <a16:creationId xmlns:a16="http://schemas.microsoft.com/office/drawing/2014/main" id="{20F73FD7-722C-4910-9AC7-E1142BEC6F25}"/>
              </a:ext>
            </a:extLst>
          </p:cNvPr>
          <p:cNvSpPr/>
          <p:nvPr/>
        </p:nvSpPr>
        <p:spPr>
          <a:xfrm>
            <a:off x="536678" y="2517542"/>
            <a:ext cx="1282100" cy="2647573"/>
          </a:xfrm>
          <a:custGeom>
            <a:avLst/>
            <a:gdLst/>
            <a:ahLst/>
            <a:cxnLst>
              <a:cxn ang="0">
                <a:pos x="wd2" y="hd2"/>
              </a:cxn>
              <a:cxn ang="5400000">
                <a:pos x="wd2" y="hd2"/>
              </a:cxn>
              <a:cxn ang="10800000">
                <a:pos x="wd2" y="hd2"/>
              </a:cxn>
              <a:cxn ang="16200000">
                <a:pos x="wd2" y="hd2"/>
              </a:cxn>
            </a:cxnLst>
            <a:rect l="0" t="0" r="r" b="b"/>
            <a:pathLst>
              <a:path w="21600" h="21600" extrusionOk="0">
                <a:moveTo>
                  <a:pt x="1614" y="413"/>
                </a:moveTo>
                <a:lnTo>
                  <a:pt x="1583" y="706"/>
                </a:lnTo>
                <a:lnTo>
                  <a:pt x="1631" y="980"/>
                </a:lnTo>
                <a:lnTo>
                  <a:pt x="1651" y="1328"/>
                </a:lnTo>
                <a:lnTo>
                  <a:pt x="1510" y="1563"/>
                </a:lnTo>
                <a:lnTo>
                  <a:pt x="1433" y="1713"/>
                </a:lnTo>
                <a:lnTo>
                  <a:pt x="1875" y="1748"/>
                </a:lnTo>
                <a:lnTo>
                  <a:pt x="2428" y="1768"/>
                </a:lnTo>
                <a:lnTo>
                  <a:pt x="2756" y="1753"/>
                </a:lnTo>
                <a:lnTo>
                  <a:pt x="3313" y="1604"/>
                </a:lnTo>
                <a:lnTo>
                  <a:pt x="3893" y="1587"/>
                </a:lnTo>
                <a:lnTo>
                  <a:pt x="4310" y="1648"/>
                </a:lnTo>
                <a:lnTo>
                  <a:pt x="4757" y="1824"/>
                </a:lnTo>
                <a:lnTo>
                  <a:pt x="4730" y="2147"/>
                </a:lnTo>
                <a:lnTo>
                  <a:pt x="4504" y="2403"/>
                </a:lnTo>
                <a:lnTo>
                  <a:pt x="4460" y="2741"/>
                </a:lnTo>
                <a:lnTo>
                  <a:pt x="4542" y="3142"/>
                </a:lnTo>
                <a:lnTo>
                  <a:pt x="4538" y="3540"/>
                </a:lnTo>
                <a:lnTo>
                  <a:pt x="4436" y="3890"/>
                </a:lnTo>
                <a:lnTo>
                  <a:pt x="4351" y="4202"/>
                </a:lnTo>
                <a:lnTo>
                  <a:pt x="4254" y="4515"/>
                </a:lnTo>
                <a:lnTo>
                  <a:pt x="4229" y="4901"/>
                </a:lnTo>
                <a:lnTo>
                  <a:pt x="4054" y="5212"/>
                </a:lnTo>
                <a:lnTo>
                  <a:pt x="3939" y="5486"/>
                </a:lnTo>
                <a:lnTo>
                  <a:pt x="3576" y="5703"/>
                </a:lnTo>
                <a:lnTo>
                  <a:pt x="3519" y="5967"/>
                </a:lnTo>
                <a:lnTo>
                  <a:pt x="3597" y="6304"/>
                </a:lnTo>
                <a:lnTo>
                  <a:pt x="3716" y="6622"/>
                </a:lnTo>
                <a:lnTo>
                  <a:pt x="3993" y="6895"/>
                </a:lnTo>
                <a:lnTo>
                  <a:pt x="4251" y="7163"/>
                </a:lnTo>
                <a:lnTo>
                  <a:pt x="4405" y="7444"/>
                </a:lnTo>
                <a:lnTo>
                  <a:pt x="4304" y="7723"/>
                </a:lnTo>
                <a:lnTo>
                  <a:pt x="3937" y="8038"/>
                </a:lnTo>
                <a:lnTo>
                  <a:pt x="3270" y="8388"/>
                </a:lnTo>
                <a:lnTo>
                  <a:pt x="2566" y="8575"/>
                </a:lnTo>
                <a:lnTo>
                  <a:pt x="1757" y="8706"/>
                </a:lnTo>
                <a:lnTo>
                  <a:pt x="2100" y="8769"/>
                </a:lnTo>
                <a:lnTo>
                  <a:pt x="2649" y="8758"/>
                </a:lnTo>
                <a:lnTo>
                  <a:pt x="3275" y="8564"/>
                </a:lnTo>
                <a:lnTo>
                  <a:pt x="4098" y="8242"/>
                </a:lnTo>
                <a:lnTo>
                  <a:pt x="4353" y="8360"/>
                </a:lnTo>
                <a:lnTo>
                  <a:pt x="4163" y="8501"/>
                </a:lnTo>
                <a:lnTo>
                  <a:pt x="3217" y="8730"/>
                </a:lnTo>
                <a:lnTo>
                  <a:pt x="3018" y="8902"/>
                </a:lnTo>
                <a:lnTo>
                  <a:pt x="2500" y="8904"/>
                </a:lnTo>
                <a:lnTo>
                  <a:pt x="2374" y="9046"/>
                </a:lnTo>
                <a:lnTo>
                  <a:pt x="2119" y="8994"/>
                </a:lnTo>
                <a:lnTo>
                  <a:pt x="1875" y="9101"/>
                </a:lnTo>
                <a:lnTo>
                  <a:pt x="2060" y="9308"/>
                </a:lnTo>
                <a:lnTo>
                  <a:pt x="2133" y="9468"/>
                </a:lnTo>
                <a:lnTo>
                  <a:pt x="2310" y="9609"/>
                </a:lnTo>
                <a:lnTo>
                  <a:pt x="1921" y="9616"/>
                </a:lnTo>
                <a:lnTo>
                  <a:pt x="1573" y="9704"/>
                </a:lnTo>
                <a:lnTo>
                  <a:pt x="1315" y="9830"/>
                </a:lnTo>
                <a:lnTo>
                  <a:pt x="1241" y="9947"/>
                </a:lnTo>
                <a:lnTo>
                  <a:pt x="1260" y="10166"/>
                </a:lnTo>
                <a:lnTo>
                  <a:pt x="957" y="10010"/>
                </a:lnTo>
                <a:lnTo>
                  <a:pt x="614" y="10005"/>
                </a:lnTo>
                <a:lnTo>
                  <a:pt x="686" y="10285"/>
                </a:lnTo>
                <a:lnTo>
                  <a:pt x="725" y="10549"/>
                </a:lnTo>
                <a:lnTo>
                  <a:pt x="469" y="10370"/>
                </a:lnTo>
                <a:lnTo>
                  <a:pt x="290" y="10124"/>
                </a:lnTo>
                <a:lnTo>
                  <a:pt x="0" y="10207"/>
                </a:lnTo>
                <a:lnTo>
                  <a:pt x="147" y="10563"/>
                </a:lnTo>
                <a:lnTo>
                  <a:pt x="315" y="10814"/>
                </a:lnTo>
                <a:lnTo>
                  <a:pt x="578" y="10666"/>
                </a:lnTo>
                <a:lnTo>
                  <a:pt x="916" y="10773"/>
                </a:lnTo>
                <a:lnTo>
                  <a:pt x="1187" y="10505"/>
                </a:lnTo>
                <a:cubicBezTo>
                  <a:pt x="1177" y="10467"/>
                  <a:pt x="1167" y="10429"/>
                  <a:pt x="1157" y="10392"/>
                </a:cubicBezTo>
                <a:cubicBezTo>
                  <a:pt x="1147" y="10354"/>
                  <a:pt x="1137" y="10316"/>
                  <a:pt x="1128" y="10278"/>
                </a:cubicBezTo>
                <a:lnTo>
                  <a:pt x="1434" y="10587"/>
                </a:lnTo>
                <a:lnTo>
                  <a:pt x="1757" y="10556"/>
                </a:lnTo>
                <a:lnTo>
                  <a:pt x="1930" y="10440"/>
                </a:lnTo>
                <a:lnTo>
                  <a:pt x="2259" y="10447"/>
                </a:lnTo>
                <a:lnTo>
                  <a:pt x="2818" y="10400"/>
                </a:lnTo>
                <a:lnTo>
                  <a:pt x="3224" y="10454"/>
                </a:lnTo>
                <a:lnTo>
                  <a:pt x="3004" y="10616"/>
                </a:lnTo>
                <a:lnTo>
                  <a:pt x="2611" y="10669"/>
                </a:lnTo>
                <a:lnTo>
                  <a:pt x="2646" y="10839"/>
                </a:lnTo>
                <a:lnTo>
                  <a:pt x="2931" y="11046"/>
                </a:lnTo>
                <a:lnTo>
                  <a:pt x="2987" y="11323"/>
                </a:lnTo>
                <a:lnTo>
                  <a:pt x="2812" y="11506"/>
                </a:lnTo>
                <a:lnTo>
                  <a:pt x="2637" y="11203"/>
                </a:lnTo>
                <a:lnTo>
                  <a:pt x="2323" y="11044"/>
                </a:lnTo>
                <a:lnTo>
                  <a:pt x="2120" y="10942"/>
                </a:lnTo>
                <a:lnTo>
                  <a:pt x="1907" y="10857"/>
                </a:lnTo>
                <a:lnTo>
                  <a:pt x="1816" y="11048"/>
                </a:lnTo>
                <a:cubicBezTo>
                  <a:pt x="1813" y="11088"/>
                  <a:pt x="1809" y="11127"/>
                  <a:pt x="1806" y="11167"/>
                </a:cubicBezTo>
                <a:cubicBezTo>
                  <a:pt x="1803" y="11206"/>
                  <a:pt x="1800" y="11246"/>
                  <a:pt x="1797" y="11285"/>
                </a:cubicBezTo>
                <a:lnTo>
                  <a:pt x="1495" y="11016"/>
                </a:lnTo>
                <a:lnTo>
                  <a:pt x="1228" y="11100"/>
                </a:lnTo>
                <a:lnTo>
                  <a:pt x="1065" y="11248"/>
                </a:lnTo>
                <a:lnTo>
                  <a:pt x="738" y="11366"/>
                </a:lnTo>
                <a:lnTo>
                  <a:pt x="423" y="11322"/>
                </a:lnTo>
                <a:lnTo>
                  <a:pt x="339" y="11538"/>
                </a:lnTo>
                <a:lnTo>
                  <a:pt x="348" y="11813"/>
                </a:lnTo>
                <a:lnTo>
                  <a:pt x="622" y="11711"/>
                </a:lnTo>
                <a:lnTo>
                  <a:pt x="688" y="11570"/>
                </a:lnTo>
                <a:lnTo>
                  <a:pt x="1066" y="11664"/>
                </a:lnTo>
                <a:lnTo>
                  <a:pt x="1557" y="11379"/>
                </a:lnTo>
                <a:lnTo>
                  <a:pt x="1874" y="11462"/>
                </a:lnTo>
                <a:lnTo>
                  <a:pt x="1777" y="11697"/>
                </a:lnTo>
                <a:lnTo>
                  <a:pt x="2137" y="11786"/>
                </a:lnTo>
                <a:lnTo>
                  <a:pt x="1795" y="11953"/>
                </a:lnTo>
                <a:lnTo>
                  <a:pt x="1440" y="12019"/>
                </a:lnTo>
                <a:lnTo>
                  <a:pt x="1440" y="12220"/>
                </a:lnTo>
                <a:lnTo>
                  <a:pt x="1726" y="12245"/>
                </a:lnTo>
                <a:lnTo>
                  <a:pt x="1586" y="12488"/>
                </a:lnTo>
                <a:lnTo>
                  <a:pt x="1797" y="12582"/>
                </a:lnTo>
                <a:lnTo>
                  <a:pt x="2276" y="12537"/>
                </a:lnTo>
                <a:lnTo>
                  <a:pt x="2557" y="12414"/>
                </a:lnTo>
                <a:lnTo>
                  <a:pt x="3222" y="12341"/>
                </a:lnTo>
                <a:lnTo>
                  <a:pt x="3302" y="12540"/>
                </a:lnTo>
                <a:lnTo>
                  <a:pt x="2858" y="12534"/>
                </a:lnTo>
                <a:lnTo>
                  <a:pt x="2627" y="12711"/>
                </a:lnTo>
                <a:lnTo>
                  <a:pt x="2987" y="12835"/>
                </a:lnTo>
                <a:lnTo>
                  <a:pt x="3049" y="12999"/>
                </a:lnTo>
                <a:lnTo>
                  <a:pt x="2674" y="13226"/>
                </a:lnTo>
                <a:lnTo>
                  <a:pt x="2541" y="12892"/>
                </a:lnTo>
                <a:lnTo>
                  <a:pt x="2255" y="12759"/>
                </a:lnTo>
                <a:lnTo>
                  <a:pt x="1464" y="12745"/>
                </a:lnTo>
                <a:lnTo>
                  <a:pt x="1279" y="12888"/>
                </a:lnTo>
                <a:lnTo>
                  <a:pt x="1043" y="12990"/>
                </a:lnTo>
                <a:lnTo>
                  <a:pt x="803" y="13053"/>
                </a:lnTo>
                <a:lnTo>
                  <a:pt x="662" y="13307"/>
                </a:lnTo>
                <a:lnTo>
                  <a:pt x="954" y="13361"/>
                </a:lnTo>
                <a:lnTo>
                  <a:pt x="1256" y="13271"/>
                </a:lnTo>
                <a:lnTo>
                  <a:pt x="1570" y="13374"/>
                </a:lnTo>
                <a:lnTo>
                  <a:pt x="1931" y="13507"/>
                </a:lnTo>
                <a:lnTo>
                  <a:pt x="2455" y="13572"/>
                </a:lnTo>
                <a:lnTo>
                  <a:pt x="2334" y="13688"/>
                </a:lnTo>
                <a:lnTo>
                  <a:pt x="1861" y="13646"/>
                </a:lnTo>
                <a:lnTo>
                  <a:pt x="1343" y="13536"/>
                </a:lnTo>
                <a:lnTo>
                  <a:pt x="973" y="13520"/>
                </a:lnTo>
                <a:lnTo>
                  <a:pt x="764" y="13603"/>
                </a:lnTo>
                <a:lnTo>
                  <a:pt x="1088" y="13723"/>
                </a:lnTo>
                <a:lnTo>
                  <a:pt x="945" y="13891"/>
                </a:lnTo>
                <a:lnTo>
                  <a:pt x="502" y="13828"/>
                </a:lnTo>
                <a:lnTo>
                  <a:pt x="133" y="13747"/>
                </a:lnTo>
                <a:lnTo>
                  <a:pt x="115" y="13869"/>
                </a:lnTo>
                <a:lnTo>
                  <a:pt x="442" y="13980"/>
                </a:lnTo>
                <a:lnTo>
                  <a:pt x="1022" y="14139"/>
                </a:lnTo>
                <a:lnTo>
                  <a:pt x="759" y="14214"/>
                </a:lnTo>
                <a:lnTo>
                  <a:pt x="72" y="14082"/>
                </a:lnTo>
                <a:lnTo>
                  <a:pt x="91" y="14252"/>
                </a:lnTo>
                <a:lnTo>
                  <a:pt x="459" y="14431"/>
                </a:lnTo>
                <a:lnTo>
                  <a:pt x="750" y="14518"/>
                </a:lnTo>
                <a:lnTo>
                  <a:pt x="1158" y="14521"/>
                </a:lnTo>
                <a:lnTo>
                  <a:pt x="1484" y="14434"/>
                </a:lnTo>
                <a:lnTo>
                  <a:pt x="1642" y="14607"/>
                </a:lnTo>
                <a:lnTo>
                  <a:pt x="1784" y="14931"/>
                </a:lnTo>
                <a:lnTo>
                  <a:pt x="2213" y="15035"/>
                </a:lnTo>
                <a:lnTo>
                  <a:pt x="2756" y="14974"/>
                </a:lnTo>
                <a:lnTo>
                  <a:pt x="2480" y="15171"/>
                </a:lnTo>
                <a:lnTo>
                  <a:pt x="1948" y="15205"/>
                </a:lnTo>
                <a:lnTo>
                  <a:pt x="1420" y="15116"/>
                </a:lnTo>
                <a:lnTo>
                  <a:pt x="1438" y="15306"/>
                </a:lnTo>
                <a:lnTo>
                  <a:pt x="1855" y="15412"/>
                </a:lnTo>
                <a:lnTo>
                  <a:pt x="2308" y="15354"/>
                </a:lnTo>
                <a:lnTo>
                  <a:pt x="2257" y="15510"/>
                </a:lnTo>
                <a:lnTo>
                  <a:pt x="2591" y="15612"/>
                </a:lnTo>
                <a:lnTo>
                  <a:pt x="3145" y="15563"/>
                </a:lnTo>
                <a:lnTo>
                  <a:pt x="3593" y="15354"/>
                </a:lnTo>
                <a:lnTo>
                  <a:pt x="3579" y="15547"/>
                </a:lnTo>
                <a:lnTo>
                  <a:pt x="3097" y="15691"/>
                </a:lnTo>
                <a:lnTo>
                  <a:pt x="2830" y="15799"/>
                </a:lnTo>
                <a:lnTo>
                  <a:pt x="3026" y="15968"/>
                </a:lnTo>
                <a:lnTo>
                  <a:pt x="3476" y="15988"/>
                </a:lnTo>
                <a:lnTo>
                  <a:pt x="3148" y="16114"/>
                </a:lnTo>
                <a:lnTo>
                  <a:pt x="3145" y="16267"/>
                </a:lnTo>
                <a:lnTo>
                  <a:pt x="2753" y="16308"/>
                </a:lnTo>
                <a:lnTo>
                  <a:pt x="2599" y="16528"/>
                </a:lnTo>
                <a:lnTo>
                  <a:pt x="2861" y="16759"/>
                </a:lnTo>
                <a:lnTo>
                  <a:pt x="2563" y="16761"/>
                </a:lnTo>
                <a:lnTo>
                  <a:pt x="2519" y="16957"/>
                </a:lnTo>
                <a:lnTo>
                  <a:pt x="2760" y="17191"/>
                </a:lnTo>
                <a:lnTo>
                  <a:pt x="2821" y="16890"/>
                </a:lnTo>
                <a:lnTo>
                  <a:pt x="3172" y="16862"/>
                </a:lnTo>
                <a:lnTo>
                  <a:pt x="3596" y="16655"/>
                </a:lnTo>
                <a:lnTo>
                  <a:pt x="4178" y="16649"/>
                </a:lnTo>
                <a:lnTo>
                  <a:pt x="3798" y="16848"/>
                </a:lnTo>
                <a:lnTo>
                  <a:pt x="3550" y="16950"/>
                </a:lnTo>
                <a:lnTo>
                  <a:pt x="3864" y="17194"/>
                </a:lnTo>
                <a:lnTo>
                  <a:pt x="3718" y="17315"/>
                </a:lnTo>
                <a:lnTo>
                  <a:pt x="3470" y="17168"/>
                </a:lnTo>
                <a:lnTo>
                  <a:pt x="3218" y="17016"/>
                </a:lnTo>
                <a:lnTo>
                  <a:pt x="3051" y="17148"/>
                </a:lnTo>
                <a:lnTo>
                  <a:pt x="3098" y="17356"/>
                </a:lnTo>
                <a:lnTo>
                  <a:pt x="3422" y="17545"/>
                </a:lnTo>
                <a:lnTo>
                  <a:pt x="3776" y="17497"/>
                </a:lnTo>
                <a:lnTo>
                  <a:pt x="4137" y="17469"/>
                </a:lnTo>
                <a:lnTo>
                  <a:pt x="4208" y="17655"/>
                </a:lnTo>
                <a:lnTo>
                  <a:pt x="3918" y="17771"/>
                </a:lnTo>
                <a:lnTo>
                  <a:pt x="3891" y="18007"/>
                </a:lnTo>
                <a:lnTo>
                  <a:pt x="4619" y="18322"/>
                </a:lnTo>
                <a:lnTo>
                  <a:pt x="6140" y="18797"/>
                </a:lnTo>
                <a:lnTo>
                  <a:pt x="9028" y="19605"/>
                </a:lnTo>
                <a:lnTo>
                  <a:pt x="12018" y="20304"/>
                </a:lnTo>
                <a:lnTo>
                  <a:pt x="16624" y="21292"/>
                </a:lnTo>
                <a:lnTo>
                  <a:pt x="18066" y="21600"/>
                </a:lnTo>
                <a:lnTo>
                  <a:pt x="18000" y="21272"/>
                </a:lnTo>
                <a:lnTo>
                  <a:pt x="17798" y="20981"/>
                </a:lnTo>
                <a:lnTo>
                  <a:pt x="17663" y="20717"/>
                </a:lnTo>
                <a:lnTo>
                  <a:pt x="17823" y="20385"/>
                </a:lnTo>
                <a:lnTo>
                  <a:pt x="18023" y="20137"/>
                </a:lnTo>
                <a:lnTo>
                  <a:pt x="18203" y="19819"/>
                </a:lnTo>
                <a:lnTo>
                  <a:pt x="18145" y="19378"/>
                </a:lnTo>
                <a:lnTo>
                  <a:pt x="17556" y="19034"/>
                </a:lnTo>
                <a:lnTo>
                  <a:pt x="17443" y="18635"/>
                </a:lnTo>
                <a:lnTo>
                  <a:pt x="17281" y="18425"/>
                </a:lnTo>
                <a:lnTo>
                  <a:pt x="17079" y="17965"/>
                </a:lnTo>
                <a:lnTo>
                  <a:pt x="16913" y="17510"/>
                </a:lnTo>
                <a:lnTo>
                  <a:pt x="16557" y="17274"/>
                </a:lnTo>
                <a:lnTo>
                  <a:pt x="16281" y="16906"/>
                </a:lnTo>
                <a:lnTo>
                  <a:pt x="16049" y="16597"/>
                </a:lnTo>
                <a:lnTo>
                  <a:pt x="15706" y="16320"/>
                </a:lnTo>
                <a:lnTo>
                  <a:pt x="15495" y="16078"/>
                </a:lnTo>
                <a:lnTo>
                  <a:pt x="15154" y="15923"/>
                </a:lnTo>
                <a:lnTo>
                  <a:pt x="15430" y="15604"/>
                </a:lnTo>
                <a:lnTo>
                  <a:pt x="15366" y="15238"/>
                </a:lnTo>
                <a:lnTo>
                  <a:pt x="15007" y="14880"/>
                </a:lnTo>
                <a:lnTo>
                  <a:pt x="14500" y="14617"/>
                </a:lnTo>
                <a:lnTo>
                  <a:pt x="14234" y="14387"/>
                </a:lnTo>
                <a:lnTo>
                  <a:pt x="14254" y="14143"/>
                </a:lnTo>
                <a:lnTo>
                  <a:pt x="14638" y="13599"/>
                </a:lnTo>
                <a:lnTo>
                  <a:pt x="21600" y="6908"/>
                </a:lnTo>
                <a:lnTo>
                  <a:pt x="18128" y="6043"/>
                </a:lnTo>
                <a:lnTo>
                  <a:pt x="16302" y="5522"/>
                </a:lnTo>
                <a:lnTo>
                  <a:pt x="12189" y="4184"/>
                </a:lnTo>
                <a:lnTo>
                  <a:pt x="10682" y="3670"/>
                </a:lnTo>
                <a:lnTo>
                  <a:pt x="7953" y="2702"/>
                </a:lnTo>
                <a:lnTo>
                  <a:pt x="5957" y="1940"/>
                </a:lnTo>
                <a:lnTo>
                  <a:pt x="3998" y="1079"/>
                </a:lnTo>
                <a:lnTo>
                  <a:pt x="1938" y="142"/>
                </a:lnTo>
                <a:lnTo>
                  <a:pt x="1687" y="0"/>
                </a:lnTo>
                <a:lnTo>
                  <a:pt x="1614" y="413"/>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89" name="Shape 4585">
            <a:extLst>
              <a:ext uri="{FF2B5EF4-FFF2-40B4-BE49-F238E27FC236}">
                <a16:creationId xmlns:a16="http://schemas.microsoft.com/office/drawing/2014/main" id="{A9B21B60-55E2-40D6-BFFF-045D15FDA5F7}"/>
              </a:ext>
            </a:extLst>
          </p:cNvPr>
          <p:cNvSpPr/>
          <p:nvPr/>
        </p:nvSpPr>
        <p:spPr>
          <a:xfrm>
            <a:off x="342912" y="3547935"/>
            <a:ext cx="168744" cy="361829"/>
          </a:xfrm>
          <a:custGeom>
            <a:avLst/>
            <a:gdLst/>
            <a:ahLst/>
            <a:cxnLst>
              <a:cxn ang="0">
                <a:pos x="wd2" y="hd2"/>
              </a:cxn>
              <a:cxn ang="5400000">
                <a:pos x="wd2" y="hd2"/>
              </a:cxn>
              <a:cxn ang="10800000">
                <a:pos x="wd2" y="hd2"/>
              </a:cxn>
              <a:cxn ang="16200000">
                <a:pos x="wd2" y="hd2"/>
              </a:cxn>
            </a:cxnLst>
            <a:rect l="0" t="0" r="r" b="b"/>
            <a:pathLst>
              <a:path w="21600" h="21600" extrusionOk="0">
                <a:moveTo>
                  <a:pt x="9296" y="0"/>
                </a:moveTo>
                <a:lnTo>
                  <a:pt x="6578" y="727"/>
                </a:lnTo>
                <a:lnTo>
                  <a:pt x="4900" y="2049"/>
                </a:lnTo>
                <a:lnTo>
                  <a:pt x="3934" y="3131"/>
                </a:lnTo>
                <a:lnTo>
                  <a:pt x="3620" y="4378"/>
                </a:lnTo>
                <a:lnTo>
                  <a:pt x="5189" y="5832"/>
                </a:lnTo>
                <a:lnTo>
                  <a:pt x="6144" y="7469"/>
                </a:lnTo>
                <a:lnTo>
                  <a:pt x="2989" y="7603"/>
                </a:lnTo>
                <a:lnTo>
                  <a:pt x="1668" y="8783"/>
                </a:lnTo>
                <a:lnTo>
                  <a:pt x="4549" y="9830"/>
                </a:lnTo>
                <a:lnTo>
                  <a:pt x="2023" y="10350"/>
                </a:lnTo>
                <a:lnTo>
                  <a:pt x="1513" y="11582"/>
                </a:lnTo>
                <a:lnTo>
                  <a:pt x="796" y="13121"/>
                </a:lnTo>
                <a:lnTo>
                  <a:pt x="0" y="14708"/>
                </a:lnTo>
                <a:lnTo>
                  <a:pt x="685" y="16373"/>
                </a:lnTo>
                <a:lnTo>
                  <a:pt x="2000" y="17793"/>
                </a:lnTo>
                <a:lnTo>
                  <a:pt x="2895" y="19826"/>
                </a:lnTo>
                <a:lnTo>
                  <a:pt x="4827" y="21600"/>
                </a:lnTo>
                <a:lnTo>
                  <a:pt x="5597" y="20125"/>
                </a:lnTo>
                <a:lnTo>
                  <a:pt x="2736" y="15773"/>
                </a:lnTo>
                <a:lnTo>
                  <a:pt x="3673" y="13051"/>
                </a:lnTo>
                <a:lnTo>
                  <a:pt x="6618" y="14017"/>
                </a:lnTo>
                <a:lnTo>
                  <a:pt x="8366" y="12513"/>
                </a:lnTo>
                <a:lnTo>
                  <a:pt x="7680" y="10385"/>
                </a:lnTo>
                <a:lnTo>
                  <a:pt x="6760" y="9205"/>
                </a:lnTo>
                <a:lnTo>
                  <a:pt x="10650" y="9205"/>
                </a:lnTo>
                <a:lnTo>
                  <a:pt x="11654" y="7866"/>
                </a:lnTo>
                <a:lnTo>
                  <a:pt x="17308" y="6240"/>
                </a:lnTo>
                <a:lnTo>
                  <a:pt x="21600" y="5168"/>
                </a:lnTo>
                <a:lnTo>
                  <a:pt x="20069" y="4171"/>
                </a:lnTo>
                <a:lnTo>
                  <a:pt x="17216" y="4213"/>
                </a:lnTo>
                <a:lnTo>
                  <a:pt x="12524" y="6338"/>
                </a:lnTo>
                <a:lnTo>
                  <a:pt x="8818" y="6233"/>
                </a:lnTo>
                <a:lnTo>
                  <a:pt x="8132" y="5067"/>
                </a:lnTo>
                <a:lnTo>
                  <a:pt x="12816" y="5151"/>
                </a:lnTo>
                <a:lnTo>
                  <a:pt x="16514" y="3286"/>
                </a:lnTo>
                <a:lnTo>
                  <a:pt x="13812" y="2892"/>
                </a:lnTo>
                <a:lnTo>
                  <a:pt x="11311" y="2573"/>
                </a:lnTo>
                <a:lnTo>
                  <a:pt x="12524" y="1126"/>
                </a:lnTo>
                <a:lnTo>
                  <a:pt x="929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0" name="Shape 4586">
            <a:extLst>
              <a:ext uri="{FF2B5EF4-FFF2-40B4-BE49-F238E27FC236}">
                <a16:creationId xmlns:a16="http://schemas.microsoft.com/office/drawing/2014/main" id="{84FFD298-1D66-4FCF-A3EB-851A985AC838}"/>
              </a:ext>
            </a:extLst>
          </p:cNvPr>
          <p:cNvSpPr/>
          <p:nvPr/>
        </p:nvSpPr>
        <p:spPr>
          <a:xfrm>
            <a:off x="520885" y="4222504"/>
            <a:ext cx="26266" cy="35560"/>
          </a:xfrm>
          <a:custGeom>
            <a:avLst/>
            <a:gdLst/>
            <a:ahLst/>
            <a:cxnLst>
              <a:cxn ang="0">
                <a:pos x="wd2" y="hd2"/>
              </a:cxn>
              <a:cxn ang="5400000">
                <a:pos x="wd2" y="hd2"/>
              </a:cxn>
              <a:cxn ang="10800000">
                <a:pos x="wd2" y="hd2"/>
              </a:cxn>
              <a:cxn ang="16200000">
                <a:pos x="wd2" y="hd2"/>
              </a:cxn>
            </a:cxnLst>
            <a:rect l="0" t="0" r="r" b="b"/>
            <a:pathLst>
              <a:path w="21600" h="21600" extrusionOk="0">
                <a:moveTo>
                  <a:pt x="8598" y="0"/>
                </a:moveTo>
                <a:lnTo>
                  <a:pt x="0" y="11616"/>
                </a:lnTo>
                <a:lnTo>
                  <a:pt x="11039" y="21600"/>
                </a:lnTo>
                <a:lnTo>
                  <a:pt x="21600" y="9663"/>
                </a:lnTo>
                <a:lnTo>
                  <a:pt x="859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1" name="Shape 4587">
            <a:extLst>
              <a:ext uri="{FF2B5EF4-FFF2-40B4-BE49-F238E27FC236}">
                <a16:creationId xmlns:a16="http://schemas.microsoft.com/office/drawing/2014/main" id="{985A932B-1365-43C7-8221-ECF9CB904CF3}"/>
              </a:ext>
            </a:extLst>
          </p:cNvPr>
          <p:cNvSpPr/>
          <p:nvPr/>
        </p:nvSpPr>
        <p:spPr>
          <a:xfrm>
            <a:off x="538725" y="4540235"/>
            <a:ext cx="19442" cy="44001"/>
          </a:xfrm>
          <a:custGeom>
            <a:avLst/>
            <a:gdLst/>
            <a:ahLst/>
            <a:cxnLst>
              <a:cxn ang="0">
                <a:pos x="wd2" y="hd2"/>
              </a:cxn>
              <a:cxn ang="5400000">
                <a:pos x="wd2" y="hd2"/>
              </a:cxn>
              <a:cxn ang="10800000">
                <a:pos x="wd2" y="hd2"/>
              </a:cxn>
              <a:cxn ang="16200000">
                <a:pos x="wd2" y="hd2"/>
              </a:cxn>
            </a:cxnLst>
            <a:rect l="0" t="0" r="r" b="b"/>
            <a:pathLst>
              <a:path w="21600" h="21600" extrusionOk="0">
                <a:moveTo>
                  <a:pt x="12633" y="0"/>
                </a:moveTo>
                <a:lnTo>
                  <a:pt x="0" y="13517"/>
                </a:lnTo>
                <a:lnTo>
                  <a:pt x="21600" y="21600"/>
                </a:lnTo>
                <a:lnTo>
                  <a:pt x="12633"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2" name="Shape 4588">
            <a:extLst>
              <a:ext uri="{FF2B5EF4-FFF2-40B4-BE49-F238E27FC236}">
                <a16:creationId xmlns:a16="http://schemas.microsoft.com/office/drawing/2014/main" id="{8816DA85-1385-46F3-9877-A92E0C44C2FA}"/>
              </a:ext>
            </a:extLst>
          </p:cNvPr>
          <p:cNvSpPr/>
          <p:nvPr/>
        </p:nvSpPr>
        <p:spPr>
          <a:xfrm>
            <a:off x="515259" y="4615021"/>
            <a:ext cx="29572" cy="38982"/>
          </a:xfrm>
          <a:custGeom>
            <a:avLst/>
            <a:gdLst/>
            <a:ahLst/>
            <a:cxnLst>
              <a:cxn ang="0">
                <a:pos x="wd2" y="hd2"/>
              </a:cxn>
              <a:cxn ang="5400000">
                <a:pos x="wd2" y="hd2"/>
              </a:cxn>
              <a:cxn ang="10800000">
                <a:pos x="wd2" y="hd2"/>
              </a:cxn>
              <a:cxn ang="16200000">
                <a:pos x="wd2" y="hd2"/>
              </a:cxn>
            </a:cxnLst>
            <a:rect l="0" t="0" r="r" b="b"/>
            <a:pathLst>
              <a:path w="21600" h="21600" extrusionOk="0">
                <a:moveTo>
                  <a:pt x="10601" y="0"/>
                </a:moveTo>
                <a:lnTo>
                  <a:pt x="0" y="11149"/>
                </a:lnTo>
                <a:lnTo>
                  <a:pt x="10383" y="21600"/>
                </a:lnTo>
                <a:lnTo>
                  <a:pt x="21600" y="5461"/>
                </a:lnTo>
                <a:lnTo>
                  <a:pt x="10601"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3" name="Shape 4589">
            <a:extLst>
              <a:ext uri="{FF2B5EF4-FFF2-40B4-BE49-F238E27FC236}">
                <a16:creationId xmlns:a16="http://schemas.microsoft.com/office/drawing/2014/main" id="{EACF0E11-49F5-4136-94D9-9BB3403D2C48}"/>
              </a:ext>
            </a:extLst>
          </p:cNvPr>
          <p:cNvSpPr/>
          <p:nvPr/>
        </p:nvSpPr>
        <p:spPr>
          <a:xfrm>
            <a:off x="481344" y="4661856"/>
            <a:ext cx="30911" cy="50708"/>
          </a:xfrm>
          <a:custGeom>
            <a:avLst/>
            <a:gdLst/>
            <a:ahLst/>
            <a:cxnLst>
              <a:cxn ang="0">
                <a:pos x="wd2" y="hd2"/>
              </a:cxn>
              <a:cxn ang="5400000">
                <a:pos x="wd2" y="hd2"/>
              </a:cxn>
              <a:cxn ang="10800000">
                <a:pos x="wd2" y="hd2"/>
              </a:cxn>
              <a:cxn ang="16200000">
                <a:pos x="wd2" y="hd2"/>
              </a:cxn>
            </a:cxnLst>
            <a:rect l="0" t="0" r="r" b="b"/>
            <a:pathLst>
              <a:path w="21600" h="21600" extrusionOk="0">
                <a:moveTo>
                  <a:pt x="6667" y="0"/>
                </a:moveTo>
                <a:lnTo>
                  <a:pt x="0" y="14811"/>
                </a:lnTo>
                <a:lnTo>
                  <a:pt x="17738" y="21600"/>
                </a:lnTo>
                <a:lnTo>
                  <a:pt x="21600" y="7265"/>
                </a:lnTo>
                <a:lnTo>
                  <a:pt x="6667"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4" name="Shape 4590">
            <a:extLst>
              <a:ext uri="{FF2B5EF4-FFF2-40B4-BE49-F238E27FC236}">
                <a16:creationId xmlns:a16="http://schemas.microsoft.com/office/drawing/2014/main" id="{99500AD9-8057-4492-BC59-296C6E93A288}"/>
              </a:ext>
            </a:extLst>
          </p:cNvPr>
          <p:cNvSpPr/>
          <p:nvPr/>
        </p:nvSpPr>
        <p:spPr>
          <a:xfrm>
            <a:off x="421480" y="4206891"/>
            <a:ext cx="266074" cy="612074"/>
          </a:xfrm>
          <a:custGeom>
            <a:avLst/>
            <a:gdLst/>
            <a:ahLst/>
            <a:cxnLst>
              <a:cxn ang="0">
                <a:pos x="wd2" y="hd2"/>
              </a:cxn>
              <a:cxn ang="5400000">
                <a:pos x="wd2" y="hd2"/>
              </a:cxn>
              <a:cxn ang="10800000">
                <a:pos x="wd2" y="hd2"/>
              </a:cxn>
              <a:cxn ang="16200000">
                <a:pos x="wd2" y="hd2"/>
              </a:cxn>
            </a:cxnLst>
            <a:rect l="0" t="0" r="r" b="b"/>
            <a:pathLst>
              <a:path w="21600" h="21600" extrusionOk="0">
                <a:moveTo>
                  <a:pt x="2016" y="0"/>
                </a:moveTo>
                <a:lnTo>
                  <a:pt x="0" y="957"/>
                </a:lnTo>
                <a:lnTo>
                  <a:pt x="526" y="1930"/>
                </a:lnTo>
                <a:lnTo>
                  <a:pt x="3446" y="2227"/>
                </a:lnTo>
                <a:lnTo>
                  <a:pt x="5276" y="2987"/>
                </a:lnTo>
                <a:lnTo>
                  <a:pt x="4093" y="3383"/>
                </a:lnTo>
                <a:lnTo>
                  <a:pt x="2002" y="2829"/>
                </a:lnTo>
                <a:lnTo>
                  <a:pt x="480" y="3250"/>
                </a:lnTo>
                <a:lnTo>
                  <a:pt x="1355" y="3817"/>
                </a:lnTo>
                <a:lnTo>
                  <a:pt x="411" y="4640"/>
                </a:lnTo>
                <a:lnTo>
                  <a:pt x="2225" y="5132"/>
                </a:lnTo>
                <a:lnTo>
                  <a:pt x="3929" y="5607"/>
                </a:lnTo>
                <a:lnTo>
                  <a:pt x="5249" y="6193"/>
                </a:lnTo>
                <a:lnTo>
                  <a:pt x="3647" y="6903"/>
                </a:lnTo>
                <a:lnTo>
                  <a:pt x="4990" y="7490"/>
                </a:lnTo>
                <a:lnTo>
                  <a:pt x="6666" y="7958"/>
                </a:lnTo>
                <a:lnTo>
                  <a:pt x="6459" y="8803"/>
                </a:lnTo>
                <a:lnTo>
                  <a:pt x="7790" y="9544"/>
                </a:lnTo>
                <a:lnTo>
                  <a:pt x="7430" y="10196"/>
                </a:lnTo>
                <a:lnTo>
                  <a:pt x="5393" y="9617"/>
                </a:lnTo>
                <a:lnTo>
                  <a:pt x="3297" y="10115"/>
                </a:lnTo>
                <a:lnTo>
                  <a:pt x="4836" y="10929"/>
                </a:lnTo>
                <a:lnTo>
                  <a:pt x="6963" y="11344"/>
                </a:lnTo>
                <a:lnTo>
                  <a:pt x="7053" y="12239"/>
                </a:lnTo>
                <a:lnTo>
                  <a:pt x="8485" y="12767"/>
                </a:lnTo>
                <a:lnTo>
                  <a:pt x="7021" y="13315"/>
                </a:lnTo>
                <a:lnTo>
                  <a:pt x="7637" y="14239"/>
                </a:lnTo>
                <a:lnTo>
                  <a:pt x="8512" y="14731"/>
                </a:lnTo>
                <a:lnTo>
                  <a:pt x="10136" y="15296"/>
                </a:lnTo>
                <a:lnTo>
                  <a:pt x="12560" y="15225"/>
                </a:lnTo>
                <a:lnTo>
                  <a:pt x="12358" y="15954"/>
                </a:lnTo>
                <a:lnTo>
                  <a:pt x="10316" y="16218"/>
                </a:lnTo>
                <a:lnTo>
                  <a:pt x="11059" y="17175"/>
                </a:lnTo>
                <a:lnTo>
                  <a:pt x="12157" y="17877"/>
                </a:lnTo>
                <a:lnTo>
                  <a:pt x="12942" y="18977"/>
                </a:lnTo>
                <a:lnTo>
                  <a:pt x="14040" y="19912"/>
                </a:lnTo>
                <a:lnTo>
                  <a:pt x="15255" y="20535"/>
                </a:lnTo>
                <a:lnTo>
                  <a:pt x="17366" y="21540"/>
                </a:lnTo>
                <a:lnTo>
                  <a:pt x="20300" y="21600"/>
                </a:lnTo>
                <a:lnTo>
                  <a:pt x="21361" y="20981"/>
                </a:lnTo>
                <a:lnTo>
                  <a:pt x="21176" y="19962"/>
                </a:lnTo>
                <a:lnTo>
                  <a:pt x="20910" y="18755"/>
                </a:lnTo>
                <a:lnTo>
                  <a:pt x="20926" y="17802"/>
                </a:lnTo>
                <a:lnTo>
                  <a:pt x="21600" y="16928"/>
                </a:lnTo>
                <a:lnTo>
                  <a:pt x="21520" y="16209"/>
                </a:lnTo>
                <a:lnTo>
                  <a:pt x="20051" y="14997"/>
                </a:lnTo>
                <a:lnTo>
                  <a:pt x="18353" y="14453"/>
                </a:lnTo>
                <a:lnTo>
                  <a:pt x="17366" y="13722"/>
                </a:lnTo>
                <a:lnTo>
                  <a:pt x="17043" y="12665"/>
                </a:lnTo>
                <a:lnTo>
                  <a:pt x="17334" y="11637"/>
                </a:lnTo>
                <a:lnTo>
                  <a:pt x="17658" y="10655"/>
                </a:lnTo>
                <a:lnTo>
                  <a:pt x="19690" y="9912"/>
                </a:lnTo>
                <a:lnTo>
                  <a:pt x="19001" y="8901"/>
                </a:lnTo>
                <a:lnTo>
                  <a:pt x="17207" y="8462"/>
                </a:lnTo>
                <a:lnTo>
                  <a:pt x="16263" y="7788"/>
                </a:lnTo>
                <a:lnTo>
                  <a:pt x="14396" y="7189"/>
                </a:lnTo>
                <a:lnTo>
                  <a:pt x="12496" y="6243"/>
                </a:lnTo>
                <a:lnTo>
                  <a:pt x="11186" y="5485"/>
                </a:lnTo>
                <a:lnTo>
                  <a:pt x="9462" y="4177"/>
                </a:lnTo>
                <a:lnTo>
                  <a:pt x="7154" y="2964"/>
                </a:lnTo>
                <a:lnTo>
                  <a:pt x="5027" y="1340"/>
                </a:lnTo>
                <a:lnTo>
                  <a:pt x="3886" y="223"/>
                </a:lnTo>
                <a:lnTo>
                  <a:pt x="201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5" name="Shape 4591">
            <a:extLst>
              <a:ext uri="{FF2B5EF4-FFF2-40B4-BE49-F238E27FC236}">
                <a16:creationId xmlns:a16="http://schemas.microsoft.com/office/drawing/2014/main" id="{BE43515A-0D61-4465-9F18-8BD1A9BF1EE6}"/>
              </a:ext>
            </a:extLst>
          </p:cNvPr>
          <p:cNvSpPr/>
          <p:nvPr/>
        </p:nvSpPr>
        <p:spPr>
          <a:xfrm>
            <a:off x="1374141" y="3363066"/>
            <a:ext cx="1163912" cy="1946953"/>
          </a:xfrm>
          <a:custGeom>
            <a:avLst/>
            <a:gdLst/>
            <a:ahLst/>
            <a:cxnLst>
              <a:cxn ang="0">
                <a:pos x="wd2" y="hd2"/>
              </a:cxn>
              <a:cxn ang="5400000">
                <a:pos x="wd2" y="hd2"/>
              </a:cxn>
              <a:cxn ang="10800000">
                <a:pos x="wd2" y="hd2"/>
              </a:cxn>
              <a:cxn ang="16200000">
                <a:pos x="wd2" y="hd2"/>
              </a:cxn>
            </a:cxnLst>
            <a:rect l="0" t="0" r="r" b="b"/>
            <a:pathLst>
              <a:path w="21600" h="21600" extrusionOk="0">
                <a:moveTo>
                  <a:pt x="4189" y="19953"/>
                </a:moveTo>
                <a:lnTo>
                  <a:pt x="7457" y="20689"/>
                </a:lnTo>
                <a:lnTo>
                  <a:pt x="11722" y="21600"/>
                </a:lnTo>
                <a:lnTo>
                  <a:pt x="18736" y="8659"/>
                </a:lnTo>
                <a:lnTo>
                  <a:pt x="21600" y="3396"/>
                </a:lnTo>
                <a:lnTo>
                  <a:pt x="16752" y="2391"/>
                </a:lnTo>
                <a:lnTo>
                  <a:pt x="9940" y="607"/>
                </a:lnTo>
                <a:lnTo>
                  <a:pt x="8155" y="0"/>
                </a:lnTo>
                <a:lnTo>
                  <a:pt x="4706" y="4096"/>
                </a:lnTo>
                <a:lnTo>
                  <a:pt x="813" y="8689"/>
                </a:lnTo>
                <a:lnTo>
                  <a:pt x="95" y="9778"/>
                </a:lnTo>
                <a:lnTo>
                  <a:pt x="0" y="10141"/>
                </a:lnTo>
                <a:lnTo>
                  <a:pt x="282" y="10452"/>
                </a:lnTo>
                <a:lnTo>
                  <a:pt x="602" y="10691"/>
                </a:lnTo>
                <a:lnTo>
                  <a:pt x="993" y="10956"/>
                </a:lnTo>
                <a:lnTo>
                  <a:pt x="1204" y="11244"/>
                </a:lnTo>
                <a:lnTo>
                  <a:pt x="1346" y="11473"/>
                </a:lnTo>
                <a:lnTo>
                  <a:pt x="1359" y="11792"/>
                </a:lnTo>
                <a:lnTo>
                  <a:pt x="1032" y="12279"/>
                </a:lnTo>
                <a:lnTo>
                  <a:pt x="1495" y="12534"/>
                </a:lnTo>
                <a:lnTo>
                  <a:pt x="1758" y="12936"/>
                </a:lnTo>
                <a:lnTo>
                  <a:pt x="2088" y="13246"/>
                </a:lnTo>
                <a:lnTo>
                  <a:pt x="2641" y="14179"/>
                </a:lnTo>
                <a:lnTo>
                  <a:pt x="3029" y="14481"/>
                </a:lnTo>
                <a:lnTo>
                  <a:pt x="3302" y="15365"/>
                </a:lnTo>
                <a:lnTo>
                  <a:pt x="3411" y="15743"/>
                </a:lnTo>
                <a:lnTo>
                  <a:pt x="3627" y="16017"/>
                </a:lnTo>
                <a:lnTo>
                  <a:pt x="3691" y="16563"/>
                </a:lnTo>
                <a:lnTo>
                  <a:pt x="4365" y="17012"/>
                </a:lnTo>
                <a:lnTo>
                  <a:pt x="4384" y="17572"/>
                </a:lnTo>
                <a:lnTo>
                  <a:pt x="3994" y="18290"/>
                </a:lnTo>
                <a:lnTo>
                  <a:pt x="3778" y="18809"/>
                </a:lnTo>
                <a:lnTo>
                  <a:pt x="4207" y="19539"/>
                </a:lnTo>
                <a:lnTo>
                  <a:pt x="4189" y="19953"/>
                </a:lnTo>
                <a:close/>
              </a:path>
            </a:pathLst>
          </a:custGeom>
          <a:solidFill>
            <a:srgbClr val="8397B1"/>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6" name="Shape 4592">
            <a:extLst>
              <a:ext uri="{FF2B5EF4-FFF2-40B4-BE49-F238E27FC236}">
                <a16:creationId xmlns:a16="http://schemas.microsoft.com/office/drawing/2014/main" id="{B7AC8382-0518-463C-97C8-DE0AB672AECF}"/>
              </a:ext>
            </a:extLst>
          </p:cNvPr>
          <p:cNvSpPr/>
          <p:nvPr/>
        </p:nvSpPr>
        <p:spPr>
          <a:xfrm>
            <a:off x="1408221" y="1607262"/>
            <a:ext cx="1835118" cy="2218129"/>
          </a:xfrm>
          <a:custGeom>
            <a:avLst/>
            <a:gdLst/>
            <a:ahLst/>
            <a:cxnLst>
              <a:cxn ang="0">
                <a:pos x="wd2" y="hd2"/>
              </a:cxn>
              <a:cxn ang="5400000">
                <a:pos x="wd2" y="hd2"/>
              </a:cxn>
              <a:cxn ang="10800000">
                <a:pos x="wd2" y="hd2"/>
              </a:cxn>
              <a:cxn ang="16200000">
                <a:pos x="wd2" y="hd2"/>
              </a:cxn>
            </a:cxnLst>
            <a:rect l="0" t="0" r="r" b="b"/>
            <a:pathLst>
              <a:path w="21600" h="21600" extrusionOk="0">
                <a:moveTo>
                  <a:pt x="3266" y="231"/>
                </a:moveTo>
                <a:lnTo>
                  <a:pt x="3419" y="436"/>
                </a:lnTo>
                <a:lnTo>
                  <a:pt x="3418" y="600"/>
                </a:lnTo>
                <a:lnTo>
                  <a:pt x="3524" y="828"/>
                </a:lnTo>
                <a:lnTo>
                  <a:pt x="3765" y="865"/>
                </a:lnTo>
                <a:lnTo>
                  <a:pt x="3765" y="689"/>
                </a:lnTo>
                <a:lnTo>
                  <a:pt x="3996" y="668"/>
                </a:lnTo>
                <a:lnTo>
                  <a:pt x="3858" y="508"/>
                </a:lnTo>
                <a:lnTo>
                  <a:pt x="3615" y="374"/>
                </a:lnTo>
                <a:lnTo>
                  <a:pt x="3775" y="176"/>
                </a:lnTo>
                <a:lnTo>
                  <a:pt x="4125" y="132"/>
                </a:lnTo>
                <a:lnTo>
                  <a:pt x="4344" y="241"/>
                </a:lnTo>
                <a:lnTo>
                  <a:pt x="4516" y="71"/>
                </a:lnTo>
                <a:lnTo>
                  <a:pt x="4855" y="0"/>
                </a:lnTo>
                <a:lnTo>
                  <a:pt x="4955" y="147"/>
                </a:lnTo>
                <a:lnTo>
                  <a:pt x="5316" y="59"/>
                </a:lnTo>
                <a:lnTo>
                  <a:pt x="5362" y="285"/>
                </a:lnTo>
                <a:lnTo>
                  <a:pt x="5128" y="510"/>
                </a:lnTo>
                <a:cubicBezTo>
                  <a:pt x="5080" y="513"/>
                  <a:pt x="5031" y="516"/>
                  <a:pt x="4982" y="519"/>
                </a:cubicBezTo>
                <a:cubicBezTo>
                  <a:pt x="4934" y="522"/>
                  <a:pt x="4885" y="525"/>
                  <a:pt x="4836" y="528"/>
                </a:cubicBezTo>
                <a:lnTo>
                  <a:pt x="4495" y="752"/>
                </a:lnTo>
                <a:lnTo>
                  <a:pt x="5474" y="720"/>
                </a:lnTo>
                <a:lnTo>
                  <a:pt x="5695" y="726"/>
                </a:lnTo>
                <a:lnTo>
                  <a:pt x="5938" y="516"/>
                </a:lnTo>
                <a:lnTo>
                  <a:pt x="6249" y="655"/>
                </a:lnTo>
                <a:lnTo>
                  <a:pt x="6610" y="711"/>
                </a:lnTo>
                <a:lnTo>
                  <a:pt x="6905" y="618"/>
                </a:lnTo>
                <a:lnTo>
                  <a:pt x="7431" y="632"/>
                </a:lnTo>
                <a:lnTo>
                  <a:pt x="7605" y="832"/>
                </a:lnTo>
                <a:lnTo>
                  <a:pt x="7687" y="1033"/>
                </a:lnTo>
                <a:lnTo>
                  <a:pt x="8018" y="844"/>
                </a:lnTo>
                <a:lnTo>
                  <a:pt x="8181" y="959"/>
                </a:lnTo>
                <a:lnTo>
                  <a:pt x="8128" y="1194"/>
                </a:lnTo>
                <a:lnTo>
                  <a:pt x="7798" y="1234"/>
                </a:lnTo>
                <a:lnTo>
                  <a:pt x="7292" y="1173"/>
                </a:lnTo>
                <a:lnTo>
                  <a:pt x="7012" y="1272"/>
                </a:lnTo>
                <a:lnTo>
                  <a:pt x="6751" y="1274"/>
                </a:lnTo>
                <a:lnTo>
                  <a:pt x="6529" y="1072"/>
                </a:lnTo>
                <a:lnTo>
                  <a:pt x="6247" y="1085"/>
                </a:lnTo>
                <a:lnTo>
                  <a:pt x="6018" y="1226"/>
                </a:lnTo>
                <a:cubicBezTo>
                  <a:pt x="5961" y="1227"/>
                  <a:pt x="5905" y="1227"/>
                  <a:pt x="5848" y="1228"/>
                </a:cubicBezTo>
                <a:cubicBezTo>
                  <a:pt x="5791" y="1228"/>
                  <a:pt x="5735" y="1229"/>
                  <a:pt x="5678" y="1229"/>
                </a:cubicBezTo>
                <a:lnTo>
                  <a:pt x="5339" y="1222"/>
                </a:lnTo>
                <a:lnTo>
                  <a:pt x="4943" y="1298"/>
                </a:lnTo>
                <a:lnTo>
                  <a:pt x="4610" y="1473"/>
                </a:lnTo>
                <a:lnTo>
                  <a:pt x="4783" y="1631"/>
                </a:lnTo>
                <a:lnTo>
                  <a:pt x="5129" y="1780"/>
                </a:lnTo>
                <a:lnTo>
                  <a:pt x="5225" y="1552"/>
                </a:lnTo>
                <a:lnTo>
                  <a:pt x="5346" y="1393"/>
                </a:lnTo>
                <a:lnTo>
                  <a:pt x="6188" y="1359"/>
                </a:lnTo>
                <a:lnTo>
                  <a:pt x="6583" y="1452"/>
                </a:lnTo>
                <a:lnTo>
                  <a:pt x="6464" y="1674"/>
                </a:lnTo>
                <a:lnTo>
                  <a:pt x="6842" y="1654"/>
                </a:lnTo>
                <a:lnTo>
                  <a:pt x="6984" y="1439"/>
                </a:lnTo>
                <a:lnTo>
                  <a:pt x="7241" y="1387"/>
                </a:lnTo>
                <a:lnTo>
                  <a:pt x="7570" y="1380"/>
                </a:lnTo>
                <a:lnTo>
                  <a:pt x="7837" y="1506"/>
                </a:lnTo>
                <a:lnTo>
                  <a:pt x="7889" y="1795"/>
                </a:lnTo>
                <a:lnTo>
                  <a:pt x="8195" y="1800"/>
                </a:lnTo>
                <a:lnTo>
                  <a:pt x="8398" y="1654"/>
                </a:lnTo>
                <a:lnTo>
                  <a:pt x="8616" y="1441"/>
                </a:lnTo>
                <a:lnTo>
                  <a:pt x="9002" y="1386"/>
                </a:lnTo>
                <a:lnTo>
                  <a:pt x="9284" y="1468"/>
                </a:lnTo>
                <a:lnTo>
                  <a:pt x="9120" y="1042"/>
                </a:lnTo>
                <a:lnTo>
                  <a:pt x="9309" y="910"/>
                </a:lnTo>
                <a:lnTo>
                  <a:pt x="9465" y="1300"/>
                </a:lnTo>
                <a:lnTo>
                  <a:pt x="9407" y="1723"/>
                </a:lnTo>
                <a:lnTo>
                  <a:pt x="9156" y="2081"/>
                </a:lnTo>
                <a:lnTo>
                  <a:pt x="9110" y="2592"/>
                </a:lnTo>
                <a:lnTo>
                  <a:pt x="9264" y="2991"/>
                </a:lnTo>
                <a:lnTo>
                  <a:pt x="9424" y="3325"/>
                </a:lnTo>
                <a:lnTo>
                  <a:pt x="9615" y="3173"/>
                </a:lnTo>
                <a:lnTo>
                  <a:pt x="9606" y="2987"/>
                </a:lnTo>
                <a:lnTo>
                  <a:pt x="9901" y="2917"/>
                </a:lnTo>
                <a:lnTo>
                  <a:pt x="10134" y="2758"/>
                </a:lnTo>
                <a:lnTo>
                  <a:pt x="10343" y="2639"/>
                </a:lnTo>
                <a:lnTo>
                  <a:pt x="10204" y="2459"/>
                </a:lnTo>
                <a:lnTo>
                  <a:pt x="10548" y="2400"/>
                </a:lnTo>
                <a:lnTo>
                  <a:pt x="10790" y="2487"/>
                </a:lnTo>
                <a:lnTo>
                  <a:pt x="10584" y="2737"/>
                </a:lnTo>
                <a:lnTo>
                  <a:pt x="10336" y="2954"/>
                </a:lnTo>
                <a:lnTo>
                  <a:pt x="10430" y="3126"/>
                </a:lnTo>
                <a:lnTo>
                  <a:pt x="10282" y="3234"/>
                </a:lnTo>
                <a:lnTo>
                  <a:pt x="10091" y="3423"/>
                </a:lnTo>
                <a:lnTo>
                  <a:pt x="10140" y="3599"/>
                </a:lnTo>
                <a:lnTo>
                  <a:pt x="10405" y="3720"/>
                </a:lnTo>
                <a:lnTo>
                  <a:pt x="10557" y="3852"/>
                </a:lnTo>
                <a:lnTo>
                  <a:pt x="10747" y="3644"/>
                </a:lnTo>
                <a:lnTo>
                  <a:pt x="10900" y="3553"/>
                </a:lnTo>
                <a:lnTo>
                  <a:pt x="11072" y="3382"/>
                </a:lnTo>
                <a:lnTo>
                  <a:pt x="11189" y="3254"/>
                </a:lnTo>
                <a:lnTo>
                  <a:pt x="11420" y="3318"/>
                </a:lnTo>
                <a:lnTo>
                  <a:pt x="11675" y="3421"/>
                </a:lnTo>
                <a:lnTo>
                  <a:pt x="11944" y="3676"/>
                </a:lnTo>
                <a:lnTo>
                  <a:pt x="12124" y="3924"/>
                </a:lnTo>
                <a:lnTo>
                  <a:pt x="12346" y="4343"/>
                </a:lnTo>
                <a:lnTo>
                  <a:pt x="11283" y="5992"/>
                </a:lnTo>
                <a:lnTo>
                  <a:pt x="11197" y="6270"/>
                </a:lnTo>
                <a:lnTo>
                  <a:pt x="11210" y="6577"/>
                </a:lnTo>
                <a:lnTo>
                  <a:pt x="11531" y="7377"/>
                </a:lnTo>
                <a:lnTo>
                  <a:pt x="12595" y="8978"/>
                </a:lnTo>
                <a:lnTo>
                  <a:pt x="13783" y="10714"/>
                </a:lnTo>
                <a:lnTo>
                  <a:pt x="14557" y="11753"/>
                </a:lnTo>
                <a:lnTo>
                  <a:pt x="14847" y="11962"/>
                </a:lnTo>
                <a:lnTo>
                  <a:pt x="15377" y="12143"/>
                </a:lnTo>
                <a:lnTo>
                  <a:pt x="15693" y="12250"/>
                </a:lnTo>
                <a:lnTo>
                  <a:pt x="15958" y="12482"/>
                </a:lnTo>
                <a:lnTo>
                  <a:pt x="16160" y="12949"/>
                </a:lnTo>
                <a:lnTo>
                  <a:pt x="16560" y="13286"/>
                </a:lnTo>
                <a:lnTo>
                  <a:pt x="17127" y="13665"/>
                </a:lnTo>
                <a:lnTo>
                  <a:pt x="18619" y="14320"/>
                </a:lnTo>
                <a:lnTo>
                  <a:pt x="21194" y="15309"/>
                </a:lnTo>
                <a:lnTo>
                  <a:pt x="21600" y="15490"/>
                </a:lnTo>
                <a:lnTo>
                  <a:pt x="21193" y="17050"/>
                </a:lnTo>
                <a:lnTo>
                  <a:pt x="20544" y="19838"/>
                </a:lnTo>
                <a:lnTo>
                  <a:pt x="20132" y="21600"/>
                </a:lnTo>
                <a:lnTo>
                  <a:pt x="16756" y="20947"/>
                </a:lnTo>
                <a:lnTo>
                  <a:pt x="13983" y="20302"/>
                </a:lnTo>
                <a:lnTo>
                  <a:pt x="13025" y="20031"/>
                </a:lnTo>
                <a:lnTo>
                  <a:pt x="9999" y="19180"/>
                </a:lnTo>
                <a:lnTo>
                  <a:pt x="6484" y="17895"/>
                </a:lnTo>
                <a:lnTo>
                  <a:pt x="4349" y="16958"/>
                </a:lnTo>
                <a:lnTo>
                  <a:pt x="1778" y="15827"/>
                </a:lnTo>
                <a:lnTo>
                  <a:pt x="1835" y="15497"/>
                </a:lnTo>
                <a:lnTo>
                  <a:pt x="1791" y="15025"/>
                </a:lnTo>
                <a:lnTo>
                  <a:pt x="1874" y="14736"/>
                </a:lnTo>
                <a:lnTo>
                  <a:pt x="2116" y="14369"/>
                </a:lnTo>
                <a:lnTo>
                  <a:pt x="1864" y="14231"/>
                </a:lnTo>
                <a:lnTo>
                  <a:pt x="1539" y="14114"/>
                </a:lnTo>
                <a:lnTo>
                  <a:pt x="1144" y="14083"/>
                </a:lnTo>
                <a:lnTo>
                  <a:pt x="512" y="13792"/>
                </a:lnTo>
                <a:lnTo>
                  <a:pt x="256" y="13543"/>
                </a:lnTo>
                <a:lnTo>
                  <a:pt x="291" y="13215"/>
                </a:lnTo>
                <a:lnTo>
                  <a:pt x="515" y="13016"/>
                </a:lnTo>
                <a:lnTo>
                  <a:pt x="680" y="12722"/>
                </a:lnTo>
                <a:lnTo>
                  <a:pt x="382" y="12162"/>
                </a:lnTo>
                <a:lnTo>
                  <a:pt x="270" y="11819"/>
                </a:lnTo>
                <a:lnTo>
                  <a:pt x="336" y="11414"/>
                </a:lnTo>
                <a:lnTo>
                  <a:pt x="287" y="11162"/>
                </a:lnTo>
                <a:lnTo>
                  <a:pt x="0" y="10988"/>
                </a:lnTo>
                <a:lnTo>
                  <a:pt x="47" y="10755"/>
                </a:lnTo>
                <a:lnTo>
                  <a:pt x="351" y="10373"/>
                </a:lnTo>
                <a:lnTo>
                  <a:pt x="425" y="9721"/>
                </a:lnTo>
                <a:lnTo>
                  <a:pt x="739" y="9113"/>
                </a:lnTo>
                <a:lnTo>
                  <a:pt x="1089" y="8852"/>
                </a:lnTo>
                <a:lnTo>
                  <a:pt x="973" y="8010"/>
                </a:lnTo>
                <a:lnTo>
                  <a:pt x="1068" y="7717"/>
                </a:lnTo>
                <a:lnTo>
                  <a:pt x="1069" y="7440"/>
                </a:lnTo>
                <a:lnTo>
                  <a:pt x="884" y="7221"/>
                </a:lnTo>
                <a:lnTo>
                  <a:pt x="891" y="6829"/>
                </a:lnTo>
                <a:lnTo>
                  <a:pt x="741" y="6547"/>
                </a:lnTo>
                <a:lnTo>
                  <a:pt x="638" y="6136"/>
                </a:lnTo>
                <a:lnTo>
                  <a:pt x="861" y="5917"/>
                </a:lnTo>
                <a:lnTo>
                  <a:pt x="1292" y="5681"/>
                </a:lnTo>
                <a:lnTo>
                  <a:pt x="1771" y="5512"/>
                </a:lnTo>
                <a:lnTo>
                  <a:pt x="2028" y="5211"/>
                </a:lnTo>
                <a:lnTo>
                  <a:pt x="2000" y="4955"/>
                </a:lnTo>
                <a:lnTo>
                  <a:pt x="1522" y="4615"/>
                </a:lnTo>
                <a:lnTo>
                  <a:pt x="1552" y="4260"/>
                </a:lnTo>
                <a:lnTo>
                  <a:pt x="1888" y="3991"/>
                </a:lnTo>
                <a:lnTo>
                  <a:pt x="2221" y="3667"/>
                </a:lnTo>
                <a:lnTo>
                  <a:pt x="2336" y="3346"/>
                </a:lnTo>
                <a:lnTo>
                  <a:pt x="2191" y="3047"/>
                </a:lnTo>
                <a:lnTo>
                  <a:pt x="1716" y="2827"/>
                </a:lnTo>
                <a:lnTo>
                  <a:pt x="1432" y="2546"/>
                </a:lnTo>
                <a:lnTo>
                  <a:pt x="1353" y="2296"/>
                </a:lnTo>
                <a:lnTo>
                  <a:pt x="1891" y="1595"/>
                </a:lnTo>
                <a:lnTo>
                  <a:pt x="2045" y="1336"/>
                </a:lnTo>
                <a:lnTo>
                  <a:pt x="2470" y="892"/>
                </a:lnTo>
                <a:lnTo>
                  <a:pt x="2864" y="542"/>
                </a:lnTo>
                <a:lnTo>
                  <a:pt x="3266" y="231"/>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7" name="Shape 4593">
            <a:extLst>
              <a:ext uri="{FF2B5EF4-FFF2-40B4-BE49-F238E27FC236}">
                <a16:creationId xmlns:a16="http://schemas.microsoft.com/office/drawing/2014/main" id="{46E7DB90-1F8D-4352-B49C-5BD2CBCCE50F}"/>
              </a:ext>
            </a:extLst>
          </p:cNvPr>
          <p:cNvSpPr/>
          <p:nvPr/>
        </p:nvSpPr>
        <p:spPr>
          <a:xfrm>
            <a:off x="3298146" y="888702"/>
            <a:ext cx="118035" cy="65345"/>
          </a:xfrm>
          <a:custGeom>
            <a:avLst/>
            <a:gdLst/>
            <a:ahLst/>
            <a:cxnLst>
              <a:cxn ang="0">
                <a:pos x="wd2" y="hd2"/>
              </a:cxn>
              <a:cxn ang="5400000">
                <a:pos x="wd2" y="hd2"/>
              </a:cxn>
              <a:cxn ang="10800000">
                <a:pos x="wd2" y="hd2"/>
              </a:cxn>
              <a:cxn ang="16200000">
                <a:pos x="wd2" y="hd2"/>
              </a:cxn>
            </a:cxnLst>
            <a:rect l="0" t="0" r="r" b="b"/>
            <a:pathLst>
              <a:path w="21600" h="21600" extrusionOk="0">
                <a:moveTo>
                  <a:pt x="21600" y="4310"/>
                </a:moveTo>
                <a:lnTo>
                  <a:pt x="17941" y="21600"/>
                </a:lnTo>
                <a:lnTo>
                  <a:pt x="14051" y="16684"/>
                </a:lnTo>
                <a:lnTo>
                  <a:pt x="10350" y="20379"/>
                </a:lnTo>
                <a:lnTo>
                  <a:pt x="6654" y="16373"/>
                </a:lnTo>
                <a:lnTo>
                  <a:pt x="2693" y="15187"/>
                </a:lnTo>
                <a:lnTo>
                  <a:pt x="0" y="11297"/>
                </a:lnTo>
                <a:lnTo>
                  <a:pt x="3429" y="5424"/>
                </a:lnTo>
                <a:lnTo>
                  <a:pt x="8222" y="5385"/>
                </a:lnTo>
                <a:lnTo>
                  <a:pt x="13652" y="737"/>
                </a:lnTo>
                <a:lnTo>
                  <a:pt x="18687" y="0"/>
                </a:lnTo>
                <a:lnTo>
                  <a:pt x="21600" y="431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8" name="Shape 4594">
            <a:extLst>
              <a:ext uri="{FF2B5EF4-FFF2-40B4-BE49-F238E27FC236}">
                <a16:creationId xmlns:a16="http://schemas.microsoft.com/office/drawing/2014/main" id="{1C4E2EC2-5FA6-4AEB-BB9D-CAB1A9BDBF2A}"/>
              </a:ext>
            </a:extLst>
          </p:cNvPr>
          <p:cNvSpPr/>
          <p:nvPr/>
        </p:nvSpPr>
        <p:spPr>
          <a:xfrm>
            <a:off x="3261394" y="982281"/>
            <a:ext cx="137256" cy="95147"/>
          </a:xfrm>
          <a:custGeom>
            <a:avLst/>
            <a:gdLst/>
            <a:ahLst/>
            <a:cxnLst>
              <a:cxn ang="0">
                <a:pos x="wd2" y="hd2"/>
              </a:cxn>
              <a:cxn ang="5400000">
                <a:pos x="wd2" y="hd2"/>
              </a:cxn>
              <a:cxn ang="10800000">
                <a:pos x="wd2" y="hd2"/>
              </a:cxn>
              <a:cxn ang="16200000">
                <a:pos x="wd2" y="hd2"/>
              </a:cxn>
            </a:cxnLst>
            <a:rect l="0" t="0" r="r" b="b"/>
            <a:pathLst>
              <a:path w="21600" h="21600" extrusionOk="0">
                <a:moveTo>
                  <a:pt x="2906" y="1820"/>
                </a:moveTo>
                <a:lnTo>
                  <a:pt x="170" y="6894"/>
                </a:lnTo>
                <a:lnTo>
                  <a:pt x="0" y="15424"/>
                </a:lnTo>
                <a:lnTo>
                  <a:pt x="4637" y="18114"/>
                </a:lnTo>
                <a:lnTo>
                  <a:pt x="7325" y="21600"/>
                </a:lnTo>
                <a:lnTo>
                  <a:pt x="12920" y="20799"/>
                </a:lnTo>
                <a:lnTo>
                  <a:pt x="15090" y="18394"/>
                </a:lnTo>
                <a:lnTo>
                  <a:pt x="16489" y="13065"/>
                </a:lnTo>
                <a:lnTo>
                  <a:pt x="14750" y="9818"/>
                </a:lnTo>
                <a:lnTo>
                  <a:pt x="19153" y="6893"/>
                </a:lnTo>
                <a:lnTo>
                  <a:pt x="21600" y="4997"/>
                </a:lnTo>
                <a:lnTo>
                  <a:pt x="20561" y="548"/>
                </a:lnTo>
                <a:lnTo>
                  <a:pt x="15841" y="274"/>
                </a:lnTo>
                <a:lnTo>
                  <a:pt x="11994" y="869"/>
                </a:lnTo>
                <a:lnTo>
                  <a:pt x="9598" y="0"/>
                </a:lnTo>
                <a:lnTo>
                  <a:pt x="2906" y="182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9" name="Shape 4595">
            <a:extLst>
              <a:ext uri="{FF2B5EF4-FFF2-40B4-BE49-F238E27FC236}">
                <a16:creationId xmlns:a16="http://schemas.microsoft.com/office/drawing/2014/main" id="{25271B0C-9D55-43D4-8BBD-65635DE4139F}"/>
              </a:ext>
            </a:extLst>
          </p:cNvPr>
          <p:cNvSpPr/>
          <p:nvPr/>
        </p:nvSpPr>
        <p:spPr>
          <a:xfrm>
            <a:off x="3220064" y="949164"/>
            <a:ext cx="46907" cy="50377"/>
          </a:xfrm>
          <a:custGeom>
            <a:avLst/>
            <a:gdLst/>
            <a:ahLst/>
            <a:cxnLst>
              <a:cxn ang="0">
                <a:pos x="wd2" y="hd2"/>
              </a:cxn>
              <a:cxn ang="5400000">
                <a:pos x="wd2" y="hd2"/>
              </a:cxn>
              <a:cxn ang="10800000">
                <a:pos x="wd2" y="hd2"/>
              </a:cxn>
              <a:cxn ang="16200000">
                <a:pos x="wd2" y="hd2"/>
              </a:cxn>
            </a:cxnLst>
            <a:rect l="0" t="0" r="r" b="b"/>
            <a:pathLst>
              <a:path w="21600" h="21600" extrusionOk="0">
                <a:moveTo>
                  <a:pt x="1715" y="0"/>
                </a:moveTo>
                <a:lnTo>
                  <a:pt x="0" y="7848"/>
                </a:lnTo>
                <a:lnTo>
                  <a:pt x="6012" y="17817"/>
                </a:lnTo>
                <a:lnTo>
                  <a:pt x="14528" y="21600"/>
                </a:lnTo>
                <a:lnTo>
                  <a:pt x="21600" y="13477"/>
                </a:lnTo>
                <a:lnTo>
                  <a:pt x="14559" y="2326"/>
                </a:lnTo>
                <a:lnTo>
                  <a:pt x="1715"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0" name="Shape 4596">
            <a:extLst>
              <a:ext uri="{FF2B5EF4-FFF2-40B4-BE49-F238E27FC236}">
                <a16:creationId xmlns:a16="http://schemas.microsoft.com/office/drawing/2014/main" id="{40B142B5-C58A-49F0-9989-59C5B1D443E6}"/>
              </a:ext>
            </a:extLst>
          </p:cNvPr>
          <p:cNvSpPr/>
          <p:nvPr/>
        </p:nvSpPr>
        <p:spPr>
          <a:xfrm>
            <a:off x="2849647" y="991420"/>
            <a:ext cx="328453" cy="186308"/>
          </a:xfrm>
          <a:custGeom>
            <a:avLst/>
            <a:gdLst/>
            <a:ahLst/>
            <a:cxnLst>
              <a:cxn ang="0">
                <a:pos x="wd2" y="hd2"/>
              </a:cxn>
              <a:cxn ang="5400000">
                <a:pos x="wd2" y="hd2"/>
              </a:cxn>
              <a:cxn ang="10800000">
                <a:pos x="wd2" y="hd2"/>
              </a:cxn>
              <a:cxn ang="16200000">
                <a:pos x="wd2" y="hd2"/>
              </a:cxn>
            </a:cxnLst>
            <a:rect l="0" t="0" r="r" b="b"/>
            <a:pathLst>
              <a:path w="21600" h="21600" extrusionOk="0">
                <a:moveTo>
                  <a:pt x="18743" y="2864"/>
                </a:moveTo>
                <a:lnTo>
                  <a:pt x="17247" y="3103"/>
                </a:lnTo>
                <a:lnTo>
                  <a:pt x="15503" y="660"/>
                </a:lnTo>
                <a:lnTo>
                  <a:pt x="14029" y="0"/>
                </a:lnTo>
                <a:lnTo>
                  <a:pt x="12313" y="787"/>
                </a:lnTo>
                <a:lnTo>
                  <a:pt x="10899" y="2404"/>
                </a:lnTo>
                <a:lnTo>
                  <a:pt x="8958" y="4225"/>
                </a:lnTo>
                <a:lnTo>
                  <a:pt x="6926" y="6599"/>
                </a:lnTo>
                <a:lnTo>
                  <a:pt x="4756" y="6776"/>
                </a:lnTo>
                <a:lnTo>
                  <a:pt x="3290" y="8312"/>
                </a:lnTo>
                <a:lnTo>
                  <a:pt x="1268" y="8728"/>
                </a:lnTo>
                <a:lnTo>
                  <a:pt x="161" y="11238"/>
                </a:lnTo>
                <a:lnTo>
                  <a:pt x="900" y="13298"/>
                </a:lnTo>
                <a:lnTo>
                  <a:pt x="0" y="15788"/>
                </a:lnTo>
                <a:lnTo>
                  <a:pt x="2621" y="17623"/>
                </a:lnTo>
                <a:lnTo>
                  <a:pt x="4439" y="16429"/>
                </a:lnTo>
                <a:lnTo>
                  <a:pt x="4452" y="19267"/>
                </a:lnTo>
                <a:lnTo>
                  <a:pt x="4762" y="21586"/>
                </a:lnTo>
                <a:lnTo>
                  <a:pt x="6661" y="21600"/>
                </a:lnTo>
                <a:lnTo>
                  <a:pt x="6966" y="17459"/>
                </a:lnTo>
                <a:lnTo>
                  <a:pt x="7800" y="14622"/>
                </a:lnTo>
                <a:lnTo>
                  <a:pt x="8440" y="17657"/>
                </a:lnTo>
                <a:lnTo>
                  <a:pt x="9837" y="17302"/>
                </a:lnTo>
                <a:lnTo>
                  <a:pt x="10564" y="13346"/>
                </a:lnTo>
                <a:lnTo>
                  <a:pt x="12635" y="11893"/>
                </a:lnTo>
                <a:lnTo>
                  <a:pt x="13512" y="10208"/>
                </a:lnTo>
                <a:lnTo>
                  <a:pt x="13572" y="12882"/>
                </a:lnTo>
                <a:lnTo>
                  <a:pt x="12089" y="14580"/>
                </a:lnTo>
                <a:lnTo>
                  <a:pt x="11616" y="17807"/>
                </a:lnTo>
                <a:lnTo>
                  <a:pt x="13017" y="19008"/>
                </a:lnTo>
                <a:lnTo>
                  <a:pt x="14216" y="17698"/>
                </a:lnTo>
                <a:lnTo>
                  <a:pt x="15712" y="16034"/>
                </a:lnTo>
                <a:lnTo>
                  <a:pt x="17551" y="15440"/>
                </a:lnTo>
                <a:lnTo>
                  <a:pt x="17912" y="12555"/>
                </a:lnTo>
                <a:lnTo>
                  <a:pt x="18123" y="10454"/>
                </a:lnTo>
                <a:lnTo>
                  <a:pt x="19107" y="8584"/>
                </a:lnTo>
                <a:lnTo>
                  <a:pt x="20508" y="6865"/>
                </a:lnTo>
                <a:lnTo>
                  <a:pt x="21600" y="4751"/>
                </a:lnTo>
                <a:lnTo>
                  <a:pt x="21191" y="2097"/>
                </a:lnTo>
                <a:lnTo>
                  <a:pt x="20405" y="64"/>
                </a:lnTo>
                <a:lnTo>
                  <a:pt x="19318" y="392"/>
                </a:lnTo>
                <a:lnTo>
                  <a:pt x="18743" y="2864"/>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1" name="Shape 4597">
            <a:extLst>
              <a:ext uri="{FF2B5EF4-FFF2-40B4-BE49-F238E27FC236}">
                <a16:creationId xmlns:a16="http://schemas.microsoft.com/office/drawing/2014/main" id="{31CA339F-EBB8-4A1A-B8A5-420F3E7986CD}"/>
              </a:ext>
            </a:extLst>
          </p:cNvPr>
          <p:cNvSpPr/>
          <p:nvPr/>
        </p:nvSpPr>
        <p:spPr>
          <a:xfrm>
            <a:off x="2972306" y="1168222"/>
            <a:ext cx="299624" cy="343181"/>
          </a:xfrm>
          <a:custGeom>
            <a:avLst/>
            <a:gdLst/>
            <a:ahLst/>
            <a:cxnLst>
              <a:cxn ang="0">
                <a:pos x="wd2" y="hd2"/>
              </a:cxn>
              <a:cxn ang="5400000">
                <a:pos x="wd2" y="hd2"/>
              </a:cxn>
              <a:cxn ang="10800000">
                <a:pos x="wd2" y="hd2"/>
              </a:cxn>
              <a:cxn ang="16200000">
                <a:pos x="wd2" y="hd2"/>
              </a:cxn>
            </a:cxnLst>
            <a:rect l="0" t="0" r="r" b="b"/>
            <a:pathLst>
              <a:path w="21600" h="21600" extrusionOk="0">
                <a:moveTo>
                  <a:pt x="12142" y="0"/>
                </a:moveTo>
                <a:lnTo>
                  <a:pt x="9537" y="404"/>
                </a:lnTo>
                <a:lnTo>
                  <a:pt x="8920" y="1480"/>
                </a:lnTo>
                <a:lnTo>
                  <a:pt x="10450" y="2450"/>
                </a:lnTo>
                <a:lnTo>
                  <a:pt x="7692" y="2120"/>
                </a:lnTo>
                <a:lnTo>
                  <a:pt x="5975" y="2220"/>
                </a:lnTo>
                <a:lnTo>
                  <a:pt x="5572" y="3716"/>
                </a:lnTo>
                <a:lnTo>
                  <a:pt x="7773" y="4316"/>
                </a:lnTo>
                <a:cubicBezTo>
                  <a:pt x="8128" y="4403"/>
                  <a:pt x="8482" y="4489"/>
                  <a:pt x="8837" y="4575"/>
                </a:cubicBezTo>
                <a:cubicBezTo>
                  <a:pt x="9192" y="4662"/>
                  <a:pt x="9547" y="4748"/>
                  <a:pt x="9902" y="4835"/>
                </a:cubicBezTo>
                <a:lnTo>
                  <a:pt x="8225" y="5512"/>
                </a:lnTo>
                <a:lnTo>
                  <a:pt x="6067" y="4831"/>
                </a:lnTo>
                <a:lnTo>
                  <a:pt x="4183" y="4575"/>
                </a:lnTo>
                <a:lnTo>
                  <a:pt x="2977" y="5750"/>
                </a:lnTo>
                <a:lnTo>
                  <a:pt x="4130" y="6897"/>
                </a:lnTo>
                <a:lnTo>
                  <a:pt x="6192" y="6798"/>
                </a:lnTo>
                <a:lnTo>
                  <a:pt x="8270" y="7446"/>
                </a:lnTo>
                <a:lnTo>
                  <a:pt x="7016" y="8431"/>
                </a:lnTo>
                <a:lnTo>
                  <a:pt x="5170" y="8179"/>
                </a:lnTo>
                <a:lnTo>
                  <a:pt x="2748" y="7720"/>
                </a:lnTo>
                <a:lnTo>
                  <a:pt x="443" y="7964"/>
                </a:lnTo>
                <a:lnTo>
                  <a:pt x="0" y="9653"/>
                </a:lnTo>
                <a:lnTo>
                  <a:pt x="1234" y="10701"/>
                </a:lnTo>
                <a:lnTo>
                  <a:pt x="3062" y="11312"/>
                </a:lnTo>
                <a:lnTo>
                  <a:pt x="2840" y="12653"/>
                </a:lnTo>
                <a:lnTo>
                  <a:pt x="5323" y="13338"/>
                </a:lnTo>
                <a:lnTo>
                  <a:pt x="6246" y="14163"/>
                </a:lnTo>
                <a:lnTo>
                  <a:pt x="7188" y="13253"/>
                </a:lnTo>
                <a:lnTo>
                  <a:pt x="7763" y="12042"/>
                </a:lnTo>
                <a:lnTo>
                  <a:pt x="9850" y="10756"/>
                </a:lnTo>
                <a:lnTo>
                  <a:pt x="10924" y="11756"/>
                </a:lnTo>
                <a:lnTo>
                  <a:pt x="9087" y="12882"/>
                </a:lnTo>
                <a:lnTo>
                  <a:pt x="9337" y="14616"/>
                </a:lnTo>
                <a:lnTo>
                  <a:pt x="11094" y="14589"/>
                </a:lnTo>
                <a:lnTo>
                  <a:pt x="12314" y="13701"/>
                </a:lnTo>
                <a:lnTo>
                  <a:pt x="13977" y="14497"/>
                </a:lnTo>
                <a:lnTo>
                  <a:pt x="16795" y="15038"/>
                </a:lnTo>
                <a:lnTo>
                  <a:pt x="15796" y="16500"/>
                </a:lnTo>
                <a:lnTo>
                  <a:pt x="13657" y="16549"/>
                </a:lnTo>
                <a:lnTo>
                  <a:pt x="12107" y="16063"/>
                </a:lnTo>
                <a:lnTo>
                  <a:pt x="10336" y="16060"/>
                </a:lnTo>
                <a:lnTo>
                  <a:pt x="8112" y="15923"/>
                </a:lnTo>
                <a:lnTo>
                  <a:pt x="6500" y="16152"/>
                </a:lnTo>
                <a:lnTo>
                  <a:pt x="5441" y="17489"/>
                </a:lnTo>
                <a:lnTo>
                  <a:pt x="5992" y="19889"/>
                </a:lnTo>
                <a:lnTo>
                  <a:pt x="7852" y="20985"/>
                </a:lnTo>
                <a:lnTo>
                  <a:pt x="10840" y="21426"/>
                </a:lnTo>
                <a:lnTo>
                  <a:pt x="13468" y="21600"/>
                </a:lnTo>
                <a:lnTo>
                  <a:pt x="15782" y="20526"/>
                </a:lnTo>
                <a:lnTo>
                  <a:pt x="18896" y="19555"/>
                </a:lnTo>
                <a:lnTo>
                  <a:pt x="21600" y="12779"/>
                </a:lnTo>
                <a:lnTo>
                  <a:pt x="18052" y="11738"/>
                </a:lnTo>
                <a:lnTo>
                  <a:pt x="17831" y="9868"/>
                </a:lnTo>
                <a:lnTo>
                  <a:pt x="16893" y="8575"/>
                </a:lnTo>
                <a:lnTo>
                  <a:pt x="17167" y="7116"/>
                </a:lnTo>
                <a:lnTo>
                  <a:pt x="17214" y="5598"/>
                </a:lnTo>
                <a:lnTo>
                  <a:pt x="16889" y="3916"/>
                </a:lnTo>
                <a:lnTo>
                  <a:pt x="15292" y="3376"/>
                </a:lnTo>
                <a:lnTo>
                  <a:pt x="14137" y="3313"/>
                </a:lnTo>
                <a:lnTo>
                  <a:pt x="14071" y="1954"/>
                </a:lnTo>
                <a:lnTo>
                  <a:pt x="13614" y="624"/>
                </a:lnTo>
                <a:lnTo>
                  <a:pt x="12142"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2" name="Shape 4598">
            <a:extLst>
              <a:ext uri="{FF2B5EF4-FFF2-40B4-BE49-F238E27FC236}">
                <a16:creationId xmlns:a16="http://schemas.microsoft.com/office/drawing/2014/main" id="{BFF8DB61-C222-409A-A21C-280205036995}"/>
              </a:ext>
            </a:extLst>
          </p:cNvPr>
          <p:cNvSpPr/>
          <p:nvPr/>
        </p:nvSpPr>
        <p:spPr>
          <a:xfrm>
            <a:off x="2929792" y="1181319"/>
            <a:ext cx="102900" cy="74317"/>
          </a:xfrm>
          <a:custGeom>
            <a:avLst/>
            <a:gdLst/>
            <a:ahLst/>
            <a:cxnLst>
              <a:cxn ang="0">
                <a:pos x="wd2" y="hd2"/>
              </a:cxn>
              <a:cxn ang="5400000">
                <a:pos x="wd2" y="hd2"/>
              </a:cxn>
              <a:cxn ang="10800000">
                <a:pos x="wd2" y="hd2"/>
              </a:cxn>
              <a:cxn ang="16200000">
                <a:pos x="wd2" y="hd2"/>
              </a:cxn>
            </a:cxnLst>
            <a:rect l="0" t="0" r="r" b="b"/>
            <a:pathLst>
              <a:path w="21600" h="21600" extrusionOk="0">
                <a:moveTo>
                  <a:pt x="5635" y="5070"/>
                </a:moveTo>
                <a:lnTo>
                  <a:pt x="1986" y="9431"/>
                </a:lnTo>
                <a:lnTo>
                  <a:pt x="0" y="15837"/>
                </a:lnTo>
                <a:lnTo>
                  <a:pt x="5860" y="21600"/>
                </a:lnTo>
                <a:lnTo>
                  <a:pt x="11037" y="17290"/>
                </a:lnTo>
                <a:lnTo>
                  <a:pt x="14632" y="10672"/>
                </a:lnTo>
                <a:lnTo>
                  <a:pt x="19474" y="6328"/>
                </a:lnTo>
                <a:lnTo>
                  <a:pt x="21600" y="0"/>
                </a:lnTo>
                <a:lnTo>
                  <a:pt x="16470" y="1425"/>
                </a:lnTo>
                <a:lnTo>
                  <a:pt x="12573" y="5316"/>
                </a:lnTo>
                <a:lnTo>
                  <a:pt x="5635" y="507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3" name="Shape 4599">
            <a:extLst>
              <a:ext uri="{FF2B5EF4-FFF2-40B4-BE49-F238E27FC236}">
                <a16:creationId xmlns:a16="http://schemas.microsoft.com/office/drawing/2014/main" id="{715D4558-3C1C-4F63-8988-6A19581B593A}"/>
              </a:ext>
            </a:extLst>
          </p:cNvPr>
          <p:cNvSpPr/>
          <p:nvPr/>
        </p:nvSpPr>
        <p:spPr>
          <a:xfrm>
            <a:off x="3157979" y="1113854"/>
            <a:ext cx="40169" cy="45402"/>
          </a:xfrm>
          <a:custGeom>
            <a:avLst/>
            <a:gdLst/>
            <a:ahLst/>
            <a:cxnLst>
              <a:cxn ang="0">
                <a:pos x="wd2" y="hd2"/>
              </a:cxn>
              <a:cxn ang="5400000">
                <a:pos x="wd2" y="hd2"/>
              </a:cxn>
              <a:cxn ang="10800000">
                <a:pos x="wd2" y="hd2"/>
              </a:cxn>
              <a:cxn ang="16200000">
                <a:pos x="wd2" y="hd2"/>
              </a:cxn>
            </a:cxnLst>
            <a:rect l="0" t="0" r="r" b="b"/>
            <a:pathLst>
              <a:path w="21600" h="21600" extrusionOk="0">
                <a:moveTo>
                  <a:pt x="8398" y="0"/>
                </a:moveTo>
                <a:lnTo>
                  <a:pt x="0" y="5655"/>
                </a:lnTo>
                <a:lnTo>
                  <a:pt x="5415" y="16702"/>
                </a:lnTo>
                <a:lnTo>
                  <a:pt x="21600" y="21600"/>
                </a:lnTo>
                <a:lnTo>
                  <a:pt x="20651" y="7800"/>
                </a:lnTo>
                <a:lnTo>
                  <a:pt x="839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4" name="Shape 4600">
            <a:extLst>
              <a:ext uri="{FF2B5EF4-FFF2-40B4-BE49-F238E27FC236}">
                <a16:creationId xmlns:a16="http://schemas.microsoft.com/office/drawing/2014/main" id="{3AD503A6-042B-44DC-B7AD-31A0741A78E9}"/>
              </a:ext>
            </a:extLst>
          </p:cNvPr>
          <p:cNvSpPr/>
          <p:nvPr/>
        </p:nvSpPr>
        <p:spPr>
          <a:xfrm>
            <a:off x="3397437" y="896760"/>
            <a:ext cx="30395" cy="55760"/>
          </a:xfrm>
          <a:custGeom>
            <a:avLst/>
            <a:gdLst/>
            <a:ahLst/>
            <a:cxnLst>
              <a:cxn ang="0">
                <a:pos x="wd2" y="hd2"/>
              </a:cxn>
              <a:cxn ang="5400000">
                <a:pos x="wd2" y="hd2"/>
              </a:cxn>
              <a:cxn ang="10800000">
                <a:pos x="wd2" y="hd2"/>
              </a:cxn>
              <a:cxn ang="16200000">
                <a:pos x="wd2" y="hd2"/>
              </a:cxn>
            </a:cxnLst>
            <a:rect l="0" t="0" r="r" b="b"/>
            <a:pathLst>
              <a:path w="21600" h="21600" extrusionOk="0">
                <a:moveTo>
                  <a:pt x="0" y="21167"/>
                </a:moveTo>
                <a:lnTo>
                  <a:pt x="16486" y="21600"/>
                </a:lnTo>
                <a:lnTo>
                  <a:pt x="21600" y="14438"/>
                </a:lnTo>
                <a:lnTo>
                  <a:pt x="19278" y="4628"/>
                </a:lnTo>
                <a:lnTo>
                  <a:pt x="8736" y="0"/>
                </a:lnTo>
                <a:lnTo>
                  <a:pt x="0" y="21167"/>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5" name="Shape 4601">
            <a:extLst>
              <a:ext uri="{FF2B5EF4-FFF2-40B4-BE49-F238E27FC236}">
                <a16:creationId xmlns:a16="http://schemas.microsoft.com/office/drawing/2014/main" id="{DB0D2B21-BD37-47A4-A98F-C8C9C199F507}"/>
              </a:ext>
            </a:extLst>
          </p:cNvPr>
          <p:cNvSpPr/>
          <p:nvPr/>
        </p:nvSpPr>
        <p:spPr>
          <a:xfrm>
            <a:off x="3224286" y="1186224"/>
            <a:ext cx="232716" cy="326037"/>
          </a:xfrm>
          <a:custGeom>
            <a:avLst/>
            <a:gdLst/>
            <a:ahLst/>
            <a:cxnLst>
              <a:cxn ang="0">
                <a:pos x="wd2" y="hd2"/>
              </a:cxn>
              <a:cxn ang="5400000">
                <a:pos x="wd2" y="hd2"/>
              </a:cxn>
              <a:cxn ang="10800000">
                <a:pos x="wd2" y="hd2"/>
              </a:cxn>
              <a:cxn ang="16200000">
                <a:pos x="wd2" y="hd2"/>
              </a:cxn>
            </a:cxnLst>
            <a:rect l="0" t="0" r="r" b="b"/>
            <a:pathLst>
              <a:path w="21600" h="21600" extrusionOk="0">
                <a:moveTo>
                  <a:pt x="4031" y="12143"/>
                </a:moveTo>
                <a:lnTo>
                  <a:pt x="6585" y="13153"/>
                </a:lnTo>
                <a:lnTo>
                  <a:pt x="7782" y="12282"/>
                </a:lnTo>
                <a:lnTo>
                  <a:pt x="5732" y="10481"/>
                </a:lnTo>
                <a:lnTo>
                  <a:pt x="5132" y="8558"/>
                </a:lnTo>
                <a:lnTo>
                  <a:pt x="7558" y="7826"/>
                </a:lnTo>
                <a:lnTo>
                  <a:pt x="7691" y="6638"/>
                </a:lnTo>
                <a:lnTo>
                  <a:pt x="5944" y="5360"/>
                </a:lnTo>
                <a:lnTo>
                  <a:pt x="6302" y="4105"/>
                </a:lnTo>
                <a:lnTo>
                  <a:pt x="8140" y="2870"/>
                </a:lnTo>
                <a:lnTo>
                  <a:pt x="9723" y="1422"/>
                </a:lnTo>
                <a:lnTo>
                  <a:pt x="11986" y="0"/>
                </a:lnTo>
                <a:lnTo>
                  <a:pt x="14121" y="1460"/>
                </a:lnTo>
                <a:lnTo>
                  <a:pt x="13963" y="2885"/>
                </a:lnTo>
                <a:lnTo>
                  <a:pt x="12708" y="4347"/>
                </a:lnTo>
                <a:lnTo>
                  <a:pt x="13793" y="5478"/>
                </a:lnTo>
                <a:lnTo>
                  <a:pt x="12993" y="7193"/>
                </a:lnTo>
                <a:lnTo>
                  <a:pt x="10548" y="8604"/>
                </a:lnTo>
                <a:lnTo>
                  <a:pt x="12981" y="9430"/>
                </a:lnTo>
                <a:lnTo>
                  <a:pt x="13442" y="10689"/>
                </a:lnTo>
                <a:lnTo>
                  <a:pt x="12277" y="11675"/>
                </a:lnTo>
                <a:lnTo>
                  <a:pt x="14831" y="12564"/>
                </a:lnTo>
                <a:lnTo>
                  <a:pt x="16875" y="12389"/>
                </a:lnTo>
                <a:lnTo>
                  <a:pt x="15935" y="10908"/>
                </a:lnTo>
                <a:lnTo>
                  <a:pt x="18215" y="10206"/>
                </a:lnTo>
                <a:lnTo>
                  <a:pt x="20084" y="11239"/>
                </a:lnTo>
                <a:lnTo>
                  <a:pt x="21600" y="12517"/>
                </a:lnTo>
                <a:lnTo>
                  <a:pt x="20029" y="15090"/>
                </a:lnTo>
                <a:lnTo>
                  <a:pt x="17439" y="17032"/>
                </a:lnTo>
                <a:lnTo>
                  <a:pt x="15267" y="19940"/>
                </a:lnTo>
                <a:lnTo>
                  <a:pt x="13066" y="21436"/>
                </a:lnTo>
                <a:lnTo>
                  <a:pt x="10554" y="21600"/>
                </a:lnTo>
                <a:lnTo>
                  <a:pt x="9899" y="19799"/>
                </a:lnTo>
                <a:lnTo>
                  <a:pt x="8644" y="19250"/>
                </a:lnTo>
                <a:lnTo>
                  <a:pt x="7667" y="20439"/>
                </a:lnTo>
                <a:lnTo>
                  <a:pt x="5902" y="19390"/>
                </a:lnTo>
                <a:lnTo>
                  <a:pt x="0" y="19484"/>
                </a:lnTo>
                <a:lnTo>
                  <a:pt x="4031" y="12143"/>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6" name="Shape 4602">
            <a:extLst>
              <a:ext uri="{FF2B5EF4-FFF2-40B4-BE49-F238E27FC236}">
                <a16:creationId xmlns:a16="http://schemas.microsoft.com/office/drawing/2014/main" id="{4B3E7478-1A7E-4974-BC8D-26A8A248F16B}"/>
              </a:ext>
            </a:extLst>
          </p:cNvPr>
          <p:cNvSpPr/>
          <p:nvPr/>
        </p:nvSpPr>
        <p:spPr>
          <a:xfrm>
            <a:off x="3444833" y="1456476"/>
            <a:ext cx="45140" cy="54549"/>
          </a:xfrm>
          <a:custGeom>
            <a:avLst/>
            <a:gdLst/>
            <a:ahLst/>
            <a:cxnLst>
              <a:cxn ang="0">
                <a:pos x="wd2" y="hd2"/>
              </a:cxn>
              <a:cxn ang="5400000">
                <a:pos x="wd2" y="hd2"/>
              </a:cxn>
              <a:cxn ang="10800000">
                <a:pos x="wd2" y="hd2"/>
              </a:cxn>
              <a:cxn ang="16200000">
                <a:pos x="wd2" y="hd2"/>
              </a:cxn>
            </a:cxnLst>
            <a:rect l="0" t="0" r="r" b="b"/>
            <a:pathLst>
              <a:path w="21600" h="21600" extrusionOk="0">
                <a:moveTo>
                  <a:pt x="8937" y="0"/>
                </a:moveTo>
                <a:lnTo>
                  <a:pt x="2589" y="6593"/>
                </a:lnTo>
                <a:lnTo>
                  <a:pt x="0" y="12772"/>
                </a:lnTo>
                <a:lnTo>
                  <a:pt x="5809" y="21600"/>
                </a:lnTo>
                <a:lnTo>
                  <a:pt x="17973" y="20948"/>
                </a:lnTo>
                <a:lnTo>
                  <a:pt x="21600" y="10441"/>
                </a:lnTo>
                <a:lnTo>
                  <a:pt x="8937"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7" name="Shape 4603">
            <a:extLst>
              <a:ext uri="{FF2B5EF4-FFF2-40B4-BE49-F238E27FC236}">
                <a16:creationId xmlns:a16="http://schemas.microsoft.com/office/drawing/2014/main" id="{8A4AF9E9-9A13-455E-AF64-15F29EB4754A}"/>
              </a:ext>
            </a:extLst>
          </p:cNvPr>
          <p:cNvSpPr/>
          <p:nvPr/>
        </p:nvSpPr>
        <p:spPr>
          <a:xfrm>
            <a:off x="3565190" y="841714"/>
            <a:ext cx="171444" cy="275839"/>
          </a:xfrm>
          <a:custGeom>
            <a:avLst/>
            <a:gdLst/>
            <a:ahLst/>
            <a:cxnLst>
              <a:cxn ang="0">
                <a:pos x="wd2" y="hd2"/>
              </a:cxn>
              <a:cxn ang="5400000">
                <a:pos x="wd2" y="hd2"/>
              </a:cxn>
              <a:cxn ang="10800000">
                <a:pos x="wd2" y="hd2"/>
              </a:cxn>
              <a:cxn ang="16200000">
                <a:pos x="wd2" y="hd2"/>
              </a:cxn>
            </a:cxnLst>
            <a:rect l="0" t="0" r="r" b="b"/>
            <a:pathLst>
              <a:path w="21600" h="21600" extrusionOk="0">
                <a:moveTo>
                  <a:pt x="2865" y="162"/>
                </a:moveTo>
                <a:lnTo>
                  <a:pt x="659" y="1761"/>
                </a:lnTo>
                <a:lnTo>
                  <a:pt x="1331" y="4234"/>
                </a:lnTo>
                <a:lnTo>
                  <a:pt x="3260" y="5727"/>
                </a:lnTo>
                <a:lnTo>
                  <a:pt x="5615" y="5972"/>
                </a:lnTo>
                <a:lnTo>
                  <a:pt x="6512" y="8068"/>
                </a:lnTo>
                <a:lnTo>
                  <a:pt x="6092" y="9855"/>
                </a:lnTo>
                <a:lnTo>
                  <a:pt x="4042" y="10477"/>
                </a:lnTo>
                <a:lnTo>
                  <a:pt x="1325" y="9819"/>
                </a:lnTo>
                <a:lnTo>
                  <a:pt x="0" y="12113"/>
                </a:lnTo>
                <a:lnTo>
                  <a:pt x="2577" y="13459"/>
                </a:lnTo>
                <a:lnTo>
                  <a:pt x="6252" y="13735"/>
                </a:lnTo>
                <a:lnTo>
                  <a:pt x="10493" y="15163"/>
                </a:lnTo>
                <a:lnTo>
                  <a:pt x="13012" y="17034"/>
                </a:lnTo>
                <a:lnTo>
                  <a:pt x="13745" y="19628"/>
                </a:lnTo>
                <a:lnTo>
                  <a:pt x="18595" y="21600"/>
                </a:lnTo>
                <a:lnTo>
                  <a:pt x="21600" y="19591"/>
                </a:lnTo>
                <a:lnTo>
                  <a:pt x="21452" y="17407"/>
                </a:lnTo>
                <a:lnTo>
                  <a:pt x="20925" y="15131"/>
                </a:lnTo>
                <a:lnTo>
                  <a:pt x="19813" y="12201"/>
                </a:lnTo>
                <a:lnTo>
                  <a:pt x="19937" y="10952"/>
                </a:lnTo>
                <a:lnTo>
                  <a:pt x="18727" y="9487"/>
                </a:lnTo>
                <a:lnTo>
                  <a:pt x="16075" y="9040"/>
                </a:lnTo>
                <a:lnTo>
                  <a:pt x="16544" y="6372"/>
                </a:lnTo>
                <a:lnTo>
                  <a:pt x="14873" y="5543"/>
                </a:lnTo>
                <a:lnTo>
                  <a:pt x="11942" y="6538"/>
                </a:lnTo>
                <a:lnTo>
                  <a:pt x="9884" y="6460"/>
                </a:lnTo>
                <a:lnTo>
                  <a:pt x="10271" y="4456"/>
                </a:lnTo>
                <a:lnTo>
                  <a:pt x="10765" y="2815"/>
                </a:lnTo>
                <a:lnTo>
                  <a:pt x="8114" y="1120"/>
                </a:lnTo>
                <a:lnTo>
                  <a:pt x="5964" y="0"/>
                </a:lnTo>
                <a:lnTo>
                  <a:pt x="2865" y="162"/>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8" name="Shape 4604">
            <a:extLst>
              <a:ext uri="{FF2B5EF4-FFF2-40B4-BE49-F238E27FC236}">
                <a16:creationId xmlns:a16="http://schemas.microsoft.com/office/drawing/2014/main" id="{619F4B96-43D5-47D8-865B-C3428A8ADE46}"/>
              </a:ext>
            </a:extLst>
          </p:cNvPr>
          <p:cNvSpPr/>
          <p:nvPr/>
        </p:nvSpPr>
        <p:spPr>
          <a:xfrm>
            <a:off x="3488405" y="1092676"/>
            <a:ext cx="44858" cy="101746"/>
          </a:xfrm>
          <a:custGeom>
            <a:avLst/>
            <a:gdLst/>
            <a:ahLst/>
            <a:cxnLst>
              <a:cxn ang="0">
                <a:pos x="wd2" y="hd2"/>
              </a:cxn>
              <a:cxn ang="5400000">
                <a:pos x="wd2" y="hd2"/>
              </a:cxn>
              <a:cxn ang="10800000">
                <a:pos x="wd2" y="hd2"/>
              </a:cxn>
              <a:cxn ang="16200000">
                <a:pos x="wd2" y="hd2"/>
              </a:cxn>
            </a:cxnLst>
            <a:rect l="0" t="0" r="r" b="b"/>
            <a:pathLst>
              <a:path w="21600" h="21600" extrusionOk="0">
                <a:moveTo>
                  <a:pt x="9849" y="0"/>
                </a:moveTo>
                <a:lnTo>
                  <a:pt x="0" y="3910"/>
                </a:lnTo>
                <a:lnTo>
                  <a:pt x="1749" y="11382"/>
                </a:lnTo>
                <a:lnTo>
                  <a:pt x="8287" y="18964"/>
                </a:lnTo>
                <a:lnTo>
                  <a:pt x="19397" y="21600"/>
                </a:lnTo>
                <a:lnTo>
                  <a:pt x="21600" y="16354"/>
                </a:lnTo>
                <a:lnTo>
                  <a:pt x="13385" y="6811"/>
                </a:lnTo>
                <a:lnTo>
                  <a:pt x="9849"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9" name="Shape 4605">
            <a:extLst>
              <a:ext uri="{FF2B5EF4-FFF2-40B4-BE49-F238E27FC236}">
                <a16:creationId xmlns:a16="http://schemas.microsoft.com/office/drawing/2014/main" id="{CF40C08E-BCF9-4DFE-A407-082F9E0FF409}"/>
              </a:ext>
            </a:extLst>
          </p:cNvPr>
          <p:cNvSpPr/>
          <p:nvPr/>
        </p:nvSpPr>
        <p:spPr>
          <a:xfrm>
            <a:off x="3604858" y="1084436"/>
            <a:ext cx="47245" cy="44042"/>
          </a:xfrm>
          <a:custGeom>
            <a:avLst/>
            <a:gdLst/>
            <a:ahLst/>
            <a:cxnLst>
              <a:cxn ang="0">
                <a:pos x="wd2" y="hd2"/>
              </a:cxn>
              <a:cxn ang="5400000">
                <a:pos x="wd2" y="hd2"/>
              </a:cxn>
              <a:cxn ang="10800000">
                <a:pos x="wd2" y="hd2"/>
              </a:cxn>
              <a:cxn ang="16200000">
                <a:pos x="wd2" y="hd2"/>
              </a:cxn>
            </a:cxnLst>
            <a:rect l="0" t="0" r="r" b="b"/>
            <a:pathLst>
              <a:path w="21600" h="21600" extrusionOk="0">
                <a:moveTo>
                  <a:pt x="2958" y="0"/>
                </a:moveTo>
                <a:lnTo>
                  <a:pt x="0" y="9178"/>
                </a:lnTo>
                <a:lnTo>
                  <a:pt x="7352" y="16694"/>
                </a:lnTo>
                <a:lnTo>
                  <a:pt x="18254" y="21600"/>
                </a:lnTo>
                <a:lnTo>
                  <a:pt x="21600" y="14471"/>
                </a:lnTo>
                <a:lnTo>
                  <a:pt x="20076" y="3475"/>
                </a:lnTo>
                <a:lnTo>
                  <a:pt x="295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0" name="Shape 4606">
            <a:extLst>
              <a:ext uri="{FF2B5EF4-FFF2-40B4-BE49-F238E27FC236}">
                <a16:creationId xmlns:a16="http://schemas.microsoft.com/office/drawing/2014/main" id="{9B7C47DF-C600-4837-8B31-B9998AC75C60}"/>
              </a:ext>
            </a:extLst>
          </p:cNvPr>
          <p:cNvSpPr/>
          <p:nvPr/>
        </p:nvSpPr>
        <p:spPr>
          <a:xfrm>
            <a:off x="3776861" y="957455"/>
            <a:ext cx="93095" cy="156849"/>
          </a:xfrm>
          <a:custGeom>
            <a:avLst/>
            <a:gdLst/>
            <a:ahLst/>
            <a:cxnLst>
              <a:cxn ang="0">
                <a:pos x="wd2" y="hd2"/>
              </a:cxn>
              <a:cxn ang="5400000">
                <a:pos x="wd2" y="hd2"/>
              </a:cxn>
              <a:cxn ang="10800000">
                <a:pos x="wd2" y="hd2"/>
              </a:cxn>
              <a:cxn ang="16200000">
                <a:pos x="wd2" y="hd2"/>
              </a:cxn>
            </a:cxnLst>
            <a:rect l="0" t="0" r="r" b="b"/>
            <a:pathLst>
              <a:path w="21600" h="21600" extrusionOk="0">
                <a:moveTo>
                  <a:pt x="1122" y="2132"/>
                </a:moveTo>
                <a:lnTo>
                  <a:pt x="819" y="6248"/>
                </a:lnTo>
                <a:lnTo>
                  <a:pt x="0" y="10158"/>
                </a:lnTo>
                <a:lnTo>
                  <a:pt x="1931" y="15311"/>
                </a:lnTo>
                <a:lnTo>
                  <a:pt x="5498" y="20635"/>
                </a:lnTo>
                <a:lnTo>
                  <a:pt x="13185" y="21600"/>
                </a:lnTo>
                <a:lnTo>
                  <a:pt x="18371" y="20344"/>
                </a:lnTo>
                <a:lnTo>
                  <a:pt x="20584" y="17200"/>
                </a:lnTo>
                <a:lnTo>
                  <a:pt x="19811" y="14040"/>
                </a:lnTo>
                <a:lnTo>
                  <a:pt x="21600" y="10653"/>
                </a:lnTo>
                <a:lnTo>
                  <a:pt x="17188" y="7906"/>
                </a:lnTo>
                <a:lnTo>
                  <a:pt x="12973" y="4802"/>
                </a:lnTo>
                <a:lnTo>
                  <a:pt x="9486" y="1481"/>
                </a:lnTo>
                <a:lnTo>
                  <a:pt x="5254" y="0"/>
                </a:lnTo>
                <a:lnTo>
                  <a:pt x="1122" y="2132"/>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1" name="Shape 4607">
            <a:extLst>
              <a:ext uri="{FF2B5EF4-FFF2-40B4-BE49-F238E27FC236}">
                <a16:creationId xmlns:a16="http://schemas.microsoft.com/office/drawing/2014/main" id="{6C9FFE94-AABE-41B0-828C-ABB8CFF67688}"/>
              </a:ext>
            </a:extLst>
          </p:cNvPr>
          <p:cNvSpPr/>
          <p:nvPr/>
        </p:nvSpPr>
        <p:spPr>
          <a:xfrm>
            <a:off x="3747652" y="742171"/>
            <a:ext cx="43795" cy="66168"/>
          </a:xfrm>
          <a:custGeom>
            <a:avLst/>
            <a:gdLst/>
            <a:ahLst/>
            <a:cxnLst>
              <a:cxn ang="0">
                <a:pos x="wd2" y="hd2"/>
              </a:cxn>
              <a:cxn ang="5400000">
                <a:pos x="wd2" y="hd2"/>
              </a:cxn>
              <a:cxn ang="10800000">
                <a:pos x="wd2" y="hd2"/>
              </a:cxn>
              <a:cxn ang="16200000">
                <a:pos x="wd2" y="hd2"/>
              </a:cxn>
            </a:cxnLst>
            <a:rect l="0" t="0" r="r" b="b"/>
            <a:pathLst>
              <a:path w="21600" h="21600" extrusionOk="0">
                <a:moveTo>
                  <a:pt x="4383" y="0"/>
                </a:moveTo>
                <a:lnTo>
                  <a:pt x="0" y="10160"/>
                </a:lnTo>
                <a:lnTo>
                  <a:pt x="3132" y="15530"/>
                </a:lnTo>
                <a:lnTo>
                  <a:pt x="13317" y="21600"/>
                </a:lnTo>
                <a:lnTo>
                  <a:pt x="21600" y="19314"/>
                </a:lnTo>
                <a:lnTo>
                  <a:pt x="21084" y="7001"/>
                </a:lnTo>
                <a:lnTo>
                  <a:pt x="15347" y="1298"/>
                </a:lnTo>
                <a:lnTo>
                  <a:pt x="4383"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2" name="Shape 4608">
            <a:extLst>
              <a:ext uri="{FF2B5EF4-FFF2-40B4-BE49-F238E27FC236}">
                <a16:creationId xmlns:a16="http://schemas.microsoft.com/office/drawing/2014/main" id="{ABDBED7E-401F-469E-8AD8-C16DF19D73E9}"/>
              </a:ext>
            </a:extLst>
          </p:cNvPr>
          <p:cNvSpPr/>
          <p:nvPr/>
        </p:nvSpPr>
        <p:spPr>
          <a:xfrm>
            <a:off x="3819334" y="1137450"/>
            <a:ext cx="106241" cy="61717"/>
          </a:xfrm>
          <a:custGeom>
            <a:avLst/>
            <a:gdLst/>
            <a:ahLst/>
            <a:cxnLst>
              <a:cxn ang="0">
                <a:pos x="wd2" y="hd2"/>
              </a:cxn>
              <a:cxn ang="5400000">
                <a:pos x="wd2" y="hd2"/>
              </a:cxn>
              <a:cxn ang="10800000">
                <a:pos x="wd2" y="hd2"/>
              </a:cxn>
              <a:cxn ang="16200000">
                <a:pos x="wd2" y="hd2"/>
              </a:cxn>
            </a:cxnLst>
            <a:rect l="0" t="0" r="r" b="b"/>
            <a:pathLst>
              <a:path w="21600" h="21600" extrusionOk="0">
                <a:moveTo>
                  <a:pt x="14284" y="0"/>
                </a:moveTo>
                <a:lnTo>
                  <a:pt x="8013" y="125"/>
                </a:lnTo>
                <a:lnTo>
                  <a:pt x="3045" y="2767"/>
                </a:lnTo>
                <a:lnTo>
                  <a:pt x="0" y="8728"/>
                </a:lnTo>
                <a:lnTo>
                  <a:pt x="2931" y="17336"/>
                </a:lnTo>
                <a:lnTo>
                  <a:pt x="7410" y="21600"/>
                </a:lnTo>
                <a:lnTo>
                  <a:pt x="12113" y="16080"/>
                </a:lnTo>
                <a:lnTo>
                  <a:pt x="18212" y="20631"/>
                </a:lnTo>
                <a:lnTo>
                  <a:pt x="21600" y="13321"/>
                </a:lnTo>
                <a:lnTo>
                  <a:pt x="20072" y="3807"/>
                </a:lnTo>
                <a:lnTo>
                  <a:pt x="14284"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3" name="Shape 4609">
            <a:extLst>
              <a:ext uri="{FF2B5EF4-FFF2-40B4-BE49-F238E27FC236}">
                <a16:creationId xmlns:a16="http://schemas.microsoft.com/office/drawing/2014/main" id="{42152689-80BF-4514-B77A-28B9A1FB667C}"/>
              </a:ext>
            </a:extLst>
          </p:cNvPr>
          <p:cNvSpPr/>
          <p:nvPr/>
        </p:nvSpPr>
        <p:spPr>
          <a:xfrm>
            <a:off x="3486657" y="1267742"/>
            <a:ext cx="271540" cy="298998"/>
          </a:xfrm>
          <a:custGeom>
            <a:avLst/>
            <a:gdLst/>
            <a:ahLst/>
            <a:cxnLst>
              <a:cxn ang="0">
                <a:pos x="wd2" y="hd2"/>
              </a:cxn>
              <a:cxn ang="5400000">
                <a:pos x="wd2" y="hd2"/>
              </a:cxn>
              <a:cxn ang="10800000">
                <a:pos x="wd2" y="hd2"/>
              </a:cxn>
              <a:cxn ang="16200000">
                <a:pos x="wd2" y="hd2"/>
              </a:cxn>
            </a:cxnLst>
            <a:rect l="0" t="0" r="r" b="b"/>
            <a:pathLst>
              <a:path w="21600" h="21600" extrusionOk="0">
                <a:moveTo>
                  <a:pt x="13395" y="2332"/>
                </a:moveTo>
                <a:lnTo>
                  <a:pt x="15287" y="2230"/>
                </a:lnTo>
                <a:lnTo>
                  <a:pt x="15949" y="4019"/>
                </a:lnTo>
                <a:lnTo>
                  <a:pt x="17192" y="5078"/>
                </a:lnTo>
                <a:lnTo>
                  <a:pt x="17472" y="2910"/>
                </a:lnTo>
                <a:lnTo>
                  <a:pt x="19682" y="3327"/>
                </a:lnTo>
                <a:lnTo>
                  <a:pt x="20815" y="5231"/>
                </a:lnTo>
                <a:lnTo>
                  <a:pt x="21600" y="7471"/>
                </a:lnTo>
                <a:lnTo>
                  <a:pt x="20825" y="9613"/>
                </a:lnTo>
                <a:lnTo>
                  <a:pt x="19682" y="11921"/>
                </a:lnTo>
                <a:lnTo>
                  <a:pt x="20202" y="13609"/>
                </a:lnTo>
                <a:lnTo>
                  <a:pt x="21210" y="15496"/>
                </a:lnTo>
                <a:lnTo>
                  <a:pt x="20659" y="17842"/>
                </a:lnTo>
                <a:lnTo>
                  <a:pt x="19219" y="16427"/>
                </a:lnTo>
                <a:lnTo>
                  <a:pt x="18424" y="17736"/>
                </a:lnTo>
                <a:lnTo>
                  <a:pt x="19032" y="19232"/>
                </a:lnTo>
                <a:lnTo>
                  <a:pt x="19043" y="20618"/>
                </a:lnTo>
                <a:lnTo>
                  <a:pt x="17597" y="20508"/>
                </a:lnTo>
                <a:lnTo>
                  <a:pt x="16563" y="21600"/>
                </a:lnTo>
                <a:lnTo>
                  <a:pt x="14821" y="21086"/>
                </a:lnTo>
                <a:lnTo>
                  <a:pt x="13397" y="20023"/>
                </a:lnTo>
                <a:lnTo>
                  <a:pt x="11848" y="20648"/>
                </a:lnTo>
                <a:lnTo>
                  <a:pt x="10221" y="19441"/>
                </a:lnTo>
                <a:lnTo>
                  <a:pt x="11995" y="18255"/>
                </a:lnTo>
                <a:lnTo>
                  <a:pt x="11123" y="16950"/>
                </a:lnTo>
                <a:lnTo>
                  <a:pt x="10619" y="15798"/>
                </a:lnTo>
                <a:lnTo>
                  <a:pt x="13296" y="14586"/>
                </a:lnTo>
                <a:lnTo>
                  <a:pt x="14570" y="12822"/>
                </a:lnTo>
                <a:lnTo>
                  <a:pt x="10286" y="13154"/>
                </a:lnTo>
                <a:lnTo>
                  <a:pt x="7666" y="13252"/>
                </a:lnTo>
                <a:lnTo>
                  <a:pt x="4412" y="13286"/>
                </a:lnTo>
                <a:lnTo>
                  <a:pt x="4039" y="12121"/>
                </a:lnTo>
                <a:lnTo>
                  <a:pt x="6343" y="10939"/>
                </a:lnTo>
                <a:lnTo>
                  <a:pt x="5428" y="10370"/>
                </a:lnTo>
                <a:lnTo>
                  <a:pt x="3672" y="10629"/>
                </a:lnTo>
                <a:lnTo>
                  <a:pt x="3579" y="9469"/>
                </a:lnTo>
                <a:lnTo>
                  <a:pt x="4725" y="8912"/>
                </a:lnTo>
                <a:lnTo>
                  <a:pt x="3150" y="8402"/>
                </a:lnTo>
                <a:lnTo>
                  <a:pt x="1516" y="8559"/>
                </a:lnTo>
                <a:lnTo>
                  <a:pt x="2179" y="7250"/>
                </a:lnTo>
                <a:lnTo>
                  <a:pt x="3743" y="7229"/>
                </a:lnTo>
                <a:lnTo>
                  <a:pt x="0" y="6119"/>
                </a:lnTo>
                <a:lnTo>
                  <a:pt x="1570" y="4997"/>
                </a:lnTo>
                <a:lnTo>
                  <a:pt x="3365" y="4614"/>
                </a:lnTo>
                <a:cubicBezTo>
                  <a:pt x="3378" y="4413"/>
                  <a:pt x="3391" y="4211"/>
                  <a:pt x="3404" y="4009"/>
                </a:cubicBezTo>
                <a:cubicBezTo>
                  <a:pt x="3417" y="3807"/>
                  <a:pt x="3430" y="3605"/>
                  <a:pt x="3443" y="3403"/>
                </a:cubicBezTo>
                <a:lnTo>
                  <a:pt x="1447" y="2642"/>
                </a:lnTo>
                <a:lnTo>
                  <a:pt x="1473" y="997"/>
                </a:lnTo>
                <a:lnTo>
                  <a:pt x="3006" y="0"/>
                </a:lnTo>
                <a:lnTo>
                  <a:pt x="4800" y="1278"/>
                </a:lnTo>
                <a:lnTo>
                  <a:pt x="5471" y="3222"/>
                </a:lnTo>
                <a:lnTo>
                  <a:pt x="5413" y="5742"/>
                </a:lnTo>
                <a:lnTo>
                  <a:pt x="6614" y="6576"/>
                </a:lnTo>
                <a:lnTo>
                  <a:pt x="6453" y="7966"/>
                </a:lnTo>
                <a:lnTo>
                  <a:pt x="6676" y="9411"/>
                </a:lnTo>
                <a:lnTo>
                  <a:pt x="8600" y="10796"/>
                </a:lnTo>
                <a:lnTo>
                  <a:pt x="8906" y="9160"/>
                </a:lnTo>
                <a:lnTo>
                  <a:pt x="8371" y="7634"/>
                </a:lnTo>
                <a:lnTo>
                  <a:pt x="9307" y="6329"/>
                </a:lnTo>
                <a:lnTo>
                  <a:pt x="8392" y="4990"/>
                </a:lnTo>
                <a:lnTo>
                  <a:pt x="8657" y="4025"/>
                </a:lnTo>
                <a:lnTo>
                  <a:pt x="10128" y="4025"/>
                </a:lnTo>
                <a:lnTo>
                  <a:pt x="11127" y="5449"/>
                </a:lnTo>
                <a:lnTo>
                  <a:pt x="11215" y="7034"/>
                </a:lnTo>
                <a:lnTo>
                  <a:pt x="12275" y="8756"/>
                </a:lnTo>
                <a:lnTo>
                  <a:pt x="13325" y="9721"/>
                </a:lnTo>
                <a:lnTo>
                  <a:pt x="14417" y="8297"/>
                </a:lnTo>
                <a:lnTo>
                  <a:pt x="13341" y="7192"/>
                </a:lnTo>
                <a:lnTo>
                  <a:pt x="13959" y="6006"/>
                </a:lnTo>
                <a:lnTo>
                  <a:pt x="13237" y="5113"/>
                </a:lnTo>
                <a:lnTo>
                  <a:pt x="12379" y="3387"/>
                </a:lnTo>
                <a:lnTo>
                  <a:pt x="13395" y="2332"/>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4" name="Shape 4610">
            <a:extLst>
              <a:ext uri="{FF2B5EF4-FFF2-40B4-BE49-F238E27FC236}">
                <a16:creationId xmlns:a16="http://schemas.microsoft.com/office/drawing/2014/main" id="{FE97365A-4D80-4B2B-9A98-2C082E8435B4}"/>
              </a:ext>
            </a:extLst>
          </p:cNvPr>
          <p:cNvSpPr/>
          <p:nvPr/>
        </p:nvSpPr>
        <p:spPr>
          <a:xfrm>
            <a:off x="3791303" y="1253600"/>
            <a:ext cx="663835" cy="413797"/>
          </a:xfrm>
          <a:custGeom>
            <a:avLst/>
            <a:gdLst/>
            <a:ahLst/>
            <a:cxnLst>
              <a:cxn ang="0">
                <a:pos x="wd2" y="hd2"/>
              </a:cxn>
              <a:cxn ang="5400000">
                <a:pos x="wd2" y="hd2"/>
              </a:cxn>
              <a:cxn ang="10800000">
                <a:pos x="wd2" y="hd2"/>
              </a:cxn>
              <a:cxn ang="16200000">
                <a:pos x="wd2" y="hd2"/>
              </a:cxn>
            </a:cxnLst>
            <a:rect l="0" t="0" r="r" b="b"/>
            <a:pathLst>
              <a:path w="21600" h="21600" extrusionOk="0">
                <a:moveTo>
                  <a:pt x="698" y="0"/>
                </a:moveTo>
                <a:lnTo>
                  <a:pt x="0" y="544"/>
                </a:lnTo>
                <a:lnTo>
                  <a:pt x="514" y="2092"/>
                </a:lnTo>
                <a:lnTo>
                  <a:pt x="337" y="2783"/>
                </a:lnTo>
                <a:lnTo>
                  <a:pt x="1233" y="5025"/>
                </a:lnTo>
                <a:lnTo>
                  <a:pt x="2097" y="6476"/>
                </a:lnTo>
                <a:lnTo>
                  <a:pt x="3584" y="6283"/>
                </a:lnTo>
                <a:lnTo>
                  <a:pt x="4407" y="7269"/>
                </a:lnTo>
                <a:lnTo>
                  <a:pt x="4806" y="8814"/>
                </a:lnTo>
                <a:lnTo>
                  <a:pt x="5108" y="10810"/>
                </a:lnTo>
                <a:lnTo>
                  <a:pt x="5200" y="13071"/>
                </a:lnTo>
                <a:lnTo>
                  <a:pt x="4711" y="15122"/>
                </a:lnTo>
                <a:lnTo>
                  <a:pt x="5217" y="16790"/>
                </a:lnTo>
                <a:lnTo>
                  <a:pt x="5325" y="18550"/>
                </a:lnTo>
                <a:lnTo>
                  <a:pt x="5510" y="20350"/>
                </a:lnTo>
                <a:lnTo>
                  <a:pt x="6278" y="20067"/>
                </a:lnTo>
                <a:lnTo>
                  <a:pt x="7133" y="19680"/>
                </a:lnTo>
                <a:lnTo>
                  <a:pt x="7675" y="20786"/>
                </a:lnTo>
                <a:lnTo>
                  <a:pt x="8410" y="20817"/>
                </a:lnTo>
                <a:lnTo>
                  <a:pt x="9010" y="20135"/>
                </a:lnTo>
                <a:lnTo>
                  <a:pt x="9527" y="18541"/>
                </a:lnTo>
                <a:lnTo>
                  <a:pt x="10284" y="19256"/>
                </a:lnTo>
                <a:lnTo>
                  <a:pt x="9788" y="20583"/>
                </a:lnTo>
                <a:lnTo>
                  <a:pt x="10497" y="21394"/>
                </a:lnTo>
                <a:lnTo>
                  <a:pt x="11462" y="21016"/>
                </a:lnTo>
                <a:lnTo>
                  <a:pt x="12240" y="21600"/>
                </a:lnTo>
                <a:lnTo>
                  <a:pt x="12829" y="20626"/>
                </a:lnTo>
                <a:lnTo>
                  <a:pt x="13886" y="21339"/>
                </a:lnTo>
                <a:lnTo>
                  <a:pt x="14413" y="20359"/>
                </a:lnTo>
                <a:lnTo>
                  <a:pt x="15498" y="20847"/>
                </a:lnTo>
                <a:lnTo>
                  <a:pt x="16569" y="19929"/>
                </a:lnTo>
                <a:lnTo>
                  <a:pt x="16910" y="19241"/>
                </a:lnTo>
                <a:lnTo>
                  <a:pt x="16954" y="18280"/>
                </a:lnTo>
                <a:lnTo>
                  <a:pt x="17971" y="19923"/>
                </a:lnTo>
                <a:lnTo>
                  <a:pt x="19162" y="20482"/>
                </a:lnTo>
                <a:lnTo>
                  <a:pt x="19657" y="19717"/>
                </a:lnTo>
                <a:lnTo>
                  <a:pt x="20444" y="18731"/>
                </a:lnTo>
                <a:lnTo>
                  <a:pt x="21139" y="18424"/>
                </a:lnTo>
                <a:lnTo>
                  <a:pt x="20773" y="17033"/>
                </a:lnTo>
                <a:lnTo>
                  <a:pt x="21600" y="16305"/>
                </a:lnTo>
                <a:lnTo>
                  <a:pt x="21083" y="15319"/>
                </a:lnTo>
                <a:lnTo>
                  <a:pt x="20452" y="14729"/>
                </a:lnTo>
                <a:lnTo>
                  <a:pt x="21264" y="13544"/>
                </a:lnTo>
                <a:lnTo>
                  <a:pt x="20796" y="12315"/>
                </a:lnTo>
                <a:lnTo>
                  <a:pt x="20090" y="11790"/>
                </a:lnTo>
                <a:lnTo>
                  <a:pt x="19807" y="10847"/>
                </a:lnTo>
                <a:lnTo>
                  <a:pt x="19163" y="10647"/>
                </a:lnTo>
                <a:lnTo>
                  <a:pt x="18551" y="10319"/>
                </a:lnTo>
                <a:lnTo>
                  <a:pt x="17613" y="9913"/>
                </a:lnTo>
                <a:lnTo>
                  <a:pt x="16705" y="10227"/>
                </a:lnTo>
                <a:lnTo>
                  <a:pt x="15612" y="10911"/>
                </a:lnTo>
                <a:lnTo>
                  <a:pt x="14819" y="10789"/>
                </a:lnTo>
                <a:lnTo>
                  <a:pt x="14164" y="11572"/>
                </a:lnTo>
                <a:lnTo>
                  <a:pt x="13226" y="12220"/>
                </a:lnTo>
                <a:lnTo>
                  <a:pt x="12835" y="13098"/>
                </a:lnTo>
                <a:lnTo>
                  <a:pt x="11719" y="12628"/>
                </a:lnTo>
                <a:lnTo>
                  <a:pt x="11076" y="12509"/>
                </a:lnTo>
                <a:lnTo>
                  <a:pt x="10747" y="13494"/>
                </a:lnTo>
                <a:lnTo>
                  <a:pt x="9971" y="13141"/>
                </a:lnTo>
                <a:lnTo>
                  <a:pt x="9573" y="12429"/>
                </a:lnTo>
                <a:lnTo>
                  <a:pt x="8978" y="13427"/>
                </a:lnTo>
                <a:lnTo>
                  <a:pt x="8363" y="12383"/>
                </a:lnTo>
                <a:lnTo>
                  <a:pt x="8682" y="11685"/>
                </a:lnTo>
                <a:lnTo>
                  <a:pt x="8180" y="10592"/>
                </a:lnTo>
                <a:lnTo>
                  <a:pt x="7655" y="10088"/>
                </a:lnTo>
                <a:lnTo>
                  <a:pt x="7126" y="10011"/>
                </a:lnTo>
                <a:lnTo>
                  <a:pt x="6277" y="7607"/>
                </a:lnTo>
                <a:lnTo>
                  <a:pt x="7534" y="7465"/>
                </a:lnTo>
                <a:lnTo>
                  <a:pt x="8535" y="7475"/>
                </a:lnTo>
                <a:lnTo>
                  <a:pt x="8210" y="6252"/>
                </a:lnTo>
                <a:lnTo>
                  <a:pt x="7230" y="5754"/>
                </a:lnTo>
                <a:lnTo>
                  <a:pt x="6607" y="5266"/>
                </a:lnTo>
                <a:lnTo>
                  <a:pt x="7209" y="4698"/>
                </a:lnTo>
                <a:lnTo>
                  <a:pt x="6413" y="3574"/>
                </a:lnTo>
                <a:lnTo>
                  <a:pt x="5550" y="3586"/>
                </a:lnTo>
                <a:lnTo>
                  <a:pt x="4551" y="4228"/>
                </a:lnTo>
                <a:lnTo>
                  <a:pt x="3760" y="4483"/>
                </a:lnTo>
                <a:lnTo>
                  <a:pt x="3887" y="3261"/>
                </a:lnTo>
                <a:lnTo>
                  <a:pt x="3502" y="1872"/>
                </a:lnTo>
                <a:lnTo>
                  <a:pt x="2694" y="868"/>
                </a:lnTo>
                <a:lnTo>
                  <a:pt x="1746" y="337"/>
                </a:lnTo>
                <a:lnTo>
                  <a:pt x="69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5" name="Shape 4611">
            <a:extLst>
              <a:ext uri="{FF2B5EF4-FFF2-40B4-BE49-F238E27FC236}">
                <a16:creationId xmlns:a16="http://schemas.microsoft.com/office/drawing/2014/main" id="{6D717C78-688E-4C16-9ED0-081D84588B6A}"/>
              </a:ext>
            </a:extLst>
          </p:cNvPr>
          <p:cNvSpPr/>
          <p:nvPr/>
        </p:nvSpPr>
        <p:spPr>
          <a:xfrm>
            <a:off x="3761133" y="1485252"/>
            <a:ext cx="128996" cy="158963"/>
          </a:xfrm>
          <a:custGeom>
            <a:avLst/>
            <a:gdLst/>
            <a:ahLst/>
            <a:cxnLst>
              <a:cxn ang="0">
                <a:pos x="wd2" y="hd2"/>
              </a:cxn>
              <a:cxn ang="5400000">
                <a:pos x="wd2" y="hd2"/>
              </a:cxn>
              <a:cxn ang="10800000">
                <a:pos x="wd2" y="hd2"/>
              </a:cxn>
              <a:cxn ang="16200000">
                <a:pos x="wd2" y="hd2"/>
              </a:cxn>
            </a:cxnLst>
            <a:rect l="0" t="0" r="r" b="b"/>
            <a:pathLst>
              <a:path w="21600" h="21600" extrusionOk="0">
                <a:moveTo>
                  <a:pt x="9777" y="0"/>
                </a:moveTo>
                <a:lnTo>
                  <a:pt x="6351" y="2662"/>
                </a:lnTo>
                <a:lnTo>
                  <a:pt x="5706" y="5578"/>
                </a:lnTo>
                <a:lnTo>
                  <a:pt x="1503" y="7121"/>
                </a:lnTo>
                <a:lnTo>
                  <a:pt x="0" y="11398"/>
                </a:lnTo>
                <a:lnTo>
                  <a:pt x="4867" y="14692"/>
                </a:lnTo>
                <a:lnTo>
                  <a:pt x="9990" y="17331"/>
                </a:lnTo>
                <a:lnTo>
                  <a:pt x="12496" y="20761"/>
                </a:lnTo>
                <a:lnTo>
                  <a:pt x="19499" y="21600"/>
                </a:lnTo>
                <a:lnTo>
                  <a:pt x="21491" y="18746"/>
                </a:lnTo>
                <a:lnTo>
                  <a:pt x="21600" y="12038"/>
                </a:lnTo>
                <a:lnTo>
                  <a:pt x="21589" y="6169"/>
                </a:lnTo>
                <a:lnTo>
                  <a:pt x="19849" y="2355"/>
                </a:lnTo>
                <a:lnTo>
                  <a:pt x="15374" y="205"/>
                </a:lnTo>
                <a:lnTo>
                  <a:pt x="9777"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6" name="Shape 4612">
            <a:extLst>
              <a:ext uri="{FF2B5EF4-FFF2-40B4-BE49-F238E27FC236}">
                <a16:creationId xmlns:a16="http://schemas.microsoft.com/office/drawing/2014/main" id="{EC96A38A-51F7-47D0-8F77-45A7220B299A}"/>
              </a:ext>
            </a:extLst>
          </p:cNvPr>
          <p:cNvSpPr/>
          <p:nvPr/>
        </p:nvSpPr>
        <p:spPr>
          <a:xfrm>
            <a:off x="3983783" y="1167283"/>
            <a:ext cx="60104" cy="65796"/>
          </a:xfrm>
          <a:custGeom>
            <a:avLst/>
            <a:gdLst/>
            <a:ahLst/>
            <a:cxnLst>
              <a:cxn ang="0">
                <a:pos x="wd2" y="hd2"/>
              </a:cxn>
              <a:cxn ang="5400000">
                <a:pos x="wd2" y="hd2"/>
              </a:cxn>
              <a:cxn ang="10800000">
                <a:pos x="wd2" y="hd2"/>
              </a:cxn>
              <a:cxn ang="16200000">
                <a:pos x="wd2" y="hd2"/>
              </a:cxn>
            </a:cxnLst>
            <a:rect l="0" t="0" r="r" b="b"/>
            <a:pathLst>
              <a:path w="21600" h="21600" extrusionOk="0">
                <a:moveTo>
                  <a:pt x="20027" y="10031"/>
                </a:moveTo>
                <a:lnTo>
                  <a:pt x="21600" y="21600"/>
                </a:lnTo>
                <a:lnTo>
                  <a:pt x="10257" y="20964"/>
                </a:lnTo>
                <a:lnTo>
                  <a:pt x="0" y="13469"/>
                </a:lnTo>
                <a:lnTo>
                  <a:pt x="2805" y="2840"/>
                </a:lnTo>
                <a:lnTo>
                  <a:pt x="12269" y="0"/>
                </a:lnTo>
                <a:lnTo>
                  <a:pt x="20027" y="10031"/>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7" name="Shape 4613">
            <a:extLst>
              <a:ext uri="{FF2B5EF4-FFF2-40B4-BE49-F238E27FC236}">
                <a16:creationId xmlns:a16="http://schemas.microsoft.com/office/drawing/2014/main" id="{BC63507B-80E2-45E4-B5E2-B4708B92960A}"/>
              </a:ext>
            </a:extLst>
          </p:cNvPr>
          <p:cNvSpPr/>
          <p:nvPr/>
        </p:nvSpPr>
        <p:spPr>
          <a:xfrm>
            <a:off x="3982157" y="210934"/>
            <a:ext cx="670691" cy="1170397"/>
          </a:xfrm>
          <a:custGeom>
            <a:avLst/>
            <a:gdLst/>
            <a:ahLst/>
            <a:cxnLst>
              <a:cxn ang="0">
                <a:pos x="wd2" y="hd2"/>
              </a:cxn>
              <a:cxn ang="5400000">
                <a:pos x="wd2" y="hd2"/>
              </a:cxn>
              <a:cxn ang="10800000">
                <a:pos x="wd2" y="hd2"/>
              </a:cxn>
              <a:cxn ang="16200000">
                <a:pos x="wd2" y="hd2"/>
              </a:cxn>
            </a:cxnLst>
            <a:rect l="0" t="0" r="r" b="b"/>
            <a:pathLst>
              <a:path w="21600" h="21600" extrusionOk="0">
                <a:moveTo>
                  <a:pt x="1914" y="20110"/>
                </a:moveTo>
                <a:lnTo>
                  <a:pt x="2525" y="19984"/>
                </a:lnTo>
                <a:lnTo>
                  <a:pt x="2821" y="19684"/>
                </a:lnTo>
                <a:lnTo>
                  <a:pt x="3453" y="19331"/>
                </a:lnTo>
                <a:lnTo>
                  <a:pt x="4278" y="19227"/>
                </a:lnTo>
                <a:lnTo>
                  <a:pt x="5191" y="19118"/>
                </a:lnTo>
                <a:lnTo>
                  <a:pt x="5461" y="18770"/>
                </a:lnTo>
                <a:lnTo>
                  <a:pt x="4341" y="18590"/>
                </a:lnTo>
                <a:lnTo>
                  <a:pt x="4564" y="18138"/>
                </a:lnTo>
                <a:lnTo>
                  <a:pt x="3855" y="17704"/>
                </a:lnTo>
                <a:lnTo>
                  <a:pt x="3577" y="17230"/>
                </a:lnTo>
                <a:lnTo>
                  <a:pt x="4223" y="17103"/>
                </a:lnTo>
                <a:lnTo>
                  <a:pt x="5103" y="16934"/>
                </a:lnTo>
                <a:lnTo>
                  <a:pt x="5856" y="17214"/>
                </a:lnTo>
                <a:lnTo>
                  <a:pt x="6233" y="17812"/>
                </a:lnTo>
                <a:lnTo>
                  <a:pt x="6610" y="18231"/>
                </a:lnTo>
                <a:lnTo>
                  <a:pt x="7603" y="18403"/>
                </a:lnTo>
                <a:lnTo>
                  <a:pt x="8430" y="18197"/>
                </a:lnTo>
                <a:lnTo>
                  <a:pt x="9036" y="17854"/>
                </a:lnTo>
                <a:lnTo>
                  <a:pt x="9401" y="17272"/>
                </a:lnTo>
                <a:lnTo>
                  <a:pt x="9211" y="16782"/>
                </a:lnTo>
                <a:lnTo>
                  <a:pt x="8672" y="17200"/>
                </a:lnTo>
                <a:lnTo>
                  <a:pt x="8449" y="17675"/>
                </a:lnTo>
                <a:lnTo>
                  <a:pt x="7548" y="17915"/>
                </a:lnTo>
                <a:lnTo>
                  <a:pt x="6934" y="17631"/>
                </a:lnTo>
                <a:lnTo>
                  <a:pt x="6951" y="17236"/>
                </a:lnTo>
                <a:lnTo>
                  <a:pt x="7485" y="16821"/>
                </a:lnTo>
                <a:lnTo>
                  <a:pt x="6513" y="16739"/>
                </a:lnTo>
                <a:lnTo>
                  <a:pt x="6955" y="16405"/>
                </a:lnTo>
                <a:lnTo>
                  <a:pt x="7496" y="16105"/>
                </a:lnTo>
                <a:lnTo>
                  <a:pt x="7344" y="15517"/>
                </a:lnTo>
                <a:lnTo>
                  <a:pt x="7153" y="14937"/>
                </a:lnTo>
                <a:lnTo>
                  <a:pt x="6646" y="15239"/>
                </a:lnTo>
                <a:lnTo>
                  <a:pt x="6521" y="15849"/>
                </a:lnTo>
                <a:lnTo>
                  <a:pt x="6075" y="16211"/>
                </a:lnTo>
                <a:lnTo>
                  <a:pt x="5650" y="15814"/>
                </a:lnTo>
                <a:lnTo>
                  <a:pt x="5069" y="16345"/>
                </a:lnTo>
                <a:lnTo>
                  <a:pt x="4532" y="16238"/>
                </a:lnTo>
                <a:lnTo>
                  <a:pt x="4356" y="15598"/>
                </a:lnTo>
                <a:lnTo>
                  <a:pt x="4655" y="15212"/>
                </a:lnTo>
                <a:lnTo>
                  <a:pt x="4869" y="14615"/>
                </a:lnTo>
                <a:lnTo>
                  <a:pt x="5139" y="14319"/>
                </a:lnTo>
                <a:lnTo>
                  <a:pt x="5938" y="14110"/>
                </a:lnTo>
                <a:lnTo>
                  <a:pt x="6683" y="13871"/>
                </a:lnTo>
                <a:lnTo>
                  <a:pt x="7353" y="13870"/>
                </a:lnTo>
                <a:lnTo>
                  <a:pt x="8230" y="13989"/>
                </a:lnTo>
                <a:lnTo>
                  <a:pt x="8575" y="14322"/>
                </a:lnTo>
                <a:lnTo>
                  <a:pt x="9194" y="14505"/>
                </a:lnTo>
                <a:lnTo>
                  <a:pt x="9117" y="14115"/>
                </a:lnTo>
                <a:lnTo>
                  <a:pt x="9965" y="13923"/>
                </a:lnTo>
                <a:lnTo>
                  <a:pt x="9645" y="13453"/>
                </a:lnTo>
                <a:lnTo>
                  <a:pt x="8817" y="13654"/>
                </a:lnTo>
                <a:lnTo>
                  <a:pt x="7774" y="13609"/>
                </a:lnTo>
                <a:lnTo>
                  <a:pt x="6728" y="13258"/>
                </a:lnTo>
                <a:lnTo>
                  <a:pt x="7306" y="13141"/>
                </a:lnTo>
                <a:lnTo>
                  <a:pt x="7727" y="12965"/>
                </a:lnTo>
                <a:lnTo>
                  <a:pt x="7096" y="12421"/>
                </a:lnTo>
                <a:lnTo>
                  <a:pt x="6789" y="11981"/>
                </a:lnTo>
                <a:lnTo>
                  <a:pt x="6153" y="11533"/>
                </a:lnTo>
                <a:lnTo>
                  <a:pt x="5435" y="11311"/>
                </a:lnTo>
                <a:lnTo>
                  <a:pt x="5073" y="10899"/>
                </a:lnTo>
                <a:lnTo>
                  <a:pt x="5890" y="10595"/>
                </a:lnTo>
                <a:lnTo>
                  <a:pt x="5122" y="10378"/>
                </a:lnTo>
                <a:lnTo>
                  <a:pt x="4560" y="9915"/>
                </a:lnTo>
                <a:lnTo>
                  <a:pt x="4924" y="9554"/>
                </a:lnTo>
                <a:lnTo>
                  <a:pt x="6035" y="9545"/>
                </a:lnTo>
                <a:lnTo>
                  <a:pt x="6770" y="9752"/>
                </a:lnTo>
                <a:lnTo>
                  <a:pt x="7584" y="10079"/>
                </a:lnTo>
                <a:lnTo>
                  <a:pt x="8689" y="10609"/>
                </a:lnTo>
                <a:lnTo>
                  <a:pt x="9348" y="11292"/>
                </a:lnTo>
                <a:lnTo>
                  <a:pt x="10061" y="11614"/>
                </a:lnTo>
                <a:lnTo>
                  <a:pt x="11293" y="11479"/>
                </a:lnTo>
                <a:lnTo>
                  <a:pt x="11257" y="11116"/>
                </a:lnTo>
                <a:lnTo>
                  <a:pt x="10093" y="11214"/>
                </a:lnTo>
                <a:lnTo>
                  <a:pt x="9525" y="10903"/>
                </a:lnTo>
                <a:lnTo>
                  <a:pt x="9156" y="10318"/>
                </a:lnTo>
                <a:lnTo>
                  <a:pt x="8512" y="9947"/>
                </a:lnTo>
                <a:lnTo>
                  <a:pt x="7750" y="9630"/>
                </a:lnTo>
                <a:lnTo>
                  <a:pt x="7963" y="9209"/>
                </a:lnTo>
                <a:lnTo>
                  <a:pt x="8923" y="9110"/>
                </a:lnTo>
                <a:lnTo>
                  <a:pt x="9748" y="8879"/>
                </a:lnTo>
                <a:lnTo>
                  <a:pt x="10600" y="8747"/>
                </a:lnTo>
                <a:lnTo>
                  <a:pt x="11518" y="8484"/>
                </a:lnTo>
                <a:lnTo>
                  <a:pt x="10771" y="8255"/>
                </a:lnTo>
                <a:lnTo>
                  <a:pt x="11402" y="7935"/>
                </a:lnTo>
                <a:lnTo>
                  <a:pt x="12282" y="7897"/>
                </a:lnTo>
                <a:lnTo>
                  <a:pt x="13033" y="7516"/>
                </a:lnTo>
                <a:lnTo>
                  <a:pt x="12004" y="7487"/>
                </a:lnTo>
                <a:lnTo>
                  <a:pt x="11387" y="7172"/>
                </a:lnTo>
                <a:lnTo>
                  <a:pt x="11629" y="6550"/>
                </a:lnTo>
                <a:lnTo>
                  <a:pt x="11991" y="6012"/>
                </a:lnTo>
                <a:lnTo>
                  <a:pt x="11206" y="6148"/>
                </a:lnTo>
                <a:lnTo>
                  <a:pt x="10701" y="6870"/>
                </a:lnTo>
                <a:lnTo>
                  <a:pt x="10560" y="7653"/>
                </a:lnTo>
                <a:lnTo>
                  <a:pt x="9897" y="8066"/>
                </a:lnTo>
                <a:lnTo>
                  <a:pt x="9226" y="8639"/>
                </a:lnTo>
                <a:lnTo>
                  <a:pt x="8165" y="8606"/>
                </a:lnTo>
                <a:lnTo>
                  <a:pt x="8306" y="8026"/>
                </a:lnTo>
                <a:lnTo>
                  <a:pt x="7210" y="8174"/>
                </a:lnTo>
                <a:lnTo>
                  <a:pt x="7294" y="8751"/>
                </a:lnTo>
                <a:lnTo>
                  <a:pt x="6488" y="8976"/>
                </a:lnTo>
                <a:lnTo>
                  <a:pt x="5023" y="8800"/>
                </a:lnTo>
                <a:lnTo>
                  <a:pt x="4004" y="8594"/>
                </a:lnTo>
                <a:lnTo>
                  <a:pt x="3034" y="8436"/>
                </a:lnTo>
                <a:lnTo>
                  <a:pt x="2703" y="8064"/>
                </a:lnTo>
                <a:lnTo>
                  <a:pt x="3371" y="7838"/>
                </a:lnTo>
                <a:lnTo>
                  <a:pt x="4623" y="7624"/>
                </a:lnTo>
                <a:lnTo>
                  <a:pt x="4602" y="7932"/>
                </a:lnTo>
                <a:cubicBezTo>
                  <a:pt x="4638" y="8019"/>
                  <a:pt x="4673" y="8106"/>
                  <a:pt x="4709" y="8193"/>
                </a:cubicBezTo>
                <a:cubicBezTo>
                  <a:pt x="4745" y="8280"/>
                  <a:pt x="4781" y="8367"/>
                  <a:pt x="4817" y="8455"/>
                </a:cubicBezTo>
                <a:lnTo>
                  <a:pt x="5134" y="7901"/>
                </a:lnTo>
                <a:lnTo>
                  <a:pt x="5945" y="7795"/>
                </a:lnTo>
                <a:lnTo>
                  <a:pt x="6843" y="7453"/>
                </a:lnTo>
                <a:lnTo>
                  <a:pt x="6008" y="7392"/>
                </a:lnTo>
                <a:lnTo>
                  <a:pt x="5221" y="7276"/>
                </a:lnTo>
                <a:lnTo>
                  <a:pt x="5848" y="6928"/>
                </a:lnTo>
                <a:lnTo>
                  <a:pt x="5172" y="6792"/>
                </a:lnTo>
                <a:lnTo>
                  <a:pt x="4261" y="7151"/>
                </a:lnTo>
                <a:lnTo>
                  <a:pt x="3116" y="7468"/>
                </a:lnTo>
                <a:lnTo>
                  <a:pt x="2133" y="7659"/>
                </a:lnTo>
                <a:lnTo>
                  <a:pt x="1641" y="7409"/>
                </a:lnTo>
                <a:lnTo>
                  <a:pt x="2116" y="7092"/>
                </a:lnTo>
                <a:lnTo>
                  <a:pt x="2104" y="6554"/>
                </a:lnTo>
                <a:lnTo>
                  <a:pt x="2689" y="6375"/>
                </a:lnTo>
                <a:lnTo>
                  <a:pt x="3404" y="5986"/>
                </a:lnTo>
                <a:lnTo>
                  <a:pt x="2461" y="6016"/>
                </a:lnTo>
                <a:lnTo>
                  <a:pt x="1268" y="6290"/>
                </a:lnTo>
                <a:lnTo>
                  <a:pt x="1811" y="5681"/>
                </a:lnTo>
                <a:lnTo>
                  <a:pt x="626" y="6075"/>
                </a:lnTo>
                <a:lnTo>
                  <a:pt x="0" y="5707"/>
                </a:lnTo>
                <a:lnTo>
                  <a:pt x="619" y="5169"/>
                </a:lnTo>
                <a:lnTo>
                  <a:pt x="1665" y="5174"/>
                </a:lnTo>
                <a:lnTo>
                  <a:pt x="2355" y="4806"/>
                </a:lnTo>
                <a:lnTo>
                  <a:pt x="3155" y="4404"/>
                </a:lnTo>
                <a:lnTo>
                  <a:pt x="3809" y="4578"/>
                </a:lnTo>
                <a:lnTo>
                  <a:pt x="5609" y="4897"/>
                </a:lnTo>
                <a:lnTo>
                  <a:pt x="5773" y="4580"/>
                </a:lnTo>
                <a:lnTo>
                  <a:pt x="4891" y="4339"/>
                </a:lnTo>
                <a:lnTo>
                  <a:pt x="4148" y="3948"/>
                </a:lnTo>
                <a:lnTo>
                  <a:pt x="4811" y="3810"/>
                </a:lnTo>
                <a:lnTo>
                  <a:pt x="4876" y="3280"/>
                </a:lnTo>
                <a:lnTo>
                  <a:pt x="5217" y="3072"/>
                </a:lnTo>
                <a:lnTo>
                  <a:pt x="5931" y="3300"/>
                </a:lnTo>
                <a:lnTo>
                  <a:pt x="6316" y="3747"/>
                </a:lnTo>
                <a:lnTo>
                  <a:pt x="6867" y="4200"/>
                </a:lnTo>
                <a:lnTo>
                  <a:pt x="7301" y="4102"/>
                </a:lnTo>
                <a:lnTo>
                  <a:pt x="8071" y="4256"/>
                </a:lnTo>
                <a:lnTo>
                  <a:pt x="9212" y="4652"/>
                </a:lnTo>
                <a:lnTo>
                  <a:pt x="8572" y="4164"/>
                </a:lnTo>
                <a:lnTo>
                  <a:pt x="7749" y="3710"/>
                </a:lnTo>
                <a:lnTo>
                  <a:pt x="7011" y="3367"/>
                </a:lnTo>
                <a:lnTo>
                  <a:pt x="7257" y="2859"/>
                </a:lnTo>
                <a:lnTo>
                  <a:pt x="7511" y="2439"/>
                </a:lnTo>
                <a:lnTo>
                  <a:pt x="7722" y="2028"/>
                </a:lnTo>
                <a:lnTo>
                  <a:pt x="9151" y="2306"/>
                </a:lnTo>
                <a:lnTo>
                  <a:pt x="9037" y="1951"/>
                </a:lnTo>
                <a:cubicBezTo>
                  <a:pt x="8892" y="1910"/>
                  <a:pt x="8747" y="1868"/>
                  <a:pt x="8602" y="1827"/>
                </a:cubicBezTo>
                <a:cubicBezTo>
                  <a:pt x="8456" y="1785"/>
                  <a:pt x="8311" y="1744"/>
                  <a:pt x="8166" y="1702"/>
                </a:cubicBezTo>
                <a:lnTo>
                  <a:pt x="8488" y="1428"/>
                </a:lnTo>
                <a:lnTo>
                  <a:pt x="9054" y="1568"/>
                </a:lnTo>
                <a:lnTo>
                  <a:pt x="9614" y="1533"/>
                </a:lnTo>
                <a:lnTo>
                  <a:pt x="10287" y="1749"/>
                </a:lnTo>
                <a:lnTo>
                  <a:pt x="10824" y="2157"/>
                </a:lnTo>
                <a:lnTo>
                  <a:pt x="11167" y="2635"/>
                </a:lnTo>
                <a:lnTo>
                  <a:pt x="11603" y="2394"/>
                </a:lnTo>
                <a:lnTo>
                  <a:pt x="11502" y="1885"/>
                </a:lnTo>
                <a:lnTo>
                  <a:pt x="10790" y="1517"/>
                </a:lnTo>
                <a:lnTo>
                  <a:pt x="9938" y="1227"/>
                </a:lnTo>
                <a:lnTo>
                  <a:pt x="10553" y="994"/>
                </a:lnTo>
                <a:lnTo>
                  <a:pt x="11573" y="937"/>
                </a:lnTo>
                <a:lnTo>
                  <a:pt x="12979" y="1243"/>
                </a:lnTo>
                <a:cubicBezTo>
                  <a:pt x="12896" y="1191"/>
                  <a:pt x="12812" y="1139"/>
                  <a:pt x="12729" y="1087"/>
                </a:cubicBezTo>
                <a:cubicBezTo>
                  <a:pt x="12645" y="1035"/>
                  <a:pt x="12562" y="982"/>
                  <a:pt x="12478" y="930"/>
                </a:cubicBezTo>
                <a:lnTo>
                  <a:pt x="12809" y="607"/>
                </a:lnTo>
                <a:lnTo>
                  <a:pt x="13417" y="584"/>
                </a:lnTo>
                <a:lnTo>
                  <a:pt x="14015" y="815"/>
                </a:lnTo>
                <a:lnTo>
                  <a:pt x="13707" y="274"/>
                </a:lnTo>
                <a:lnTo>
                  <a:pt x="14282" y="0"/>
                </a:lnTo>
                <a:lnTo>
                  <a:pt x="15438" y="332"/>
                </a:lnTo>
                <a:lnTo>
                  <a:pt x="16549" y="209"/>
                </a:lnTo>
                <a:lnTo>
                  <a:pt x="16978" y="377"/>
                </a:lnTo>
                <a:lnTo>
                  <a:pt x="16334" y="913"/>
                </a:lnTo>
                <a:lnTo>
                  <a:pt x="16526" y="1343"/>
                </a:lnTo>
                <a:lnTo>
                  <a:pt x="17207" y="902"/>
                </a:lnTo>
                <a:lnTo>
                  <a:pt x="17818" y="310"/>
                </a:lnTo>
                <a:lnTo>
                  <a:pt x="18472" y="55"/>
                </a:lnTo>
                <a:lnTo>
                  <a:pt x="19340" y="444"/>
                </a:lnTo>
                <a:lnTo>
                  <a:pt x="19855" y="958"/>
                </a:lnTo>
                <a:lnTo>
                  <a:pt x="20421" y="680"/>
                </a:lnTo>
                <a:lnTo>
                  <a:pt x="21316" y="797"/>
                </a:lnTo>
                <a:lnTo>
                  <a:pt x="21531" y="1439"/>
                </a:lnTo>
                <a:lnTo>
                  <a:pt x="21600" y="2081"/>
                </a:lnTo>
                <a:lnTo>
                  <a:pt x="21019" y="2735"/>
                </a:lnTo>
                <a:lnTo>
                  <a:pt x="20699" y="3161"/>
                </a:lnTo>
                <a:lnTo>
                  <a:pt x="19975" y="3425"/>
                </a:lnTo>
                <a:lnTo>
                  <a:pt x="19445" y="3778"/>
                </a:lnTo>
                <a:lnTo>
                  <a:pt x="18329" y="3970"/>
                </a:lnTo>
                <a:lnTo>
                  <a:pt x="17820" y="4506"/>
                </a:lnTo>
                <a:lnTo>
                  <a:pt x="18607" y="4520"/>
                </a:lnTo>
                <a:lnTo>
                  <a:pt x="19304" y="4385"/>
                </a:lnTo>
                <a:lnTo>
                  <a:pt x="18769" y="4796"/>
                </a:lnTo>
                <a:lnTo>
                  <a:pt x="17866" y="5367"/>
                </a:lnTo>
                <a:lnTo>
                  <a:pt x="17428" y="5860"/>
                </a:lnTo>
                <a:lnTo>
                  <a:pt x="18129" y="5899"/>
                </a:lnTo>
                <a:lnTo>
                  <a:pt x="18797" y="5424"/>
                </a:lnTo>
                <a:lnTo>
                  <a:pt x="19518" y="5087"/>
                </a:lnTo>
                <a:lnTo>
                  <a:pt x="20183" y="4401"/>
                </a:lnTo>
                <a:lnTo>
                  <a:pt x="20396" y="3923"/>
                </a:lnTo>
                <a:lnTo>
                  <a:pt x="21171" y="4036"/>
                </a:lnTo>
                <a:lnTo>
                  <a:pt x="20941" y="4640"/>
                </a:lnTo>
                <a:lnTo>
                  <a:pt x="20394" y="5314"/>
                </a:lnTo>
                <a:lnTo>
                  <a:pt x="19988" y="6022"/>
                </a:lnTo>
                <a:lnTo>
                  <a:pt x="19546" y="6698"/>
                </a:lnTo>
                <a:lnTo>
                  <a:pt x="19247" y="7660"/>
                </a:lnTo>
                <a:lnTo>
                  <a:pt x="18675" y="7837"/>
                </a:lnTo>
                <a:lnTo>
                  <a:pt x="18529" y="8469"/>
                </a:lnTo>
                <a:lnTo>
                  <a:pt x="17519" y="8915"/>
                </a:lnTo>
                <a:lnTo>
                  <a:pt x="17583" y="9242"/>
                </a:lnTo>
                <a:lnTo>
                  <a:pt x="18379" y="9016"/>
                </a:lnTo>
                <a:lnTo>
                  <a:pt x="18928" y="9150"/>
                </a:lnTo>
                <a:lnTo>
                  <a:pt x="18417" y="9562"/>
                </a:lnTo>
                <a:lnTo>
                  <a:pt x="18774" y="9897"/>
                </a:lnTo>
                <a:lnTo>
                  <a:pt x="18370" y="10408"/>
                </a:lnTo>
                <a:lnTo>
                  <a:pt x="16935" y="10138"/>
                </a:lnTo>
                <a:lnTo>
                  <a:pt x="16285" y="9849"/>
                </a:lnTo>
                <a:lnTo>
                  <a:pt x="15870" y="10126"/>
                </a:lnTo>
                <a:lnTo>
                  <a:pt x="16518" y="10369"/>
                </a:lnTo>
                <a:lnTo>
                  <a:pt x="17198" y="10620"/>
                </a:lnTo>
                <a:lnTo>
                  <a:pt x="17139" y="10951"/>
                </a:lnTo>
                <a:lnTo>
                  <a:pt x="16274" y="11549"/>
                </a:lnTo>
                <a:lnTo>
                  <a:pt x="15413" y="11525"/>
                </a:lnTo>
                <a:lnTo>
                  <a:pt x="14582" y="11603"/>
                </a:lnTo>
                <a:lnTo>
                  <a:pt x="13889" y="11653"/>
                </a:lnTo>
                <a:lnTo>
                  <a:pt x="13595" y="12073"/>
                </a:lnTo>
                <a:lnTo>
                  <a:pt x="15327" y="12069"/>
                </a:lnTo>
                <a:lnTo>
                  <a:pt x="15963" y="11940"/>
                </a:lnTo>
                <a:lnTo>
                  <a:pt x="16743" y="12058"/>
                </a:lnTo>
                <a:lnTo>
                  <a:pt x="16617" y="12541"/>
                </a:lnTo>
                <a:lnTo>
                  <a:pt x="15689" y="12647"/>
                </a:lnTo>
                <a:lnTo>
                  <a:pt x="15152" y="12350"/>
                </a:lnTo>
                <a:lnTo>
                  <a:pt x="14180" y="12229"/>
                </a:lnTo>
                <a:lnTo>
                  <a:pt x="13910" y="12598"/>
                </a:lnTo>
                <a:lnTo>
                  <a:pt x="12875" y="12766"/>
                </a:lnTo>
                <a:lnTo>
                  <a:pt x="13107" y="13190"/>
                </a:lnTo>
                <a:lnTo>
                  <a:pt x="13957" y="13469"/>
                </a:lnTo>
                <a:lnTo>
                  <a:pt x="14201" y="13062"/>
                </a:lnTo>
                <a:lnTo>
                  <a:pt x="14976" y="12828"/>
                </a:lnTo>
                <a:lnTo>
                  <a:pt x="15666" y="13078"/>
                </a:lnTo>
                <a:lnTo>
                  <a:pt x="16451" y="13048"/>
                </a:lnTo>
                <a:lnTo>
                  <a:pt x="16828" y="13492"/>
                </a:lnTo>
                <a:lnTo>
                  <a:pt x="16840" y="13956"/>
                </a:lnTo>
                <a:lnTo>
                  <a:pt x="16057" y="13928"/>
                </a:lnTo>
                <a:lnTo>
                  <a:pt x="16064" y="14361"/>
                </a:lnTo>
                <a:lnTo>
                  <a:pt x="16779" y="14345"/>
                </a:lnTo>
                <a:lnTo>
                  <a:pt x="17242" y="14659"/>
                </a:lnTo>
                <a:lnTo>
                  <a:pt x="16358" y="14784"/>
                </a:lnTo>
                <a:lnTo>
                  <a:pt x="15624" y="15132"/>
                </a:lnTo>
                <a:lnTo>
                  <a:pt x="16567" y="15346"/>
                </a:lnTo>
                <a:lnTo>
                  <a:pt x="16893" y="15751"/>
                </a:lnTo>
                <a:lnTo>
                  <a:pt x="16282" y="16230"/>
                </a:lnTo>
                <a:lnTo>
                  <a:pt x="15148" y="15955"/>
                </a:lnTo>
                <a:lnTo>
                  <a:pt x="14075" y="16224"/>
                </a:lnTo>
                <a:lnTo>
                  <a:pt x="14761" y="16809"/>
                </a:lnTo>
                <a:lnTo>
                  <a:pt x="14944" y="17493"/>
                </a:lnTo>
                <a:lnTo>
                  <a:pt x="14363" y="18016"/>
                </a:lnTo>
                <a:lnTo>
                  <a:pt x="12620" y="18214"/>
                </a:lnTo>
                <a:lnTo>
                  <a:pt x="11648" y="17883"/>
                </a:lnTo>
                <a:lnTo>
                  <a:pt x="10554" y="17349"/>
                </a:lnTo>
                <a:lnTo>
                  <a:pt x="10993" y="17937"/>
                </a:lnTo>
                <a:lnTo>
                  <a:pt x="10697" y="18319"/>
                </a:lnTo>
                <a:lnTo>
                  <a:pt x="11355" y="18594"/>
                </a:lnTo>
                <a:lnTo>
                  <a:pt x="12170" y="18471"/>
                </a:lnTo>
                <a:lnTo>
                  <a:pt x="12753" y="18824"/>
                </a:lnTo>
                <a:lnTo>
                  <a:pt x="13530" y="18314"/>
                </a:lnTo>
                <a:lnTo>
                  <a:pt x="14155" y="18633"/>
                </a:lnTo>
                <a:lnTo>
                  <a:pt x="14035" y="19100"/>
                </a:lnTo>
                <a:lnTo>
                  <a:pt x="14769" y="19207"/>
                </a:lnTo>
                <a:lnTo>
                  <a:pt x="15197" y="18766"/>
                </a:lnTo>
                <a:lnTo>
                  <a:pt x="15643" y="19302"/>
                </a:lnTo>
                <a:lnTo>
                  <a:pt x="15906" y="19927"/>
                </a:lnTo>
                <a:lnTo>
                  <a:pt x="15074" y="20063"/>
                </a:lnTo>
                <a:lnTo>
                  <a:pt x="14702" y="20585"/>
                </a:lnTo>
                <a:lnTo>
                  <a:pt x="14068" y="20895"/>
                </a:lnTo>
                <a:lnTo>
                  <a:pt x="13370" y="21413"/>
                </a:lnTo>
                <a:lnTo>
                  <a:pt x="12559" y="21491"/>
                </a:lnTo>
                <a:lnTo>
                  <a:pt x="12324" y="21050"/>
                </a:lnTo>
                <a:lnTo>
                  <a:pt x="11465" y="20742"/>
                </a:lnTo>
                <a:lnTo>
                  <a:pt x="11423" y="20256"/>
                </a:lnTo>
                <a:lnTo>
                  <a:pt x="10509" y="20227"/>
                </a:lnTo>
                <a:lnTo>
                  <a:pt x="11029" y="21017"/>
                </a:lnTo>
                <a:lnTo>
                  <a:pt x="10400" y="21016"/>
                </a:lnTo>
                <a:lnTo>
                  <a:pt x="9617" y="20513"/>
                </a:lnTo>
                <a:lnTo>
                  <a:pt x="9539" y="21076"/>
                </a:lnTo>
                <a:lnTo>
                  <a:pt x="8640" y="20533"/>
                </a:lnTo>
                <a:lnTo>
                  <a:pt x="8624" y="20949"/>
                </a:lnTo>
                <a:lnTo>
                  <a:pt x="7767" y="21026"/>
                </a:lnTo>
                <a:lnTo>
                  <a:pt x="8459" y="21372"/>
                </a:lnTo>
                <a:lnTo>
                  <a:pt x="8121" y="21600"/>
                </a:lnTo>
                <a:lnTo>
                  <a:pt x="6559" y="21383"/>
                </a:lnTo>
                <a:lnTo>
                  <a:pt x="5921" y="20991"/>
                </a:lnTo>
                <a:lnTo>
                  <a:pt x="5336" y="21305"/>
                </a:lnTo>
                <a:lnTo>
                  <a:pt x="4884" y="20887"/>
                </a:lnTo>
                <a:lnTo>
                  <a:pt x="4063" y="21237"/>
                </a:lnTo>
                <a:lnTo>
                  <a:pt x="3337" y="20425"/>
                </a:lnTo>
                <a:lnTo>
                  <a:pt x="3248" y="21029"/>
                </a:lnTo>
                <a:lnTo>
                  <a:pt x="2329" y="20875"/>
                </a:lnTo>
                <a:lnTo>
                  <a:pt x="2167" y="20343"/>
                </a:lnTo>
                <a:lnTo>
                  <a:pt x="1506" y="20770"/>
                </a:lnTo>
                <a:lnTo>
                  <a:pt x="1085" y="20413"/>
                </a:lnTo>
                <a:lnTo>
                  <a:pt x="1179" y="19927"/>
                </a:lnTo>
                <a:lnTo>
                  <a:pt x="1914" y="2011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8" name="Shape 4614">
            <a:extLst>
              <a:ext uri="{FF2B5EF4-FFF2-40B4-BE49-F238E27FC236}">
                <a16:creationId xmlns:a16="http://schemas.microsoft.com/office/drawing/2014/main" id="{15130DDE-C564-4A8E-9701-AF6A44C10E9C}"/>
              </a:ext>
            </a:extLst>
          </p:cNvPr>
          <p:cNvSpPr/>
          <p:nvPr/>
        </p:nvSpPr>
        <p:spPr>
          <a:xfrm>
            <a:off x="3843840" y="561520"/>
            <a:ext cx="343192" cy="528389"/>
          </a:xfrm>
          <a:custGeom>
            <a:avLst/>
            <a:gdLst/>
            <a:ahLst/>
            <a:cxnLst>
              <a:cxn ang="0">
                <a:pos x="wd2" y="hd2"/>
              </a:cxn>
              <a:cxn ang="5400000">
                <a:pos x="wd2" y="hd2"/>
              </a:cxn>
              <a:cxn ang="10800000">
                <a:pos x="wd2" y="hd2"/>
              </a:cxn>
              <a:cxn ang="16200000">
                <a:pos x="wd2" y="hd2"/>
              </a:cxn>
            </a:cxnLst>
            <a:rect l="0" t="0" r="r" b="b"/>
            <a:pathLst>
              <a:path w="21600" h="21600" extrusionOk="0">
                <a:moveTo>
                  <a:pt x="18865" y="11676"/>
                </a:moveTo>
                <a:lnTo>
                  <a:pt x="18799" y="12352"/>
                </a:lnTo>
                <a:lnTo>
                  <a:pt x="19560" y="12943"/>
                </a:lnTo>
                <a:lnTo>
                  <a:pt x="21065" y="13263"/>
                </a:lnTo>
                <a:lnTo>
                  <a:pt x="21600" y="14228"/>
                </a:lnTo>
                <a:lnTo>
                  <a:pt x="20222" y="14699"/>
                </a:lnTo>
                <a:lnTo>
                  <a:pt x="18881" y="15284"/>
                </a:lnTo>
                <a:lnTo>
                  <a:pt x="18133" y="15924"/>
                </a:lnTo>
                <a:lnTo>
                  <a:pt x="17569" y="17586"/>
                </a:lnTo>
                <a:lnTo>
                  <a:pt x="16422" y="16910"/>
                </a:lnTo>
                <a:lnTo>
                  <a:pt x="15640" y="15613"/>
                </a:lnTo>
                <a:lnTo>
                  <a:pt x="14990" y="17155"/>
                </a:lnTo>
                <a:lnTo>
                  <a:pt x="15792" y="18298"/>
                </a:lnTo>
                <a:lnTo>
                  <a:pt x="15936" y="20075"/>
                </a:lnTo>
                <a:lnTo>
                  <a:pt x="14600" y="18911"/>
                </a:lnTo>
                <a:lnTo>
                  <a:pt x="14641" y="20065"/>
                </a:lnTo>
                <a:lnTo>
                  <a:pt x="13666" y="21287"/>
                </a:lnTo>
                <a:lnTo>
                  <a:pt x="12576" y="20414"/>
                </a:lnTo>
                <a:lnTo>
                  <a:pt x="11272" y="20486"/>
                </a:lnTo>
                <a:lnTo>
                  <a:pt x="10606" y="21600"/>
                </a:lnTo>
                <a:lnTo>
                  <a:pt x="9240" y="20931"/>
                </a:lnTo>
                <a:lnTo>
                  <a:pt x="7908" y="21028"/>
                </a:lnTo>
                <a:lnTo>
                  <a:pt x="6756" y="20313"/>
                </a:lnTo>
                <a:lnTo>
                  <a:pt x="7451" y="19454"/>
                </a:lnTo>
                <a:lnTo>
                  <a:pt x="8179" y="18529"/>
                </a:lnTo>
                <a:lnTo>
                  <a:pt x="6534" y="18427"/>
                </a:lnTo>
                <a:lnTo>
                  <a:pt x="5460" y="17939"/>
                </a:lnTo>
                <a:lnTo>
                  <a:pt x="5711" y="16780"/>
                </a:lnTo>
                <a:lnTo>
                  <a:pt x="4358" y="16039"/>
                </a:lnTo>
                <a:lnTo>
                  <a:pt x="3939" y="15277"/>
                </a:lnTo>
                <a:lnTo>
                  <a:pt x="5197" y="14432"/>
                </a:lnTo>
                <a:lnTo>
                  <a:pt x="6908" y="14526"/>
                </a:lnTo>
                <a:lnTo>
                  <a:pt x="9199" y="15070"/>
                </a:lnTo>
                <a:lnTo>
                  <a:pt x="11042" y="14615"/>
                </a:lnTo>
                <a:lnTo>
                  <a:pt x="9458" y="14211"/>
                </a:lnTo>
                <a:lnTo>
                  <a:pt x="7299" y="13881"/>
                </a:lnTo>
                <a:lnTo>
                  <a:pt x="8261" y="13237"/>
                </a:lnTo>
                <a:lnTo>
                  <a:pt x="7221" y="12648"/>
                </a:lnTo>
                <a:lnTo>
                  <a:pt x="5748" y="13145"/>
                </a:lnTo>
                <a:lnTo>
                  <a:pt x="4461" y="13884"/>
                </a:lnTo>
                <a:lnTo>
                  <a:pt x="3819" y="13025"/>
                </a:lnTo>
                <a:lnTo>
                  <a:pt x="3104" y="13631"/>
                </a:lnTo>
                <a:lnTo>
                  <a:pt x="1577" y="13148"/>
                </a:lnTo>
                <a:lnTo>
                  <a:pt x="1581" y="11919"/>
                </a:lnTo>
                <a:lnTo>
                  <a:pt x="3145" y="11928"/>
                </a:lnTo>
                <a:lnTo>
                  <a:pt x="4251" y="11120"/>
                </a:lnTo>
                <a:lnTo>
                  <a:pt x="2902" y="11171"/>
                </a:lnTo>
                <a:lnTo>
                  <a:pt x="446" y="10993"/>
                </a:lnTo>
                <a:lnTo>
                  <a:pt x="0" y="9614"/>
                </a:lnTo>
                <a:lnTo>
                  <a:pt x="125" y="8121"/>
                </a:lnTo>
                <a:lnTo>
                  <a:pt x="2207" y="8741"/>
                </a:lnTo>
                <a:lnTo>
                  <a:pt x="4004" y="9174"/>
                </a:lnTo>
                <a:lnTo>
                  <a:pt x="4905" y="8263"/>
                </a:lnTo>
                <a:lnTo>
                  <a:pt x="4012" y="7332"/>
                </a:lnTo>
                <a:lnTo>
                  <a:pt x="2318" y="7957"/>
                </a:lnTo>
                <a:lnTo>
                  <a:pt x="1233" y="7180"/>
                </a:lnTo>
                <a:lnTo>
                  <a:pt x="1374" y="6250"/>
                </a:lnTo>
                <a:lnTo>
                  <a:pt x="2401" y="6117"/>
                </a:lnTo>
                <a:lnTo>
                  <a:pt x="2605" y="5448"/>
                </a:lnTo>
                <a:lnTo>
                  <a:pt x="3357" y="5138"/>
                </a:lnTo>
                <a:lnTo>
                  <a:pt x="4817" y="5740"/>
                </a:lnTo>
                <a:lnTo>
                  <a:pt x="5085" y="4520"/>
                </a:lnTo>
                <a:lnTo>
                  <a:pt x="4107" y="3589"/>
                </a:lnTo>
                <a:lnTo>
                  <a:pt x="3243" y="2839"/>
                </a:lnTo>
                <a:lnTo>
                  <a:pt x="4382" y="2124"/>
                </a:lnTo>
                <a:lnTo>
                  <a:pt x="5426" y="2449"/>
                </a:lnTo>
                <a:lnTo>
                  <a:pt x="6183" y="1835"/>
                </a:lnTo>
                <a:lnTo>
                  <a:pt x="7188" y="1593"/>
                </a:lnTo>
                <a:lnTo>
                  <a:pt x="5530" y="922"/>
                </a:lnTo>
                <a:lnTo>
                  <a:pt x="5275" y="0"/>
                </a:lnTo>
                <a:lnTo>
                  <a:pt x="7081" y="59"/>
                </a:lnTo>
                <a:lnTo>
                  <a:pt x="8266" y="995"/>
                </a:lnTo>
                <a:lnTo>
                  <a:pt x="9931" y="1492"/>
                </a:lnTo>
                <a:lnTo>
                  <a:pt x="10009" y="2767"/>
                </a:lnTo>
                <a:lnTo>
                  <a:pt x="10519" y="3576"/>
                </a:lnTo>
                <a:lnTo>
                  <a:pt x="11650" y="4384"/>
                </a:lnTo>
                <a:lnTo>
                  <a:pt x="11885" y="5538"/>
                </a:lnTo>
                <a:lnTo>
                  <a:pt x="13814" y="5979"/>
                </a:lnTo>
                <a:lnTo>
                  <a:pt x="14172" y="6988"/>
                </a:lnTo>
                <a:lnTo>
                  <a:pt x="15562" y="6301"/>
                </a:lnTo>
                <a:lnTo>
                  <a:pt x="16710" y="7236"/>
                </a:lnTo>
                <a:lnTo>
                  <a:pt x="16109" y="8032"/>
                </a:lnTo>
                <a:cubicBezTo>
                  <a:pt x="15704" y="7972"/>
                  <a:pt x="15299" y="7912"/>
                  <a:pt x="14894" y="7852"/>
                </a:cubicBezTo>
                <a:cubicBezTo>
                  <a:pt x="14489" y="7792"/>
                  <a:pt x="14083" y="7732"/>
                  <a:pt x="13678" y="7672"/>
                </a:cubicBezTo>
                <a:lnTo>
                  <a:pt x="15003" y="8684"/>
                </a:lnTo>
                <a:lnTo>
                  <a:pt x="16919" y="9086"/>
                </a:lnTo>
                <a:lnTo>
                  <a:pt x="17145" y="10084"/>
                </a:lnTo>
                <a:lnTo>
                  <a:pt x="16339" y="10649"/>
                </a:lnTo>
                <a:lnTo>
                  <a:pt x="17084" y="12071"/>
                </a:lnTo>
                <a:lnTo>
                  <a:pt x="18865" y="11676"/>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9" name="Shape 4615">
            <a:extLst>
              <a:ext uri="{FF2B5EF4-FFF2-40B4-BE49-F238E27FC236}">
                <a16:creationId xmlns:a16="http://schemas.microsoft.com/office/drawing/2014/main" id="{16919706-C152-4369-8DF8-681901672CE1}"/>
              </a:ext>
            </a:extLst>
          </p:cNvPr>
          <p:cNvSpPr/>
          <p:nvPr/>
        </p:nvSpPr>
        <p:spPr>
          <a:xfrm>
            <a:off x="4418942" y="1364510"/>
            <a:ext cx="29104" cy="60438"/>
          </a:xfrm>
          <a:custGeom>
            <a:avLst/>
            <a:gdLst/>
            <a:ahLst/>
            <a:cxnLst>
              <a:cxn ang="0">
                <a:pos x="wd2" y="hd2"/>
              </a:cxn>
              <a:cxn ang="5400000">
                <a:pos x="wd2" y="hd2"/>
              </a:cxn>
              <a:cxn ang="10800000">
                <a:pos x="wd2" y="hd2"/>
              </a:cxn>
              <a:cxn ang="16200000">
                <a:pos x="wd2" y="hd2"/>
              </a:cxn>
            </a:cxnLst>
            <a:rect l="0" t="0" r="r" b="b"/>
            <a:pathLst>
              <a:path w="21600" h="21600" extrusionOk="0">
                <a:moveTo>
                  <a:pt x="15428" y="0"/>
                </a:moveTo>
                <a:lnTo>
                  <a:pt x="0" y="10197"/>
                </a:lnTo>
                <a:lnTo>
                  <a:pt x="524" y="21600"/>
                </a:lnTo>
                <a:lnTo>
                  <a:pt x="18884" y="17437"/>
                </a:lnTo>
                <a:lnTo>
                  <a:pt x="21600" y="6396"/>
                </a:lnTo>
                <a:lnTo>
                  <a:pt x="1542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0" name="Shape 4616">
            <a:extLst>
              <a:ext uri="{FF2B5EF4-FFF2-40B4-BE49-F238E27FC236}">
                <a16:creationId xmlns:a16="http://schemas.microsoft.com/office/drawing/2014/main" id="{47DCBA4A-B4F0-43E5-8814-A7BE5A5EA8C8}"/>
              </a:ext>
            </a:extLst>
          </p:cNvPr>
          <p:cNvSpPr/>
          <p:nvPr/>
        </p:nvSpPr>
        <p:spPr>
          <a:xfrm>
            <a:off x="3611337" y="1271659"/>
            <a:ext cx="46899" cy="32969"/>
          </a:xfrm>
          <a:custGeom>
            <a:avLst/>
            <a:gdLst/>
            <a:ahLst/>
            <a:cxnLst>
              <a:cxn ang="0">
                <a:pos x="wd2" y="hd2"/>
              </a:cxn>
              <a:cxn ang="5400000">
                <a:pos x="wd2" y="hd2"/>
              </a:cxn>
              <a:cxn ang="10800000">
                <a:pos x="wd2" y="hd2"/>
              </a:cxn>
              <a:cxn ang="16200000">
                <a:pos x="wd2" y="hd2"/>
              </a:cxn>
            </a:cxnLst>
            <a:rect l="0" t="0" r="r" b="b"/>
            <a:pathLst>
              <a:path w="21600" h="21600" extrusionOk="0">
                <a:moveTo>
                  <a:pt x="6083" y="0"/>
                </a:moveTo>
                <a:lnTo>
                  <a:pt x="1057" y="8442"/>
                </a:lnTo>
                <a:lnTo>
                  <a:pt x="0" y="21600"/>
                </a:lnTo>
                <a:lnTo>
                  <a:pt x="13715" y="15279"/>
                </a:lnTo>
                <a:lnTo>
                  <a:pt x="21600" y="1248"/>
                </a:lnTo>
                <a:lnTo>
                  <a:pt x="6083"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1" name="Shape 4617">
            <a:extLst>
              <a:ext uri="{FF2B5EF4-FFF2-40B4-BE49-F238E27FC236}">
                <a16:creationId xmlns:a16="http://schemas.microsoft.com/office/drawing/2014/main" id="{10397ECA-5CF0-40E6-853A-9745C7BF634B}"/>
              </a:ext>
            </a:extLst>
          </p:cNvPr>
          <p:cNvSpPr/>
          <p:nvPr/>
        </p:nvSpPr>
        <p:spPr>
          <a:xfrm>
            <a:off x="2411279" y="1292699"/>
            <a:ext cx="526605" cy="493223"/>
          </a:xfrm>
          <a:custGeom>
            <a:avLst/>
            <a:gdLst/>
            <a:ahLst/>
            <a:cxnLst>
              <a:cxn ang="0">
                <a:pos x="wd2" y="hd2"/>
              </a:cxn>
              <a:cxn ang="5400000">
                <a:pos x="wd2" y="hd2"/>
              </a:cxn>
              <a:cxn ang="10800000">
                <a:pos x="wd2" y="hd2"/>
              </a:cxn>
              <a:cxn ang="16200000">
                <a:pos x="wd2" y="hd2"/>
              </a:cxn>
            </a:cxnLst>
            <a:rect l="0" t="0" r="r" b="b"/>
            <a:pathLst>
              <a:path w="21600" h="21600" extrusionOk="0">
                <a:moveTo>
                  <a:pt x="9245" y="460"/>
                </a:moveTo>
                <a:lnTo>
                  <a:pt x="9239" y="1805"/>
                </a:lnTo>
                <a:lnTo>
                  <a:pt x="8797" y="2868"/>
                </a:lnTo>
                <a:lnTo>
                  <a:pt x="8307" y="3593"/>
                </a:lnTo>
                <a:lnTo>
                  <a:pt x="9003" y="4343"/>
                </a:lnTo>
                <a:lnTo>
                  <a:pt x="8216" y="5178"/>
                </a:lnTo>
                <a:lnTo>
                  <a:pt x="7072" y="6034"/>
                </a:lnTo>
                <a:lnTo>
                  <a:pt x="5745" y="7008"/>
                </a:lnTo>
                <a:lnTo>
                  <a:pt x="5106" y="7276"/>
                </a:lnTo>
                <a:lnTo>
                  <a:pt x="5263" y="8378"/>
                </a:lnTo>
                <a:lnTo>
                  <a:pt x="4623" y="8595"/>
                </a:lnTo>
                <a:lnTo>
                  <a:pt x="3739" y="9054"/>
                </a:lnTo>
                <a:lnTo>
                  <a:pt x="2890" y="10254"/>
                </a:lnTo>
                <a:lnTo>
                  <a:pt x="1867" y="10723"/>
                </a:lnTo>
                <a:lnTo>
                  <a:pt x="941" y="11679"/>
                </a:lnTo>
                <a:lnTo>
                  <a:pt x="0" y="12275"/>
                </a:lnTo>
                <a:lnTo>
                  <a:pt x="256" y="13532"/>
                </a:lnTo>
                <a:lnTo>
                  <a:pt x="1440" y="13524"/>
                </a:lnTo>
                <a:lnTo>
                  <a:pt x="1426" y="14833"/>
                </a:lnTo>
                <a:lnTo>
                  <a:pt x="1274" y="15686"/>
                </a:lnTo>
                <a:lnTo>
                  <a:pt x="1847" y="16289"/>
                </a:lnTo>
                <a:lnTo>
                  <a:pt x="2086" y="17974"/>
                </a:lnTo>
                <a:lnTo>
                  <a:pt x="1922" y="19474"/>
                </a:lnTo>
                <a:lnTo>
                  <a:pt x="1778" y="20719"/>
                </a:lnTo>
                <a:lnTo>
                  <a:pt x="2547" y="21600"/>
                </a:lnTo>
                <a:lnTo>
                  <a:pt x="3793" y="20987"/>
                </a:lnTo>
                <a:lnTo>
                  <a:pt x="4809" y="20608"/>
                </a:lnTo>
                <a:lnTo>
                  <a:pt x="5809" y="21175"/>
                </a:lnTo>
                <a:lnTo>
                  <a:pt x="7420" y="21002"/>
                </a:lnTo>
                <a:lnTo>
                  <a:pt x="8184" y="19755"/>
                </a:lnTo>
                <a:lnTo>
                  <a:pt x="8994" y="18245"/>
                </a:lnTo>
                <a:lnTo>
                  <a:pt x="10192" y="17423"/>
                </a:lnTo>
                <a:lnTo>
                  <a:pt x="11535" y="17096"/>
                </a:lnTo>
                <a:lnTo>
                  <a:pt x="12821" y="16106"/>
                </a:lnTo>
                <a:lnTo>
                  <a:pt x="14041" y="15233"/>
                </a:lnTo>
                <a:lnTo>
                  <a:pt x="15156" y="14828"/>
                </a:lnTo>
                <a:lnTo>
                  <a:pt x="16697" y="14256"/>
                </a:lnTo>
                <a:lnTo>
                  <a:pt x="18040" y="14006"/>
                </a:lnTo>
                <a:lnTo>
                  <a:pt x="19169" y="13527"/>
                </a:lnTo>
                <a:lnTo>
                  <a:pt x="20327" y="13189"/>
                </a:lnTo>
                <a:lnTo>
                  <a:pt x="21404" y="13045"/>
                </a:lnTo>
                <a:lnTo>
                  <a:pt x="21592" y="12120"/>
                </a:lnTo>
                <a:lnTo>
                  <a:pt x="21600" y="10996"/>
                </a:lnTo>
                <a:lnTo>
                  <a:pt x="21353" y="9842"/>
                </a:lnTo>
                <a:lnTo>
                  <a:pt x="20836" y="8440"/>
                </a:lnTo>
                <a:lnTo>
                  <a:pt x="20496" y="7142"/>
                </a:lnTo>
                <a:lnTo>
                  <a:pt x="19461" y="6116"/>
                </a:lnTo>
                <a:lnTo>
                  <a:pt x="18541" y="6570"/>
                </a:lnTo>
                <a:lnTo>
                  <a:pt x="17708" y="7067"/>
                </a:lnTo>
                <a:lnTo>
                  <a:pt x="17003" y="6742"/>
                </a:lnTo>
                <a:lnTo>
                  <a:pt x="17668" y="5822"/>
                </a:lnTo>
                <a:lnTo>
                  <a:pt x="16467" y="6147"/>
                </a:lnTo>
                <a:lnTo>
                  <a:pt x="16333" y="5392"/>
                </a:lnTo>
                <a:lnTo>
                  <a:pt x="16426" y="4725"/>
                </a:lnTo>
                <a:lnTo>
                  <a:pt x="15882" y="3954"/>
                </a:lnTo>
                <a:lnTo>
                  <a:pt x="15510" y="3209"/>
                </a:lnTo>
                <a:lnTo>
                  <a:pt x="15159" y="2277"/>
                </a:lnTo>
                <a:lnTo>
                  <a:pt x="14448" y="1851"/>
                </a:lnTo>
                <a:lnTo>
                  <a:pt x="13355" y="1697"/>
                </a:lnTo>
                <a:lnTo>
                  <a:pt x="12550" y="1421"/>
                </a:lnTo>
                <a:lnTo>
                  <a:pt x="11848" y="494"/>
                </a:lnTo>
                <a:lnTo>
                  <a:pt x="10800" y="135"/>
                </a:lnTo>
                <a:lnTo>
                  <a:pt x="10103" y="0"/>
                </a:lnTo>
                <a:lnTo>
                  <a:pt x="9245" y="46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2" name="Shape 4618">
            <a:extLst>
              <a:ext uri="{FF2B5EF4-FFF2-40B4-BE49-F238E27FC236}">
                <a16:creationId xmlns:a16="http://schemas.microsoft.com/office/drawing/2014/main" id="{703B9A83-4678-4F28-AA18-2E9A425C8D9F}"/>
              </a:ext>
            </a:extLst>
          </p:cNvPr>
          <p:cNvSpPr/>
          <p:nvPr/>
        </p:nvSpPr>
        <p:spPr>
          <a:xfrm>
            <a:off x="2632658" y="1639282"/>
            <a:ext cx="510883" cy="568698"/>
          </a:xfrm>
          <a:custGeom>
            <a:avLst/>
            <a:gdLst/>
            <a:ahLst/>
            <a:cxnLst>
              <a:cxn ang="0">
                <a:pos x="wd2" y="hd2"/>
              </a:cxn>
              <a:cxn ang="5400000">
                <a:pos x="wd2" y="hd2"/>
              </a:cxn>
              <a:cxn ang="10800000">
                <a:pos x="wd2" y="hd2"/>
              </a:cxn>
              <a:cxn ang="16200000">
                <a:pos x="wd2" y="hd2"/>
              </a:cxn>
            </a:cxnLst>
            <a:rect l="0" t="0" r="r" b="b"/>
            <a:pathLst>
              <a:path w="21600" h="21600" extrusionOk="0">
                <a:moveTo>
                  <a:pt x="5289" y="1591"/>
                </a:moveTo>
                <a:lnTo>
                  <a:pt x="4565" y="2251"/>
                </a:lnTo>
                <a:lnTo>
                  <a:pt x="5020" y="2816"/>
                </a:lnTo>
                <a:lnTo>
                  <a:pt x="4141" y="3138"/>
                </a:lnTo>
                <a:lnTo>
                  <a:pt x="3252" y="3549"/>
                </a:lnTo>
                <a:lnTo>
                  <a:pt x="1964" y="4845"/>
                </a:lnTo>
                <a:lnTo>
                  <a:pt x="1378" y="5596"/>
                </a:lnTo>
                <a:lnTo>
                  <a:pt x="2084" y="6233"/>
                </a:lnTo>
                <a:lnTo>
                  <a:pt x="3317" y="6298"/>
                </a:lnTo>
                <a:lnTo>
                  <a:pt x="4141" y="7031"/>
                </a:lnTo>
                <a:lnTo>
                  <a:pt x="2828" y="6987"/>
                </a:lnTo>
                <a:lnTo>
                  <a:pt x="2079" y="7315"/>
                </a:lnTo>
                <a:lnTo>
                  <a:pt x="2657" y="7954"/>
                </a:lnTo>
                <a:lnTo>
                  <a:pt x="3729" y="7930"/>
                </a:lnTo>
                <a:lnTo>
                  <a:pt x="4737" y="8301"/>
                </a:lnTo>
                <a:lnTo>
                  <a:pt x="5436" y="8817"/>
                </a:lnTo>
                <a:lnTo>
                  <a:pt x="7039" y="8575"/>
                </a:lnTo>
                <a:lnTo>
                  <a:pt x="8000" y="8993"/>
                </a:lnTo>
                <a:lnTo>
                  <a:pt x="7326" y="9510"/>
                </a:lnTo>
                <a:lnTo>
                  <a:pt x="5381" y="9610"/>
                </a:lnTo>
                <a:lnTo>
                  <a:pt x="4013" y="9706"/>
                </a:lnTo>
                <a:lnTo>
                  <a:pt x="2519" y="9385"/>
                </a:lnTo>
                <a:lnTo>
                  <a:pt x="1488" y="9333"/>
                </a:lnTo>
                <a:lnTo>
                  <a:pt x="886" y="10091"/>
                </a:lnTo>
                <a:lnTo>
                  <a:pt x="1109" y="10947"/>
                </a:lnTo>
                <a:lnTo>
                  <a:pt x="1193" y="12147"/>
                </a:lnTo>
                <a:lnTo>
                  <a:pt x="1854" y="12750"/>
                </a:lnTo>
                <a:lnTo>
                  <a:pt x="3343" y="13313"/>
                </a:lnTo>
                <a:lnTo>
                  <a:pt x="4595" y="13937"/>
                </a:lnTo>
                <a:lnTo>
                  <a:pt x="5852" y="14712"/>
                </a:lnTo>
                <a:lnTo>
                  <a:pt x="6902" y="14869"/>
                </a:lnTo>
                <a:lnTo>
                  <a:pt x="8557" y="14755"/>
                </a:lnTo>
                <a:lnTo>
                  <a:pt x="9645" y="15649"/>
                </a:lnTo>
                <a:lnTo>
                  <a:pt x="10784" y="16581"/>
                </a:lnTo>
                <a:lnTo>
                  <a:pt x="11989" y="17490"/>
                </a:lnTo>
                <a:lnTo>
                  <a:pt x="12005" y="18295"/>
                </a:lnTo>
                <a:lnTo>
                  <a:pt x="10803" y="18321"/>
                </a:lnTo>
                <a:lnTo>
                  <a:pt x="9496" y="17501"/>
                </a:lnTo>
                <a:lnTo>
                  <a:pt x="7908" y="16954"/>
                </a:lnTo>
                <a:lnTo>
                  <a:pt x="6648" y="16502"/>
                </a:lnTo>
                <a:lnTo>
                  <a:pt x="4888" y="16232"/>
                </a:lnTo>
                <a:lnTo>
                  <a:pt x="3445" y="15899"/>
                </a:lnTo>
                <a:lnTo>
                  <a:pt x="2133" y="15671"/>
                </a:lnTo>
                <a:lnTo>
                  <a:pt x="710" y="15633"/>
                </a:lnTo>
                <a:lnTo>
                  <a:pt x="0" y="16035"/>
                </a:lnTo>
                <a:lnTo>
                  <a:pt x="8719" y="19506"/>
                </a:lnTo>
                <a:lnTo>
                  <a:pt x="8865" y="20348"/>
                </a:lnTo>
                <a:lnTo>
                  <a:pt x="9946" y="20900"/>
                </a:lnTo>
                <a:lnTo>
                  <a:pt x="11076" y="20264"/>
                </a:lnTo>
                <a:lnTo>
                  <a:pt x="14361" y="21600"/>
                </a:lnTo>
                <a:lnTo>
                  <a:pt x="15480" y="21508"/>
                </a:lnTo>
                <a:lnTo>
                  <a:pt x="16353" y="19866"/>
                </a:lnTo>
                <a:lnTo>
                  <a:pt x="20511" y="7154"/>
                </a:lnTo>
                <a:cubicBezTo>
                  <a:pt x="20693" y="6734"/>
                  <a:pt x="20874" y="6315"/>
                  <a:pt x="21056" y="5895"/>
                </a:cubicBezTo>
                <a:cubicBezTo>
                  <a:pt x="21237" y="5475"/>
                  <a:pt x="21419" y="5055"/>
                  <a:pt x="21600" y="4635"/>
                </a:cubicBezTo>
                <a:lnTo>
                  <a:pt x="20934" y="4086"/>
                </a:lnTo>
                <a:lnTo>
                  <a:pt x="20147" y="4287"/>
                </a:lnTo>
                <a:lnTo>
                  <a:pt x="20484" y="5087"/>
                </a:lnTo>
                <a:lnTo>
                  <a:pt x="19934" y="7384"/>
                </a:lnTo>
                <a:lnTo>
                  <a:pt x="19420" y="6906"/>
                </a:lnTo>
                <a:lnTo>
                  <a:pt x="18555" y="7105"/>
                </a:lnTo>
                <a:lnTo>
                  <a:pt x="17428" y="7355"/>
                </a:lnTo>
                <a:lnTo>
                  <a:pt x="17085" y="6705"/>
                </a:lnTo>
                <a:lnTo>
                  <a:pt x="18188" y="6285"/>
                </a:lnTo>
                <a:lnTo>
                  <a:pt x="18395" y="5733"/>
                </a:lnTo>
                <a:lnTo>
                  <a:pt x="18096" y="4542"/>
                </a:lnTo>
                <a:lnTo>
                  <a:pt x="17226" y="3610"/>
                </a:lnTo>
                <a:lnTo>
                  <a:pt x="16541" y="3026"/>
                </a:lnTo>
                <a:lnTo>
                  <a:pt x="15480" y="3129"/>
                </a:lnTo>
                <a:lnTo>
                  <a:pt x="14919" y="3639"/>
                </a:lnTo>
                <a:lnTo>
                  <a:pt x="14665" y="4191"/>
                </a:lnTo>
                <a:lnTo>
                  <a:pt x="13261" y="4048"/>
                </a:lnTo>
                <a:lnTo>
                  <a:pt x="12322" y="4117"/>
                </a:lnTo>
                <a:lnTo>
                  <a:pt x="13703" y="2959"/>
                </a:lnTo>
                <a:lnTo>
                  <a:pt x="14607" y="2010"/>
                </a:lnTo>
                <a:lnTo>
                  <a:pt x="14488" y="738"/>
                </a:lnTo>
                <a:lnTo>
                  <a:pt x="13540" y="123"/>
                </a:lnTo>
                <a:lnTo>
                  <a:pt x="12112" y="0"/>
                </a:lnTo>
                <a:lnTo>
                  <a:pt x="10189" y="522"/>
                </a:lnTo>
                <a:lnTo>
                  <a:pt x="8868" y="190"/>
                </a:lnTo>
                <a:lnTo>
                  <a:pt x="7299" y="357"/>
                </a:lnTo>
                <a:lnTo>
                  <a:pt x="6263" y="1037"/>
                </a:lnTo>
                <a:lnTo>
                  <a:pt x="5289" y="1591"/>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3" name="Shape 4619">
            <a:extLst>
              <a:ext uri="{FF2B5EF4-FFF2-40B4-BE49-F238E27FC236}">
                <a16:creationId xmlns:a16="http://schemas.microsoft.com/office/drawing/2014/main" id="{D82F6EC9-C753-431B-A5DE-3B3043A3DD57}"/>
              </a:ext>
            </a:extLst>
          </p:cNvPr>
          <p:cNvSpPr/>
          <p:nvPr/>
        </p:nvSpPr>
        <p:spPr>
          <a:xfrm>
            <a:off x="2622069" y="1743373"/>
            <a:ext cx="842272" cy="732927"/>
          </a:xfrm>
          <a:custGeom>
            <a:avLst/>
            <a:gdLst/>
            <a:ahLst/>
            <a:cxnLst>
              <a:cxn ang="0">
                <a:pos x="wd2" y="hd2"/>
              </a:cxn>
              <a:cxn ang="5400000">
                <a:pos x="wd2" y="hd2"/>
              </a:cxn>
              <a:cxn ang="10800000">
                <a:pos x="wd2" y="hd2"/>
              </a:cxn>
              <a:cxn ang="16200000">
                <a:pos x="wd2" y="hd2"/>
              </a:cxn>
            </a:cxnLst>
            <a:rect l="0" t="0" r="r" b="b"/>
            <a:pathLst>
              <a:path w="21600" h="21600" extrusionOk="0">
                <a:moveTo>
                  <a:pt x="18062" y="3475"/>
                </a:moveTo>
                <a:lnTo>
                  <a:pt x="18142" y="5577"/>
                </a:lnTo>
                <a:lnTo>
                  <a:pt x="18487" y="7416"/>
                </a:lnTo>
                <a:lnTo>
                  <a:pt x="18327" y="8707"/>
                </a:lnTo>
                <a:lnTo>
                  <a:pt x="18257" y="9443"/>
                </a:lnTo>
                <a:lnTo>
                  <a:pt x="17777" y="9867"/>
                </a:lnTo>
                <a:lnTo>
                  <a:pt x="17732" y="10662"/>
                </a:lnTo>
                <a:lnTo>
                  <a:pt x="17683" y="11315"/>
                </a:lnTo>
                <a:lnTo>
                  <a:pt x="18102" y="12541"/>
                </a:lnTo>
                <a:lnTo>
                  <a:pt x="18406" y="13599"/>
                </a:lnTo>
                <a:lnTo>
                  <a:pt x="18826" y="14189"/>
                </a:lnTo>
                <a:lnTo>
                  <a:pt x="19326" y="13727"/>
                </a:lnTo>
                <a:lnTo>
                  <a:pt x="19721" y="14476"/>
                </a:lnTo>
                <a:lnTo>
                  <a:pt x="20056" y="15231"/>
                </a:lnTo>
                <a:lnTo>
                  <a:pt x="20589" y="15586"/>
                </a:lnTo>
                <a:lnTo>
                  <a:pt x="20733" y="16195"/>
                </a:lnTo>
                <a:lnTo>
                  <a:pt x="21402" y="16185"/>
                </a:lnTo>
                <a:lnTo>
                  <a:pt x="21600" y="16824"/>
                </a:lnTo>
                <a:lnTo>
                  <a:pt x="21556" y="17837"/>
                </a:lnTo>
                <a:lnTo>
                  <a:pt x="21050" y="18401"/>
                </a:lnTo>
                <a:lnTo>
                  <a:pt x="20653" y="17898"/>
                </a:lnTo>
                <a:lnTo>
                  <a:pt x="20263" y="17811"/>
                </a:lnTo>
                <a:lnTo>
                  <a:pt x="19844" y="17591"/>
                </a:lnTo>
                <a:lnTo>
                  <a:pt x="19574" y="17225"/>
                </a:lnTo>
                <a:lnTo>
                  <a:pt x="19068" y="17594"/>
                </a:lnTo>
                <a:lnTo>
                  <a:pt x="18833" y="18335"/>
                </a:lnTo>
                <a:lnTo>
                  <a:pt x="18236" y="17788"/>
                </a:lnTo>
                <a:lnTo>
                  <a:pt x="17755" y="17601"/>
                </a:lnTo>
                <a:lnTo>
                  <a:pt x="18161" y="18508"/>
                </a:lnTo>
                <a:lnTo>
                  <a:pt x="18121" y="19195"/>
                </a:lnTo>
                <a:lnTo>
                  <a:pt x="18344" y="19680"/>
                </a:lnTo>
                <a:lnTo>
                  <a:pt x="18888" y="19117"/>
                </a:lnTo>
                <a:lnTo>
                  <a:pt x="19458" y="18884"/>
                </a:lnTo>
                <a:lnTo>
                  <a:pt x="19684" y="19505"/>
                </a:lnTo>
                <a:lnTo>
                  <a:pt x="19436" y="20088"/>
                </a:lnTo>
                <a:lnTo>
                  <a:pt x="19705" y="20646"/>
                </a:lnTo>
                <a:lnTo>
                  <a:pt x="19416" y="20912"/>
                </a:lnTo>
                <a:lnTo>
                  <a:pt x="18855" y="21260"/>
                </a:lnTo>
                <a:lnTo>
                  <a:pt x="18421" y="21600"/>
                </a:lnTo>
                <a:lnTo>
                  <a:pt x="17638" y="21442"/>
                </a:lnTo>
                <a:lnTo>
                  <a:pt x="16793" y="20790"/>
                </a:lnTo>
                <a:lnTo>
                  <a:pt x="15995" y="20650"/>
                </a:lnTo>
                <a:lnTo>
                  <a:pt x="15034" y="20730"/>
                </a:lnTo>
                <a:lnTo>
                  <a:pt x="15046" y="19897"/>
                </a:lnTo>
                <a:lnTo>
                  <a:pt x="14813" y="19394"/>
                </a:lnTo>
                <a:lnTo>
                  <a:pt x="14092" y="18968"/>
                </a:lnTo>
                <a:lnTo>
                  <a:pt x="13595" y="18493"/>
                </a:lnTo>
                <a:lnTo>
                  <a:pt x="13562" y="17804"/>
                </a:lnTo>
                <a:lnTo>
                  <a:pt x="13101" y="17665"/>
                </a:lnTo>
                <a:lnTo>
                  <a:pt x="12679" y="18297"/>
                </a:lnTo>
                <a:lnTo>
                  <a:pt x="11924" y="18995"/>
                </a:lnTo>
                <a:lnTo>
                  <a:pt x="11187" y="19084"/>
                </a:lnTo>
                <a:lnTo>
                  <a:pt x="10492" y="18928"/>
                </a:lnTo>
                <a:lnTo>
                  <a:pt x="9663" y="19204"/>
                </a:lnTo>
                <a:lnTo>
                  <a:pt x="8760" y="19491"/>
                </a:lnTo>
                <a:lnTo>
                  <a:pt x="7630" y="19290"/>
                </a:lnTo>
                <a:lnTo>
                  <a:pt x="7116" y="19396"/>
                </a:lnTo>
                <a:lnTo>
                  <a:pt x="6528" y="19680"/>
                </a:lnTo>
                <a:lnTo>
                  <a:pt x="5997" y="19164"/>
                </a:lnTo>
                <a:lnTo>
                  <a:pt x="5290" y="19065"/>
                </a:lnTo>
                <a:lnTo>
                  <a:pt x="4212" y="18493"/>
                </a:lnTo>
                <a:lnTo>
                  <a:pt x="3436" y="17867"/>
                </a:lnTo>
                <a:lnTo>
                  <a:pt x="3117" y="17071"/>
                </a:lnTo>
                <a:lnTo>
                  <a:pt x="3255" y="16329"/>
                </a:lnTo>
                <a:lnTo>
                  <a:pt x="3694" y="15430"/>
                </a:lnTo>
                <a:lnTo>
                  <a:pt x="3548" y="14763"/>
                </a:lnTo>
                <a:lnTo>
                  <a:pt x="2752" y="14227"/>
                </a:lnTo>
                <a:lnTo>
                  <a:pt x="2004" y="14005"/>
                </a:lnTo>
                <a:lnTo>
                  <a:pt x="1314" y="13445"/>
                </a:lnTo>
                <a:lnTo>
                  <a:pt x="802" y="12566"/>
                </a:lnTo>
                <a:lnTo>
                  <a:pt x="356" y="11997"/>
                </a:lnTo>
                <a:lnTo>
                  <a:pt x="148" y="10915"/>
                </a:lnTo>
                <a:lnTo>
                  <a:pt x="0" y="10159"/>
                </a:lnTo>
                <a:lnTo>
                  <a:pt x="414" y="9366"/>
                </a:lnTo>
                <a:lnTo>
                  <a:pt x="3100" y="10585"/>
                </a:lnTo>
                <a:lnTo>
                  <a:pt x="5765" y="11931"/>
                </a:lnTo>
                <a:lnTo>
                  <a:pt x="5802" y="12586"/>
                </a:lnTo>
                <a:lnTo>
                  <a:pt x="6291" y="12921"/>
                </a:lnTo>
                <a:lnTo>
                  <a:pt x="7082" y="12423"/>
                </a:lnTo>
                <a:lnTo>
                  <a:pt x="9078" y="13512"/>
                </a:lnTo>
                <a:lnTo>
                  <a:pt x="9606" y="13415"/>
                </a:lnTo>
                <a:lnTo>
                  <a:pt x="10154" y="12151"/>
                </a:lnTo>
                <a:lnTo>
                  <a:pt x="12132" y="4374"/>
                </a:lnTo>
                <a:lnTo>
                  <a:pt x="12883" y="1499"/>
                </a:lnTo>
                <a:lnTo>
                  <a:pt x="13243" y="384"/>
                </a:lnTo>
                <a:lnTo>
                  <a:pt x="13783" y="1408"/>
                </a:lnTo>
                <a:lnTo>
                  <a:pt x="13806" y="2433"/>
                </a:lnTo>
                <a:lnTo>
                  <a:pt x="14148" y="3111"/>
                </a:lnTo>
                <a:lnTo>
                  <a:pt x="14057" y="4087"/>
                </a:lnTo>
                <a:lnTo>
                  <a:pt x="13974" y="4905"/>
                </a:lnTo>
                <a:lnTo>
                  <a:pt x="14297" y="5498"/>
                </a:lnTo>
                <a:lnTo>
                  <a:pt x="14022" y="6485"/>
                </a:lnTo>
                <a:lnTo>
                  <a:pt x="14111" y="7333"/>
                </a:lnTo>
                <a:lnTo>
                  <a:pt x="14654" y="7128"/>
                </a:lnTo>
                <a:lnTo>
                  <a:pt x="15023" y="6789"/>
                </a:lnTo>
                <a:lnTo>
                  <a:pt x="15206" y="5649"/>
                </a:lnTo>
                <a:lnTo>
                  <a:pt x="15273" y="2981"/>
                </a:lnTo>
                <a:lnTo>
                  <a:pt x="15088" y="1725"/>
                </a:lnTo>
                <a:lnTo>
                  <a:pt x="15112" y="867"/>
                </a:lnTo>
                <a:lnTo>
                  <a:pt x="15698" y="546"/>
                </a:lnTo>
                <a:lnTo>
                  <a:pt x="15879" y="213"/>
                </a:lnTo>
                <a:lnTo>
                  <a:pt x="16397" y="0"/>
                </a:lnTo>
                <a:lnTo>
                  <a:pt x="16687" y="422"/>
                </a:lnTo>
                <a:lnTo>
                  <a:pt x="17183" y="655"/>
                </a:lnTo>
                <a:lnTo>
                  <a:pt x="17495" y="1297"/>
                </a:lnTo>
                <a:lnTo>
                  <a:pt x="17780" y="1928"/>
                </a:lnTo>
                <a:lnTo>
                  <a:pt x="18145" y="2452"/>
                </a:lnTo>
                <a:lnTo>
                  <a:pt x="18062" y="3475"/>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4" name="Shape 4620">
            <a:extLst>
              <a:ext uri="{FF2B5EF4-FFF2-40B4-BE49-F238E27FC236}">
                <a16:creationId xmlns:a16="http://schemas.microsoft.com/office/drawing/2014/main" id="{CBF9F296-8A3D-4EFE-8169-BBD359950ADA}"/>
              </a:ext>
            </a:extLst>
          </p:cNvPr>
          <p:cNvSpPr/>
          <p:nvPr/>
        </p:nvSpPr>
        <p:spPr>
          <a:xfrm>
            <a:off x="3300297" y="1690268"/>
            <a:ext cx="107779" cy="131269"/>
          </a:xfrm>
          <a:custGeom>
            <a:avLst/>
            <a:gdLst/>
            <a:ahLst/>
            <a:cxnLst>
              <a:cxn ang="0">
                <a:pos x="wd2" y="hd2"/>
              </a:cxn>
              <a:cxn ang="5400000">
                <a:pos x="wd2" y="hd2"/>
              </a:cxn>
              <a:cxn ang="10800000">
                <a:pos x="wd2" y="hd2"/>
              </a:cxn>
              <a:cxn ang="16200000">
                <a:pos x="wd2" y="hd2"/>
              </a:cxn>
            </a:cxnLst>
            <a:rect l="0" t="0" r="r" b="b"/>
            <a:pathLst>
              <a:path w="21600" h="21600" extrusionOk="0">
                <a:moveTo>
                  <a:pt x="3719" y="666"/>
                </a:moveTo>
                <a:lnTo>
                  <a:pt x="0" y="2187"/>
                </a:lnTo>
                <a:lnTo>
                  <a:pt x="372" y="6718"/>
                </a:lnTo>
                <a:lnTo>
                  <a:pt x="4011" y="8007"/>
                </a:lnTo>
                <a:lnTo>
                  <a:pt x="6381" y="12411"/>
                </a:lnTo>
                <a:lnTo>
                  <a:pt x="7913" y="17804"/>
                </a:lnTo>
                <a:lnTo>
                  <a:pt x="11122" y="21600"/>
                </a:lnTo>
                <a:lnTo>
                  <a:pt x="14410" y="18724"/>
                </a:lnTo>
                <a:lnTo>
                  <a:pt x="18601" y="14920"/>
                </a:lnTo>
                <a:lnTo>
                  <a:pt x="21600" y="9681"/>
                </a:lnTo>
                <a:lnTo>
                  <a:pt x="19727" y="5228"/>
                </a:lnTo>
                <a:lnTo>
                  <a:pt x="15209" y="717"/>
                </a:lnTo>
                <a:lnTo>
                  <a:pt x="9956" y="0"/>
                </a:lnTo>
                <a:lnTo>
                  <a:pt x="3719" y="666"/>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5" name="Shape 4621">
            <a:extLst>
              <a:ext uri="{FF2B5EF4-FFF2-40B4-BE49-F238E27FC236}">
                <a16:creationId xmlns:a16="http://schemas.microsoft.com/office/drawing/2014/main" id="{D40AD7DE-38BF-4F11-8AD7-C9CA826339A5}"/>
              </a:ext>
            </a:extLst>
          </p:cNvPr>
          <p:cNvSpPr/>
          <p:nvPr/>
        </p:nvSpPr>
        <p:spPr>
          <a:xfrm>
            <a:off x="3456894" y="1701551"/>
            <a:ext cx="280373" cy="432016"/>
          </a:xfrm>
          <a:custGeom>
            <a:avLst/>
            <a:gdLst/>
            <a:ahLst/>
            <a:cxnLst>
              <a:cxn ang="0">
                <a:pos x="wd2" y="hd2"/>
              </a:cxn>
              <a:cxn ang="5400000">
                <a:pos x="wd2" y="hd2"/>
              </a:cxn>
              <a:cxn ang="10800000">
                <a:pos x="wd2" y="hd2"/>
              </a:cxn>
              <a:cxn ang="16200000">
                <a:pos x="wd2" y="hd2"/>
              </a:cxn>
            </a:cxnLst>
            <a:rect l="0" t="0" r="r" b="b"/>
            <a:pathLst>
              <a:path w="21600" h="21600" extrusionOk="0">
                <a:moveTo>
                  <a:pt x="7117" y="3222"/>
                </a:moveTo>
                <a:lnTo>
                  <a:pt x="5547" y="2883"/>
                </a:lnTo>
                <a:lnTo>
                  <a:pt x="5479" y="4023"/>
                </a:lnTo>
                <a:lnTo>
                  <a:pt x="6214" y="5340"/>
                </a:lnTo>
                <a:lnTo>
                  <a:pt x="7629" y="6020"/>
                </a:lnTo>
                <a:lnTo>
                  <a:pt x="9145" y="5220"/>
                </a:lnTo>
                <a:lnTo>
                  <a:pt x="10172" y="6235"/>
                </a:lnTo>
                <a:lnTo>
                  <a:pt x="9321" y="7038"/>
                </a:lnTo>
                <a:lnTo>
                  <a:pt x="8319" y="7429"/>
                </a:lnTo>
                <a:lnTo>
                  <a:pt x="9109" y="8238"/>
                </a:lnTo>
                <a:lnTo>
                  <a:pt x="8863" y="9188"/>
                </a:lnTo>
                <a:lnTo>
                  <a:pt x="7448" y="9997"/>
                </a:lnTo>
                <a:lnTo>
                  <a:pt x="5812" y="10250"/>
                </a:lnTo>
                <a:lnTo>
                  <a:pt x="4251" y="9303"/>
                </a:lnTo>
                <a:lnTo>
                  <a:pt x="4434" y="8265"/>
                </a:lnTo>
                <a:lnTo>
                  <a:pt x="3702" y="7155"/>
                </a:lnTo>
                <a:lnTo>
                  <a:pt x="2061" y="6944"/>
                </a:lnTo>
                <a:lnTo>
                  <a:pt x="348" y="7665"/>
                </a:lnTo>
                <a:lnTo>
                  <a:pt x="0" y="9391"/>
                </a:lnTo>
                <a:lnTo>
                  <a:pt x="631" y="11168"/>
                </a:lnTo>
                <a:lnTo>
                  <a:pt x="1844" y="12739"/>
                </a:lnTo>
                <a:lnTo>
                  <a:pt x="4266" y="12916"/>
                </a:lnTo>
                <a:lnTo>
                  <a:pt x="5635" y="14637"/>
                </a:lnTo>
                <a:lnTo>
                  <a:pt x="6964" y="16202"/>
                </a:lnTo>
                <a:lnTo>
                  <a:pt x="8384" y="17531"/>
                </a:lnTo>
                <a:lnTo>
                  <a:pt x="8978" y="19026"/>
                </a:lnTo>
                <a:lnTo>
                  <a:pt x="8686" y="20815"/>
                </a:lnTo>
                <a:lnTo>
                  <a:pt x="10574" y="21600"/>
                </a:lnTo>
                <a:lnTo>
                  <a:pt x="12381" y="21262"/>
                </a:lnTo>
                <a:lnTo>
                  <a:pt x="13670" y="20597"/>
                </a:lnTo>
                <a:lnTo>
                  <a:pt x="13509" y="18870"/>
                </a:lnTo>
                <a:lnTo>
                  <a:pt x="13645" y="17534"/>
                </a:lnTo>
                <a:lnTo>
                  <a:pt x="15171" y="18655"/>
                </a:lnTo>
                <a:lnTo>
                  <a:pt x="15659" y="19923"/>
                </a:lnTo>
                <a:lnTo>
                  <a:pt x="17471" y="19617"/>
                </a:lnTo>
                <a:lnTo>
                  <a:pt x="18639" y="18108"/>
                </a:lnTo>
                <a:lnTo>
                  <a:pt x="20708" y="18058"/>
                </a:lnTo>
                <a:lnTo>
                  <a:pt x="21031" y="16469"/>
                </a:lnTo>
                <a:lnTo>
                  <a:pt x="20638" y="15363"/>
                </a:lnTo>
                <a:lnTo>
                  <a:pt x="21232" y="14087"/>
                </a:lnTo>
                <a:lnTo>
                  <a:pt x="21600" y="12948"/>
                </a:lnTo>
                <a:lnTo>
                  <a:pt x="21580" y="11680"/>
                </a:lnTo>
                <a:lnTo>
                  <a:pt x="19782" y="11151"/>
                </a:lnTo>
                <a:lnTo>
                  <a:pt x="18866" y="10677"/>
                </a:lnTo>
                <a:lnTo>
                  <a:pt x="18292" y="8976"/>
                </a:lnTo>
                <a:lnTo>
                  <a:pt x="16802" y="8921"/>
                </a:lnTo>
                <a:lnTo>
                  <a:pt x="15100" y="9474"/>
                </a:lnTo>
                <a:lnTo>
                  <a:pt x="15871" y="7423"/>
                </a:lnTo>
                <a:lnTo>
                  <a:pt x="18675" y="6667"/>
                </a:lnTo>
                <a:lnTo>
                  <a:pt x="19873" y="5732"/>
                </a:lnTo>
                <a:lnTo>
                  <a:pt x="19510" y="4673"/>
                </a:lnTo>
                <a:lnTo>
                  <a:pt x="20724" y="4126"/>
                </a:lnTo>
                <a:lnTo>
                  <a:pt x="20215" y="2722"/>
                </a:lnTo>
                <a:lnTo>
                  <a:pt x="16681" y="2230"/>
                </a:lnTo>
                <a:lnTo>
                  <a:pt x="18448" y="1170"/>
                </a:lnTo>
                <a:lnTo>
                  <a:pt x="19138" y="299"/>
                </a:lnTo>
                <a:lnTo>
                  <a:pt x="17824" y="0"/>
                </a:lnTo>
                <a:lnTo>
                  <a:pt x="15166" y="386"/>
                </a:lnTo>
                <a:lnTo>
                  <a:pt x="13031" y="1189"/>
                </a:lnTo>
                <a:lnTo>
                  <a:pt x="14466" y="1842"/>
                </a:lnTo>
                <a:lnTo>
                  <a:pt x="15644" y="2719"/>
                </a:lnTo>
                <a:lnTo>
                  <a:pt x="13418" y="2690"/>
                </a:lnTo>
                <a:lnTo>
                  <a:pt x="11666" y="1692"/>
                </a:lnTo>
                <a:lnTo>
                  <a:pt x="10544" y="1134"/>
                </a:lnTo>
                <a:lnTo>
                  <a:pt x="9315" y="1751"/>
                </a:lnTo>
                <a:lnTo>
                  <a:pt x="7911" y="1707"/>
                </a:lnTo>
                <a:lnTo>
                  <a:pt x="7117" y="3222"/>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6" name="Shape 4622">
            <a:extLst>
              <a:ext uri="{FF2B5EF4-FFF2-40B4-BE49-F238E27FC236}">
                <a16:creationId xmlns:a16="http://schemas.microsoft.com/office/drawing/2014/main" id="{2C28409D-7838-474F-B4C0-BD7FA9776E45}"/>
              </a:ext>
            </a:extLst>
          </p:cNvPr>
          <p:cNvSpPr/>
          <p:nvPr/>
        </p:nvSpPr>
        <p:spPr>
          <a:xfrm>
            <a:off x="3777013" y="1715275"/>
            <a:ext cx="241662" cy="363979"/>
          </a:xfrm>
          <a:custGeom>
            <a:avLst/>
            <a:gdLst/>
            <a:ahLst/>
            <a:cxnLst>
              <a:cxn ang="0">
                <a:pos x="wd2" y="hd2"/>
              </a:cxn>
              <a:cxn ang="5400000">
                <a:pos x="wd2" y="hd2"/>
              </a:cxn>
              <a:cxn ang="10800000">
                <a:pos x="wd2" y="hd2"/>
              </a:cxn>
              <a:cxn ang="16200000">
                <a:pos x="wd2" y="hd2"/>
              </a:cxn>
            </a:cxnLst>
            <a:rect l="0" t="0" r="r" b="b"/>
            <a:pathLst>
              <a:path w="21600" h="21600" extrusionOk="0">
                <a:moveTo>
                  <a:pt x="5112" y="488"/>
                </a:moveTo>
                <a:lnTo>
                  <a:pt x="3050" y="1162"/>
                </a:lnTo>
                <a:lnTo>
                  <a:pt x="2877" y="2490"/>
                </a:lnTo>
                <a:lnTo>
                  <a:pt x="1772" y="3726"/>
                </a:lnTo>
                <a:lnTo>
                  <a:pt x="1339" y="5140"/>
                </a:lnTo>
                <a:lnTo>
                  <a:pt x="1145" y="7081"/>
                </a:lnTo>
                <a:lnTo>
                  <a:pt x="1025" y="8600"/>
                </a:lnTo>
                <a:lnTo>
                  <a:pt x="534" y="10154"/>
                </a:lnTo>
                <a:lnTo>
                  <a:pt x="0" y="11687"/>
                </a:lnTo>
                <a:lnTo>
                  <a:pt x="1097" y="13423"/>
                </a:lnTo>
                <a:lnTo>
                  <a:pt x="1343" y="15580"/>
                </a:lnTo>
                <a:lnTo>
                  <a:pt x="1057" y="17385"/>
                </a:lnTo>
                <a:lnTo>
                  <a:pt x="1500" y="18726"/>
                </a:lnTo>
                <a:lnTo>
                  <a:pt x="2809" y="19495"/>
                </a:lnTo>
                <a:lnTo>
                  <a:pt x="765" y="20106"/>
                </a:lnTo>
                <a:lnTo>
                  <a:pt x="1226" y="21600"/>
                </a:lnTo>
                <a:lnTo>
                  <a:pt x="3451" y="21548"/>
                </a:lnTo>
                <a:lnTo>
                  <a:pt x="3749" y="20580"/>
                </a:lnTo>
                <a:lnTo>
                  <a:pt x="4573" y="19585"/>
                </a:lnTo>
                <a:lnTo>
                  <a:pt x="5934" y="18517"/>
                </a:lnTo>
                <a:lnTo>
                  <a:pt x="6810" y="16960"/>
                </a:lnTo>
                <a:lnTo>
                  <a:pt x="7756" y="15535"/>
                </a:lnTo>
                <a:cubicBezTo>
                  <a:pt x="6888" y="15013"/>
                  <a:pt x="6745" y="14143"/>
                  <a:pt x="7423" y="13510"/>
                </a:cubicBezTo>
                <a:cubicBezTo>
                  <a:pt x="8037" y="12936"/>
                  <a:pt x="9165" y="12719"/>
                  <a:pt x="10145" y="12986"/>
                </a:cubicBezTo>
                <a:lnTo>
                  <a:pt x="12312" y="12993"/>
                </a:lnTo>
                <a:lnTo>
                  <a:pt x="14404" y="12368"/>
                </a:lnTo>
                <a:lnTo>
                  <a:pt x="15449" y="10877"/>
                </a:lnTo>
                <a:lnTo>
                  <a:pt x="16711" y="9159"/>
                </a:lnTo>
                <a:lnTo>
                  <a:pt x="18340" y="7099"/>
                </a:lnTo>
                <a:lnTo>
                  <a:pt x="19999" y="5105"/>
                </a:lnTo>
                <a:lnTo>
                  <a:pt x="21600" y="3303"/>
                </a:lnTo>
                <a:lnTo>
                  <a:pt x="20934" y="1516"/>
                </a:lnTo>
                <a:lnTo>
                  <a:pt x="17412" y="1257"/>
                </a:lnTo>
                <a:lnTo>
                  <a:pt x="14690" y="1945"/>
                </a:lnTo>
                <a:lnTo>
                  <a:pt x="12651" y="1009"/>
                </a:lnTo>
                <a:lnTo>
                  <a:pt x="10700" y="0"/>
                </a:lnTo>
                <a:lnTo>
                  <a:pt x="8574" y="511"/>
                </a:lnTo>
                <a:lnTo>
                  <a:pt x="5112" y="488"/>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7" name="Shape 4623">
            <a:extLst>
              <a:ext uri="{FF2B5EF4-FFF2-40B4-BE49-F238E27FC236}">
                <a16:creationId xmlns:a16="http://schemas.microsoft.com/office/drawing/2014/main" id="{1A8B3E1C-3D9E-4ECE-A1C4-105A53CC2D90}"/>
              </a:ext>
            </a:extLst>
          </p:cNvPr>
          <p:cNvSpPr/>
          <p:nvPr/>
        </p:nvSpPr>
        <p:spPr>
          <a:xfrm>
            <a:off x="2345669" y="2047582"/>
            <a:ext cx="2192087" cy="1843196"/>
          </a:xfrm>
          <a:custGeom>
            <a:avLst/>
            <a:gdLst/>
            <a:ahLst/>
            <a:cxnLst>
              <a:cxn ang="0">
                <a:pos x="wd2" y="hd2"/>
              </a:cxn>
              <a:cxn ang="5400000">
                <a:pos x="wd2" y="hd2"/>
              </a:cxn>
              <a:cxn ang="10800000">
                <a:pos x="wd2" y="hd2"/>
              </a:cxn>
              <a:cxn ang="16200000">
                <a:pos x="wd2" y="hd2"/>
              </a:cxn>
            </a:cxnLst>
            <a:rect l="0" t="0" r="r" b="b"/>
            <a:pathLst>
              <a:path w="21600" h="21600" extrusionOk="0">
                <a:moveTo>
                  <a:pt x="7564" y="20840"/>
                </a:moveTo>
                <a:lnTo>
                  <a:pt x="9222" y="21140"/>
                </a:lnTo>
                <a:lnTo>
                  <a:pt x="11450" y="21517"/>
                </a:lnTo>
                <a:lnTo>
                  <a:pt x="12969" y="21600"/>
                </a:lnTo>
                <a:lnTo>
                  <a:pt x="12981" y="21289"/>
                </a:lnTo>
                <a:lnTo>
                  <a:pt x="13179" y="21139"/>
                </a:lnTo>
                <a:lnTo>
                  <a:pt x="13167" y="20796"/>
                </a:lnTo>
                <a:lnTo>
                  <a:pt x="13213" y="20565"/>
                </a:lnTo>
                <a:lnTo>
                  <a:pt x="13373" y="20409"/>
                </a:lnTo>
                <a:lnTo>
                  <a:pt x="13485" y="20121"/>
                </a:lnTo>
                <a:lnTo>
                  <a:pt x="13608" y="19838"/>
                </a:lnTo>
                <a:lnTo>
                  <a:pt x="13811" y="19673"/>
                </a:lnTo>
                <a:lnTo>
                  <a:pt x="13693" y="19326"/>
                </a:lnTo>
                <a:lnTo>
                  <a:pt x="13761" y="19095"/>
                </a:lnTo>
                <a:lnTo>
                  <a:pt x="13888" y="18864"/>
                </a:lnTo>
                <a:lnTo>
                  <a:pt x="14109" y="18753"/>
                </a:lnTo>
                <a:lnTo>
                  <a:pt x="14125" y="18541"/>
                </a:lnTo>
                <a:lnTo>
                  <a:pt x="14067" y="18294"/>
                </a:lnTo>
                <a:lnTo>
                  <a:pt x="14203" y="18201"/>
                </a:lnTo>
                <a:lnTo>
                  <a:pt x="14267" y="18385"/>
                </a:lnTo>
                <a:lnTo>
                  <a:pt x="14374" y="18194"/>
                </a:lnTo>
                <a:lnTo>
                  <a:pt x="14445" y="17962"/>
                </a:lnTo>
                <a:lnTo>
                  <a:pt x="14582" y="17870"/>
                </a:lnTo>
                <a:lnTo>
                  <a:pt x="14513" y="17580"/>
                </a:lnTo>
                <a:lnTo>
                  <a:pt x="14761" y="17438"/>
                </a:lnTo>
                <a:lnTo>
                  <a:pt x="14879" y="17153"/>
                </a:lnTo>
                <a:lnTo>
                  <a:pt x="15132" y="17257"/>
                </a:lnTo>
                <a:lnTo>
                  <a:pt x="15324" y="17253"/>
                </a:lnTo>
                <a:lnTo>
                  <a:pt x="15205" y="17042"/>
                </a:lnTo>
                <a:lnTo>
                  <a:pt x="14975" y="16784"/>
                </a:lnTo>
                <a:lnTo>
                  <a:pt x="15248" y="16736"/>
                </a:lnTo>
                <a:lnTo>
                  <a:pt x="15436" y="16887"/>
                </a:lnTo>
                <a:lnTo>
                  <a:pt x="15839" y="16818"/>
                </a:lnTo>
                <a:lnTo>
                  <a:pt x="16018" y="16558"/>
                </a:lnTo>
                <a:lnTo>
                  <a:pt x="16211" y="16355"/>
                </a:lnTo>
                <a:lnTo>
                  <a:pt x="16192" y="16028"/>
                </a:lnTo>
                <a:lnTo>
                  <a:pt x="15976" y="15686"/>
                </a:lnTo>
                <a:lnTo>
                  <a:pt x="15748" y="15476"/>
                </a:lnTo>
                <a:lnTo>
                  <a:pt x="15502" y="15374"/>
                </a:lnTo>
                <a:lnTo>
                  <a:pt x="15348" y="15276"/>
                </a:lnTo>
                <a:lnTo>
                  <a:pt x="15115" y="15420"/>
                </a:lnTo>
                <a:lnTo>
                  <a:pt x="15047" y="15182"/>
                </a:lnTo>
                <a:lnTo>
                  <a:pt x="14929" y="15023"/>
                </a:lnTo>
                <a:lnTo>
                  <a:pt x="14700" y="14961"/>
                </a:lnTo>
                <a:lnTo>
                  <a:pt x="14494" y="14872"/>
                </a:lnTo>
                <a:lnTo>
                  <a:pt x="14238" y="14814"/>
                </a:lnTo>
                <a:lnTo>
                  <a:pt x="14181" y="14523"/>
                </a:lnTo>
                <a:lnTo>
                  <a:pt x="14285" y="14339"/>
                </a:lnTo>
                <a:lnTo>
                  <a:pt x="14491" y="14667"/>
                </a:lnTo>
                <a:lnTo>
                  <a:pt x="15491" y="15176"/>
                </a:lnTo>
                <a:lnTo>
                  <a:pt x="15973" y="15430"/>
                </a:lnTo>
                <a:lnTo>
                  <a:pt x="16216" y="15435"/>
                </a:lnTo>
                <a:lnTo>
                  <a:pt x="16442" y="15212"/>
                </a:lnTo>
                <a:lnTo>
                  <a:pt x="16591" y="15174"/>
                </a:lnTo>
                <a:lnTo>
                  <a:pt x="16627" y="14688"/>
                </a:lnTo>
                <a:lnTo>
                  <a:pt x="16647" y="14430"/>
                </a:lnTo>
                <a:lnTo>
                  <a:pt x="16854" y="14583"/>
                </a:lnTo>
                <a:lnTo>
                  <a:pt x="16910" y="14790"/>
                </a:lnTo>
                <a:lnTo>
                  <a:pt x="17134" y="14521"/>
                </a:lnTo>
                <a:lnTo>
                  <a:pt x="17440" y="14699"/>
                </a:lnTo>
                <a:lnTo>
                  <a:pt x="17720" y="14530"/>
                </a:lnTo>
                <a:lnTo>
                  <a:pt x="17931" y="14210"/>
                </a:lnTo>
                <a:lnTo>
                  <a:pt x="18078" y="13718"/>
                </a:lnTo>
                <a:lnTo>
                  <a:pt x="18246" y="13356"/>
                </a:lnTo>
                <a:lnTo>
                  <a:pt x="18413" y="12912"/>
                </a:lnTo>
                <a:lnTo>
                  <a:pt x="18459" y="12544"/>
                </a:lnTo>
                <a:lnTo>
                  <a:pt x="18308" y="12359"/>
                </a:lnTo>
                <a:lnTo>
                  <a:pt x="17969" y="12379"/>
                </a:lnTo>
                <a:lnTo>
                  <a:pt x="17641" y="12281"/>
                </a:lnTo>
                <a:lnTo>
                  <a:pt x="17376" y="12227"/>
                </a:lnTo>
                <a:lnTo>
                  <a:pt x="17149" y="12157"/>
                </a:lnTo>
                <a:lnTo>
                  <a:pt x="16902" y="11830"/>
                </a:lnTo>
                <a:lnTo>
                  <a:pt x="16532" y="11398"/>
                </a:lnTo>
                <a:lnTo>
                  <a:pt x="16116" y="11298"/>
                </a:lnTo>
                <a:lnTo>
                  <a:pt x="15823" y="11247"/>
                </a:lnTo>
                <a:lnTo>
                  <a:pt x="15893" y="11032"/>
                </a:lnTo>
                <a:lnTo>
                  <a:pt x="16182" y="11094"/>
                </a:lnTo>
                <a:lnTo>
                  <a:pt x="16649" y="11199"/>
                </a:lnTo>
                <a:lnTo>
                  <a:pt x="16962" y="11252"/>
                </a:lnTo>
                <a:lnTo>
                  <a:pt x="17271" y="11621"/>
                </a:lnTo>
                <a:lnTo>
                  <a:pt x="17553" y="11890"/>
                </a:lnTo>
                <a:lnTo>
                  <a:pt x="17798" y="12100"/>
                </a:lnTo>
                <a:lnTo>
                  <a:pt x="18071" y="12195"/>
                </a:lnTo>
                <a:lnTo>
                  <a:pt x="18396" y="12131"/>
                </a:lnTo>
                <a:lnTo>
                  <a:pt x="18638" y="11820"/>
                </a:lnTo>
                <a:lnTo>
                  <a:pt x="18837" y="11494"/>
                </a:lnTo>
                <a:lnTo>
                  <a:pt x="18819" y="11159"/>
                </a:lnTo>
                <a:lnTo>
                  <a:pt x="19020" y="11054"/>
                </a:lnTo>
                <a:lnTo>
                  <a:pt x="19085" y="10794"/>
                </a:lnTo>
                <a:lnTo>
                  <a:pt x="18870" y="10541"/>
                </a:lnTo>
                <a:lnTo>
                  <a:pt x="18609" y="10349"/>
                </a:lnTo>
                <a:lnTo>
                  <a:pt x="18631" y="10089"/>
                </a:lnTo>
                <a:lnTo>
                  <a:pt x="18968" y="10093"/>
                </a:lnTo>
                <a:lnTo>
                  <a:pt x="19268" y="10096"/>
                </a:lnTo>
                <a:lnTo>
                  <a:pt x="19442" y="10218"/>
                </a:lnTo>
                <a:lnTo>
                  <a:pt x="19539" y="10463"/>
                </a:lnTo>
                <a:lnTo>
                  <a:pt x="19789" y="10572"/>
                </a:lnTo>
                <a:lnTo>
                  <a:pt x="19971" y="10623"/>
                </a:lnTo>
                <a:lnTo>
                  <a:pt x="19894" y="10347"/>
                </a:lnTo>
                <a:lnTo>
                  <a:pt x="20091" y="10335"/>
                </a:lnTo>
                <a:lnTo>
                  <a:pt x="20326" y="10409"/>
                </a:lnTo>
                <a:lnTo>
                  <a:pt x="20269" y="10097"/>
                </a:lnTo>
                <a:cubicBezTo>
                  <a:pt x="20231" y="10061"/>
                  <a:pt x="20194" y="10025"/>
                  <a:pt x="20156" y="9989"/>
                </a:cubicBezTo>
                <a:cubicBezTo>
                  <a:pt x="20119" y="9954"/>
                  <a:pt x="20081" y="9918"/>
                  <a:pt x="20044" y="9882"/>
                </a:cubicBezTo>
                <a:lnTo>
                  <a:pt x="19917" y="9542"/>
                </a:lnTo>
                <a:lnTo>
                  <a:pt x="19680" y="9434"/>
                </a:lnTo>
                <a:lnTo>
                  <a:pt x="19419" y="9297"/>
                </a:lnTo>
                <a:lnTo>
                  <a:pt x="19669" y="9090"/>
                </a:lnTo>
                <a:lnTo>
                  <a:pt x="19910" y="9200"/>
                </a:lnTo>
                <a:lnTo>
                  <a:pt x="20060" y="9470"/>
                </a:lnTo>
                <a:lnTo>
                  <a:pt x="20254" y="9549"/>
                </a:lnTo>
                <a:lnTo>
                  <a:pt x="20273" y="9817"/>
                </a:lnTo>
                <a:lnTo>
                  <a:pt x="20471" y="10174"/>
                </a:lnTo>
                <a:lnTo>
                  <a:pt x="20701" y="10121"/>
                </a:lnTo>
                <a:lnTo>
                  <a:pt x="20919" y="9794"/>
                </a:lnTo>
                <a:lnTo>
                  <a:pt x="21135" y="9591"/>
                </a:lnTo>
                <a:lnTo>
                  <a:pt x="21287" y="9421"/>
                </a:lnTo>
                <a:lnTo>
                  <a:pt x="21286" y="9129"/>
                </a:lnTo>
                <a:lnTo>
                  <a:pt x="21474" y="8967"/>
                </a:lnTo>
                <a:lnTo>
                  <a:pt x="21600" y="8686"/>
                </a:lnTo>
                <a:lnTo>
                  <a:pt x="21582" y="8281"/>
                </a:lnTo>
                <a:lnTo>
                  <a:pt x="21529" y="7892"/>
                </a:lnTo>
                <a:lnTo>
                  <a:pt x="21351" y="7604"/>
                </a:lnTo>
                <a:lnTo>
                  <a:pt x="21134" y="7329"/>
                </a:lnTo>
                <a:lnTo>
                  <a:pt x="21113" y="7036"/>
                </a:lnTo>
                <a:lnTo>
                  <a:pt x="20951" y="6865"/>
                </a:lnTo>
                <a:lnTo>
                  <a:pt x="20776" y="6557"/>
                </a:lnTo>
                <a:lnTo>
                  <a:pt x="20719" y="6270"/>
                </a:lnTo>
                <a:lnTo>
                  <a:pt x="20927" y="6255"/>
                </a:lnTo>
                <a:lnTo>
                  <a:pt x="21143" y="6230"/>
                </a:lnTo>
                <a:lnTo>
                  <a:pt x="21292" y="5961"/>
                </a:lnTo>
                <a:lnTo>
                  <a:pt x="21351" y="5681"/>
                </a:lnTo>
                <a:lnTo>
                  <a:pt x="21232" y="5463"/>
                </a:lnTo>
                <a:lnTo>
                  <a:pt x="21030" y="5475"/>
                </a:lnTo>
                <a:lnTo>
                  <a:pt x="21113" y="5233"/>
                </a:lnTo>
                <a:lnTo>
                  <a:pt x="21222" y="5011"/>
                </a:lnTo>
                <a:lnTo>
                  <a:pt x="21028" y="4848"/>
                </a:lnTo>
                <a:lnTo>
                  <a:pt x="20780" y="4806"/>
                </a:lnTo>
                <a:lnTo>
                  <a:pt x="20612" y="4642"/>
                </a:lnTo>
                <a:lnTo>
                  <a:pt x="20357" y="4477"/>
                </a:lnTo>
                <a:lnTo>
                  <a:pt x="20568" y="4227"/>
                </a:lnTo>
                <a:lnTo>
                  <a:pt x="20339" y="4107"/>
                </a:lnTo>
                <a:lnTo>
                  <a:pt x="19998" y="4226"/>
                </a:lnTo>
                <a:lnTo>
                  <a:pt x="19702" y="4023"/>
                </a:lnTo>
                <a:lnTo>
                  <a:pt x="19368" y="3942"/>
                </a:lnTo>
                <a:lnTo>
                  <a:pt x="19072" y="4005"/>
                </a:lnTo>
                <a:lnTo>
                  <a:pt x="18893" y="4007"/>
                </a:lnTo>
                <a:lnTo>
                  <a:pt x="18949" y="4260"/>
                </a:lnTo>
                <a:lnTo>
                  <a:pt x="18942" y="4524"/>
                </a:lnTo>
                <a:lnTo>
                  <a:pt x="18858" y="4744"/>
                </a:lnTo>
                <a:lnTo>
                  <a:pt x="19074" y="4872"/>
                </a:lnTo>
                <a:lnTo>
                  <a:pt x="19017" y="5091"/>
                </a:lnTo>
                <a:lnTo>
                  <a:pt x="19222" y="5226"/>
                </a:lnTo>
                <a:lnTo>
                  <a:pt x="19394" y="5334"/>
                </a:lnTo>
                <a:lnTo>
                  <a:pt x="19435" y="5528"/>
                </a:lnTo>
                <a:lnTo>
                  <a:pt x="19231" y="5587"/>
                </a:lnTo>
                <a:lnTo>
                  <a:pt x="19392" y="5916"/>
                </a:lnTo>
                <a:lnTo>
                  <a:pt x="19267" y="6031"/>
                </a:lnTo>
                <a:lnTo>
                  <a:pt x="19025" y="6032"/>
                </a:lnTo>
                <a:lnTo>
                  <a:pt x="18907" y="6292"/>
                </a:lnTo>
                <a:lnTo>
                  <a:pt x="18935" y="6707"/>
                </a:lnTo>
                <a:lnTo>
                  <a:pt x="18882" y="7172"/>
                </a:lnTo>
                <a:lnTo>
                  <a:pt x="18741" y="7414"/>
                </a:lnTo>
                <a:lnTo>
                  <a:pt x="18652" y="7605"/>
                </a:lnTo>
                <a:lnTo>
                  <a:pt x="18590" y="7220"/>
                </a:lnTo>
                <a:lnTo>
                  <a:pt x="18513" y="6890"/>
                </a:lnTo>
                <a:lnTo>
                  <a:pt x="18347" y="6972"/>
                </a:lnTo>
                <a:lnTo>
                  <a:pt x="18277" y="7202"/>
                </a:lnTo>
                <a:lnTo>
                  <a:pt x="18364" y="7558"/>
                </a:lnTo>
                <a:lnTo>
                  <a:pt x="18397" y="7880"/>
                </a:lnTo>
                <a:lnTo>
                  <a:pt x="18619" y="7828"/>
                </a:lnTo>
                <a:lnTo>
                  <a:pt x="18687" y="8121"/>
                </a:lnTo>
                <a:lnTo>
                  <a:pt x="18670" y="8431"/>
                </a:lnTo>
                <a:lnTo>
                  <a:pt x="18462" y="8455"/>
                </a:lnTo>
                <a:lnTo>
                  <a:pt x="18280" y="8728"/>
                </a:lnTo>
                <a:lnTo>
                  <a:pt x="18136" y="8960"/>
                </a:lnTo>
                <a:lnTo>
                  <a:pt x="17978" y="8587"/>
                </a:lnTo>
                <a:lnTo>
                  <a:pt x="17874" y="8302"/>
                </a:lnTo>
                <a:lnTo>
                  <a:pt x="17625" y="8009"/>
                </a:lnTo>
                <a:lnTo>
                  <a:pt x="17571" y="7640"/>
                </a:lnTo>
                <a:lnTo>
                  <a:pt x="17494" y="7118"/>
                </a:lnTo>
                <a:lnTo>
                  <a:pt x="17463" y="6845"/>
                </a:lnTo>
                <a:lnTo>
                  <a:pt x="17688" y="6879"/>
                </a:lnTo>
                <a:lnTo>
                  <a:pt x="17788" y="7064"/>
                </a:lnTo>
                <a:lnTo>
                  <a:pt x="17831" y="6699"/>
                </a:lnTo>
                <a:lnTo>
                  <a:pt x="17735" y="6337"/>
                </a:lnTo>
                <a:lnTo>
                  <a:pt x="17602" y="5868"/>
                </a:lnTo>
                <a:lnTo>
                  <a:pt x="17353" y="5546"/>
                </a:lnTo>
                <a:lnTo>
                  <a:pt x="17207" y="5248"/>
                </a:lnTo>
                <a:lnTo>
                  <a:pt x="17033" y="5192"/>
                </a:lnTo>
                <a:lnTo>
                  <a:pt x="16833" y="5494"/>
                </a:lnTo>
                <a:lnTo>
                  <a:pt x="16638" y="5834"/>
                </a:lnTo>
                <a:lnTo>
                  <a:pt x="16759" y="6182"/>
                </a:lnTo>
                <a:lnTo>
                  <a:pt x="16690" y="6422"/>
                </a:lnTo>
                <a:lnTo>
                  <a:pt x="16599" y="6834"/>
                </a:lnTo>
                <a:lnTo>
                  <a:pt x="16440" y="6794"/>
                </a:lnTo>
                <a:lnTo>
                  <a:pt x="16348" y="6444"/>
                </a:lnTo>
                <a:lnTo>
                  <a:pt x="16292" y="6139"/>
                </a:lnTo>
                <a:lnTo>
                  <a:pt x="16213" y="5680"/>
                </a:lnTo>
                <a:lnTo>
                  <a:pt x="16120" y="5211"/>
                </a:lnTo>
                <a:lnTo>
                  <a:pt x="16055" y="5005"/>
                </a:lnTo>
                <a:lnTo>
                  <a:pt x="16320" y="4820"/>
                </a:lnTo>
                <a:cubicBezTo>
                  <a:pt x="16274" y="4738"/>
                  <a:pt x="16215" y="4667"/>
                  <a:pt x="16146" y="4611"/>
                </a:cubicBezTo>
                <a:cubicBezTo>
                  <a:pt x="16062" y="4543"/>
                  <a:pt x="15965" y="4500"/>
                  <a:pt x="15864" y="4485"/>
                </a:cubicBezTo>
                <a:lnTo>
                  <a:pt x="15569" y="4593"/>
                </a:lnTo>
                <a:lnTo>
                  <a:pt x="15321" y="4439"/>
                </a:lnTo>
                <a:lnTo>
                  <a:pt x="15198" y="4158"/>
                </a:lnTo>
                <a:lnTo>
                  <a:pt x="15381" y="3934"/>
                </a:lnTo>
                <a:lnTo>
                  <a:pt x="15519" y="3737"/>
                </a:lnTo>
                <a:lnTo>
                  <a:pt x="15405" y="3532"/>
                </a:lnTo>
                <a:lnTo>
                  <a:pt x="15480" y="3336"/>
                </a:lnTo>
                <a:lnTo>
                  <a:pt x="15721" y="3516"/>
                </a:lnTo>
                <a:lnTo>
                  <a:pt x="15744" y="3315"/>
                </a:lnTo>
                <a:lnTo>
                  <a:pt x="15541" y="2981"/>
                </a:lnTo>
                <a:lnTo>
                  <a:pt x="15442" y="2624"/>
                </a:lnTo>
                <a:lnTo>
                  <a:pt x="15183" y="2351"/>
                </a:lnTo>
                <a:lnTo>
                  <a:pt x="15133" y="2192"/>
                </a:lnTo>
                <a:lnTo>
                  <a:pt x="15153" y="1705"/>
                </a:lnTo>
                <a:lnTo>
                  <a:pt x="15070" y="1156"/>
                </a:lnTo>
                <a:lnTo>
                  <a:pt x="14817" y="745"/>
                </a:lnTo>
                <a:lnTo>
                  <a:pt x="14759" y="427"/>
                </a:lnTo>
                <a:lnTo>
                  <a:pt x="14446" y="540"/>
                </a:lnTo>
                <a:lnTo>
                  <a:pt x="14118" y="472"/>
                </a:lnTo>
                <a:lnTo>
                  <a:pt x="13831" y="635"/>
                </a:lnTo>
                <a:lnTo>
                  <a:pt x="13918" y="965"/>
                </a:lnTo>
                <a:lnTo>
                  <a:pt x="13954" y="1240"/>
                </a:lnTo>
                <a:lnTo>
                  <a:pt x="13675" y="1139"/>
                </a:lnTo>
                <a:lnTo>
                  <a:pt x="13419" y="1352"/>
                </a:lnTo>
                <a:lnTo>
                  <a:pt x="13365" y="1800"/>
                </a:lnTo>
                <a:lnTo>
                  <a:pt x="13369" y="2211"/>
                </a:lnTo>
                <a:lnTo>
                  <a:pt x="13550" y="2474"/>
                </a:lnTo>
                <a:lnTo>
                  <a:pt x="13380" y="2771"/>
                </a:lnTo>
                <a:lnTo>
                  <a:pt x="13310" y="3082"/>
                </a:lnTo>
                <a:lnTo>
                  <a:pt x="13310" y="3404"/>
                </a:lnTo>
                <a:lnTo>
                  <a:pt x="13431" y="3624"/>
                </a:lnTo>
                <a:lnTo>
                  <a:pt x="13372" y="3898"/>
                </a:lnTo>
                <a:lnTo>
                  <a:pt x="13561" y="4111"/>
                </a:lnTo>
                <a:lnTo>
                  <a:pt x="13780" y="4286"/>
                </a:lnTo>
                <a:lnTo>
                  <a:pt x="13979" y="4430"/>
                </a:lnTo>
                <a:lnTo>
                  <a:pt x="14236" y="4318"/>
                </a:lnTo>
                <a:lnTo>
                  <a:pt x="14296" y="4568"/>
                </a:lnTo>
                <a:lnTo>
                  <a:pt x="14454" y="4640"/>
                </a:lnTo>
                <a:lnTo>
                  <a:pt x="14659" y="4571"/>
                </a:lnTo>
                <a:lnTo>
                  <a:pt x="14880" y="4881"/>
                </a:lnTo>
                <a:lnTo>
                  <a:pt x="14721" y="5128"/>
                </a:lnTo>
                <a:lnTo>
                  <a:pt x="14524" y="4908"/>
                </a:lnTo>
                <a:lnTo>
                  <a:pt x="14373" y="4951"/>
                </a:lnTo>
                <a:lnTo>
                  <a:pt x="14346" y="5201"/>
                </a:lnTo>
                <a:cubicBezTo>
                  <a:pt x="14261" y="5282"/>
                  <a:pt x="14191" y="5382"/>
                  <a:pt x="14140" y="5497"/>
                </a:cubicBezTo>
                <a:cubicBezTo>
                  <a:pt x="14079" y="5633"/>
                  <a:pt x="14048" y="5785"/>
                  <a:pt x="14048" y="5939"/>
                </a:cubicBezTo>
                <a:lnTo>
                  <a:pt x="14261" y="6057"/>
                </a:lnTo>
                <a:lnTo>
                  <a:pt x="14388" y="5754"/>
                </a:lnTo>
                <a:lnTo>
                  <a:pt x="14563" y="5695"/>
                </a:lnTo>
                <a:lnTo>
                  <a:pt x="14588" y="5905"/>
                </a:lnTo>
                <a:lnTo>
                  <a:pt x="14605" y="6182"/>
                </a:lnTo>
                <a:lnTo>
                  <a:pt x="14617" y="6408"/>
                </a:lnTo>
                <a:cubicBezTo>
                  <a:pt x="14552" y="6485"/>
                  <a:pt x="14490" y="6565"/>
                  <a:pt x="14429" y="6647"/>
                </a:cubicBezTo>
                <a:cubicBezTo>
                  <a:pt x="14350" y="6752"/>
                  <a:pt x="14276" y="6861"/>
                  <a:pt x="14204" y="6973"/>
                </a:cubicBezTo>
                <a:lnTo>
                  <a:pt x="13995" y="7148"/>
                </a:lnTo>
                <a:lnTo>
                  <a:pt x="13778" y="7087"/>
                </a:lnTo>
                <a:lnTo>
                  <a:pt x="13581" y="7204"/>
                </a:lnTo>
                <a:lnTo>
                  <a:pt x="13460" y="7605"/>
                </a:lnTo>
                <a:lnTo>
                  <a:pt x="13462" y="7879"/>
                </a:lnTo>
                <a:lnTo>
                  <a:pt x="13514" y="8245"/>
                </a:lnTo>
                <a:lnTo>
                  <a:pt x="13525" y="8485"/>
                </a:lnTo>
                <a:lnTo>
                  <a:pt x="13554" y="8776"/>
                </a:lnTo>
                <a:lnTo>
                  <a:pt x="13538" y="9049"/>
                </a:lnTo>
                <a:lnTo>
                  <a:pt x="13435" y="9261"/>
                </a:lnTo>
                <a:lnTo>
                  <a:pt x="13217" y="9353"/>
                </a:lnTo>
                <a:lnTo>
                  <a:pt x="13167" y="9696"/>
                </a:lnTo>
                <a:lnTo>
                  <a:pt x="13019" y="9744"/>
                </a:lnTo>
                <a:lnTo>
                  <a:pt x="12995" y="9369"/>
                </a:lnTo>
                <a:lnTo>
                  <a:pt x="12904" y="9091"/>
                </a:lnTo>
                <a:lnTo>
                  <a:pt x="13229" y="9158"/>
                </a:lnTo>
                <a:lnTo>
                  <a:pt x="13392" y="9007"/>
                </a:lnTo>
                <a:lnTo>
                  <a:pt x="13397" y="8756"/>
                </a:lnTo>
                <a:lnTo>
                  <a:pt x="13223" y="8654"/>
                </a:lnTo>
                <a:lnTo>
                  <a:pt x="13274" y="8439"/>
                </a:lnTo>
                <a:lnTo>
                  <a:pt x="13017" y="8481"/>
                </a:lnTo>
                <a:lnTo>
                  <a:pt x="12926" y="8063"/>
                </a:lnTo>
                <a:lnTo>
                  <a:pt x="12927" y="7872"/>
                </a:lnTo>
                <a:lnTo>
                  <a:pt x="13118" y="7521"/>
                </a:lnTo>
                <a:lnTo>
                  <a:pt x="13214" y="7153"/>
                </a:lnTo>
                <a:lnTo>
                  <a:pt x="13210" y="6840"/>
                </a:lnTo>
                <a:lnTo>
                  <a:pt x="12890" y="6915"/>
                </a:lnTo>
                <a:lnTo>
                  <a:pt x="12780" y="6792"/>
                </a:lnTo>
                <a:lnTo>
                  <a:pt x="12662" y="6519"/>
                </a:lnTo>
                <a:lnTo>
                  <a:pt x="12424" y="6404"/>
                </a:lnTo>
                <a:lnTo>
                  <a:pt x="12254" y="6343"/>
                </a:lnTo>
                <a:lnTo>
                  <a:pt x="12120" y="6451"/>
                </a:lnTo>
                <a:lnTo>
                  <a:pt x="11924" y="6441"/>
                </a:lnTo>
                <a:lnTo>
                  <a:pt x="11896" y="6835"/>
                </a:lnTo>
                <a:lnTo>
                  <a:pt x="11999" y="7144"/>
                </a:lnTo>
                <a:lnTo>
                  <a:pt x="12244" y="7257"/>
                </a:lnTo>
                <a:lnTo>
                  <a:pt x="12449" y="7324"/>
                </a:lnTo>
                <a:lnTo>
                  <a:pt x="12515" y="7592"/>
                </a:lnTo>
                <a:lnTo>
                  <a:pt x="12494" y="7830"/>
                </a:lnTo>
                <a:lnTo>
                  <a:pt x="12262" y="7718"/>
                </a:lnTo>
                <a:lnTo>
                  <a:pt x="12051" y="7504"/>
                </a:lnTo>
                <a:lnTo>
                  <a:pt x="11746" y="6875"/>
                </a:lnTo>
                <a:lnTo>
                  <a:pt x="11572" y="6979"/>
                </a:lnTo>
                <a:lnTo>
                  <a:pt x="11643" y="7310"/>
                </a:lnTo>
                <a:lnTo>
                  <a:pt x="11519" y="7475"/>
                </a:lnTo>
                <a:lnTo>
                  <a:pt x="11185" y="7370"/>
                </a:lnTo>
                <a:lnTo>
                  <a:pt x="10904" y="7201"/>
                </a:lnTo>
                <a:lnTo>
                  <a:pt x="10442" y="7240"/>
                </a:lnTo>
                <a:lnTo>
                  <a:pt x="10092" y="7290"/>
                </a:lnTo>
                <a:lnTo>
                  <a:pt x="9805" y="7049"/>
                </a:lnTo>
                <a:lnTo>
                  <a:pt x="9572" y="6980"/>
                </a:lnTo>
                <a:lnTo>
                  <a:pt x="9334" y="6902"/>
                </a:lnTo>
                <a:lnTo>
                  <a:pt x="9167" y="6523"/>
                </a:lnTo>
                <a:lnTo>
                  <a:pt x="9005" y="6286"/>
                </a:lnTo>
                <a:lnTo>
                  <a:pt x="8738" y="6273"/>
                </a:lnTo>
                <a:lnTo>
                  <a:pt x="8519" y="6232"/>
                </a:lnTo>
                <a:lnTo>
                  <a:pt x="8438" y="5973"/>
                </a:lnTo>
                <a:lnTo>
                  <a:pt x="8363" y="5739"/>
                </a:lnTo>
                <a:lnTo>
                  <a:pt x="8123" y="5583"/>
                </a:lnTo>
                <a:lnTo>
                  <a:pt x="8060" y="5222"/>
                </a:lnTo>
                <a:lnTo>
                  <a:pt x="8108" y="4968"/>
                </a:lnTo>
                <a:cubicBezTo>
                  <a:pt x="8175" y="4894"/>
                  <a:pt x="8199" y="4780"/>
                  <a:pt x="8170" y="4677"/>
                </a:cubicBezTo>
                <a:cubicBezTo>
                  <a:pt x="8127" y="4525"/>
                  <a:pt x="7988" y="4442"/>
                  <a:pt x="7859" y="4493"/>
                </a:cubicBezTo>
                <a:lnTo>
                  <a:pt x="7472" y="4485"/>
                </a:lnTo>
                <a:lnTo>
                  <a:pt x="7112" y="4550"/>
                </a:lnTo>
                <a:lnTo>
                  <a:pt x="6737" y="4598"/>
                </a:lnTo>
                <a:lnTo>
                  <a:pt x="6503" y="4657"/>
                </a:lnTo>
                <a:lnTo>
                  <a:pt x="6229" y="4924"/>
                </a:lnTo>
                <a:lnTo>
                  <a:pt x="6281" y="5177"/>
                </a:lnTo>
                <a:lnTo>
                  <a:pt x="6505" y="5434"/>
                </a:lnTo>
                <a:lnTo>
                  <a:pt x="6766" y="5188"/>
                </a:lnTo>
                <a:lnTo>
                  <a:pt x="7015" y="5281"/>
                </a:lnTo>
                <a:lnTo>
                  <a:pt x="7203" y="5297"/>
                </a:lnTo>
                <a:lnTo>
                  <a:pt x="7574" y="5110"/>
                </a:lnTo>
                <a:lnTo>
                  <a:pt x="7796" y="5019"/>
                </a:lnTo>
                <a:lnTo>
                  <a:pt x="7885" y="5297"/>
                </a:lnTo>
                <a:cubicBezTo>
                  <a:pt x="7801" y="5330"/>
                  <a:pt x="7720" y="5376"/>
                  <a:pt x="7646" y="5434"/>
                </a:cubicBezTo>
                <a:cubicBezTo>
                  <a:pt x="7583" y="5482"/>
                  <a:pt x="7525" y="5539"/>
                  <a:pt x="7473" y="5603"/>
                </a:cubicBezTo>
                <a:lnTo>
                  <a:pt x="7261" y="5626"/>
                </a:lnTo>
                <a:lnTo>
                  <a:pt x="6978" y="5699"/>
                </a:lnTo>
                <a:lnTo>
                  <a:pt x="6695" y="5685"/>
                </a:lnTo>
                <a:lnTo>
                  <a:pt x="6537" y="5865"/>
                </a:lnTo>
                <a:lnTo>
                  <a:pt x="6441" y="6182"/>
                </a:lnTo>
                <a:lnTo>
                  <a:pt x="6468" y="6528"/>
                </a:lnTo>
                <a:lnTo>
                  <a:pt x="6448" y="6944"/>
                </a:lnTo>
                <a:cubicBezTo>
                  <a:pt x="6447" y="7045"/>
                  <a:pt x="6463" y="7145"/>
                  <a:pt x="6495" y="7238"/>
                </a:cubicBezTo>
                <a:cubicBezTo>
                  <a:pt x="6526" y="7331"/>
                  <a:pt x="6572" y="7415"/>
                  <a:pt x="6630" y="7486"/>
                </a:cubicBezTo>
                <a:lnTo>
                  <a:pt x="6509" y="7702"/>
                </a:lnTo>
                <a:cubicBezTo>
                  <a:pt x="6489" y="7652"/>
                  <a:pt x="6447" y="7619"/>
                  <a:pt x="6400" y="7616"/>
                </a:cubicBezTo>
                <a:cubicBezTo>
                  <a:pt x="6278" y="7609"/>
                  <a:pt x="6200" y="7767"/>
                  <a:pt x="6263" y="7890"/>
                </a:cubicBezTo>
                <a:lnTo>
                  <a:pt x="6328" y="8248"/>
                </a:lnTo>
                <a:lnTo>
                  <a:pt x="6330" y="8644"/>
                </a:lnTo>
                <a:lnTo>
                  <a:pt x="6159" y="8497"/>
                </a:lnTo>
                <a:lnTo>
                  <a:pt x="6127" y="8121"/>
                </a:lnTo>
                <a:lnTo>
                  <a:pt x="6048" y="7733"/>
                </a:lnTo>
                <a:lnTo>
                  <a:pt x="5913" y="7497"/>
                </a:lnTo>
                <a:lnTo>
                  <a:pt x="5978" y="7232"/>
                </a:lnTo>
                <a:lnTo>
                  <a:pt x="6186" y="7262"/>
                </a:lnTo>
                <a:lnTo>
                  <a:pt x="6285" y="6809"/>
                </a:lnTo>
                <a:lnTo>
                  <a:pt x="6106" y="6674"/>
                </a:lnTo>
                <a:lnTo>
                  <a:pt x="5994" y="6531"/>
                </a:lnTo>
                <a:lnTo>
                  <a:pt x="6027" y="6325"/>
                </a:lnTo>
                <a:lnTo>
                  <a:pt x="5859" y="6412"/>
                </a:lnTo>
                <a:lnTo>
                  <a:pt x="5873" y="6149"/>
                </a:lnTo>
                <a:lnTo>
                  <a:pt x="5873" y="5902"/>
                </a:lnTo>
                <a:cubicBezTo>
                  <a:pt x="5806" y="5933"/>
                  <a:pt x="5732" y="5934"/>
                  <a:pt x="5664" y="5907"/>
                </a:cubicBezTo>
                <a:cubicBezTo>
                  <a:pt x="5557" y="5865"/>
                  <a:pt x="5476" y="5760"/>
                  <a:pt x="5452" y="5629"/>
                </a:cubicBezTo>
                <a:cubicBezTo>
                  <a:pt x="5512" y="5539"/>
                  <a:pt x="5522" y="5415"/>
                  <a:pt x="5478" y="5313"/>
                </a:cubicBezTo>
                <a:cubicBezTo>
                  <a:pt x="5359" y="5038"/>
                  <a:pt x="5021" y="5067"/>
                  <a:pt x="4937" y="5360"/>
                </a:cubicBezTo>
                <a:lnTo>
                  <a:pt x="4545" y="5386"/>
                </a:lnTo>
                <a:lnTo>
                  <a:pt x="4208" y="5338"/>
                </a:lnTo>
                <a:lnTo>
                  <a:pt x="3995" y="5328"/>
                </a:lnTo>
                <a:lnTo>
                  <a:pt x="3800" y="5167"/>
                </a:lnTo>
                <a:lnTo>
                  <a:pt x="3226" y="4848"/>
                </a:lnTo>
                <a:lnTo>
                  <a:pt x="2775" y="4553"/>
                </a:lnTo>
                <a:lnTo>
                  <a:pt x="2557" y="4173"/>
                </a:lnTo>
                <a:lnTo>
                  <a:pt x="2781" y="3973"/>
                </a:lnTo>
                <a:lnTo>
                  <a:pt x="3126" y="3892"/>
                </a:lnTo>
                <a:lnTo>
                  <a:pt x="3367" y="3906"/>
                </a:lnTo>
                <a:cubicBezTo>
                  <a:pt x="3437" y="3879"/>
                  <a:pt x="3498" y="3828"/>
                  <a:pt x="3544" y="3761"/>
                </a:cubicBezTo>
                <a:cubicBezTo>
                  <a:pt x="3638" y="3624"/>
                  <a:pt x="3660" y="3437"/>
                  <a:pt x="3603" y="3274"/>
                </a:cubicBezTo>
                <a:lnTo>
                  <a:pt x="3467" y="2867"/>
                </a:lnTo>
                <a:lnTo>
                  <a:pt x="3275" y="2594"/>
                </a:lnTo>
                <a:lnTo>
                  <a:pt x="3054" y="2320"/>
                </a:lnTo>
                <a:lnTo>
                  <a:pt x="2814" y="2230"/>
                </a:lnTo>
                <a:cubicBezTo>
                  <a:pt x="2734" y="2292"/>
                  <a:pt x="2638" y="2320"/>
                  <a:pt x="2543" y="2309"/>
                </a:cubicBezTo>
                <a:cubicBezTo>
                  <a:pt x="2334" y="2284"/>
                  <a:pt x="2167" y="2088"/>
                  <a:pt x="2145" y="1839"/>
                </a:cubicBezTo>
                <a:lnTo>
                  <a:pt x="1957" y="1388"/>
                </a:lnTo>
                <a:lnTo>
                  <a:pt x="1777" y="946"/>
                </a:lnTo>
                <a:lnTo>
                  <a:pt x="1602" y="763"/>
                </a:lnTo>
                <a:lnTo>
                  <a:pt x="1344" y="393"/>
                </a:lnTo>
                <a:lnTo>
                  <a:pt x="1065" y="0"/>
                </a:lnTo>
                <a:lnTo>
                  <a:pt x="584" y="1024"/>
                </a:lnTo>
                <a:lnTo>
                  <a:pt x="0" y="2311"/>
                </a:lnTo>
                <a:lnTo>
                  <a:pt x="9" y="2732"/>
                </a:lnTo>
                <a:lnTo>
                  <a:pt x="153" y="3331"/>
                </a:lnTo>
                <a:lnTo>
                  <a:pt x="503" y="4183"/>
                </a:lnTo>
                <a:lnTo>
                  <a:pt x="2464" y="8202"/>
                </a:lnTo>
                <a:lnTo>
                  <a:pt x="3019" y="9239"/>
                </a:lnTo>
                <a:lnTo>
                  <a:pt x="3259" y="9406"/>
                </a:lnTo>
                <a:lnTo>
                  <a:pt x="3862" y="9668"/>
                </a:lnTo>
                <a:lnTo>
                  <a:pt x="4107" y="9940"/>
                </a:lnTo>
                <a:lnTo>
                  <a:pt x="4213" y="10380"/>
                </a:lnTo>
                <a:lnTo>
                  <a:pt x="4372" y="10652"/>
                </a:lnTo>
                <a:lnTo>
                  <a:pt x="4915" y="11227"/>
                </a:lnTo>
                <a:lnTo>
                  <a:pt x="5783" y="11813"/>
                </a:lnTo>
                <a:lnTo>
                  <a:pt x="8801" y="13529"/>
                </a:lnTo>
                <a:lnTo>
                  <a:pt x="7564" y="2084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8" name="Shape 4624">
            <a:extLst>
              <a:ext uri="{FF2B5EF4-FFF2-40B4-BE49-F238E27FC236}">
                <a16:creationId xmlns:a16="http://schemas.microsoft.com/office/drawing/2014/main" id="{D5060A70-5DB9-4952-8A68-84FA2F2901F0}"/>
              </a:ext>
            </a:extLst>
          </p:cNvPr>
          <p:cNvSpPr/>
          <p:nvPr/>
        </p:nvSpPr>
        <p:spPr>
          <a:xfrm>
            <a:off x="3503992" y="2371067"/>
            <a:ext cx="234800" cy="218641"/>
          </a:xfrm>
          <a:custGeom>
            <a:avLst/>
            <a:gdLst/>
            <a:ahLst/>
            <a:cxnLst>
              <a:cxn ang="0">
                <a:pos x="wd2" y="hd2"/>
              </a:cxn>
              <a:cxn ang="5400000">
                <a:pos x="wd2" y="hd2"/>
              </a:cxn>
              <a:cxn ang="10800000">
                <a:pos x="wd2" y="hd2"/>
              </a:cxn>
              <a:cxn ang="16200000">
                <a:pos x="wd2" y="hd2"/>
              </a:cxn>
            </a:cxnLst>
            <a:rect l="0" t="0" r="r" b="b"/>
            <a:pathLst>
              <a:path w="21484" h="21600" extrusionOk="0">
                <a:moveTo>
                  <a:pt x="9596" y="0"/>
                </a:moveTo>
                <a:lnTo>
                  <a:pt x="8143" y="2029"/>
                </a:lnTo>
                <a:lnTo>
                  <a:pt x="7948" y="4772"/>
                </a:lnTo>
                <a:lnTo>
                  <a:pt x="6523" y="4748"/>
                </a:lnTo>
                <a:lnTo>
                  <a:pt x="5962" y="6748"/>
                </a:lnTo>
                <a:lnTo>
                  <a:pt x="4891" y="8585"/>
                </a:lnTo>
                <a:lnTo>
                  <a:pt x="1533" y="9596"/>
                </a:lnTo>
                <a:lnTo>
                  <a:pt x="0" y="11462"/>
                </a:lnTo>
                <a:lnTo>
                  <a:pt x="2357" y="13311"/>
                </a:lnTo>
                <a:lnTo>
                  <a:pt x="5233" y="14410"/>
                </a:lnTo>
                <a:lnTo>
                  <a:pt x="7601" y="17037"/>
                </a:lnTo>
                <a:lnTo>
                  <a:pt x="11326" y="19879"/>
                </a:lnTo>
                <a:lnTo>
                  <a:pt x="14579" y="21600"/>
                </a:lnTo>
                <a:lnTo>
                  <a:pt x="16893" y="20141"/>
                </a:lnTo>
                <a:lnTo>
                  <a:pt x="19321" y="18723"/>
                </a:lnTo>
                <a:cubicBezTo>
                  <a:pt x="20276" y="18934"/>
                  <a:pt x="21213" y="18287"/>
                  <a:pt x="21438" y="17264"/>
                </a:cubicBezTo>
                <a:cubicBezTo>
                  <a:pt x="21600" y="16523"/>
                  <a:pt x="21330" y="15751"/>
                  <a:pt x="20756" y="15310"/>
                </a:cubicBezTo>
                <a:lnTo>
                  <a:pt x="18627" y="13828"/>
                </a:lnTo>
                <a:lnTo>
                  <a:pt x="18532" y="9945"/>
                </a:lnTo>
                <a:lnTo>
                  <a:pt x="15895" y="7777"/>
                </a:lnTo>
                <a:lnTo>
                  <a:pt x="18789" y="6509"/>
                </a:lnTo>
                <a:lnTo>
                  <a:pt x="18113" y="3870"/>
                </a:lnTo>
                <a:lnTo>
                  <a:pt x="14866" y="5016"/>
                </a:lnTo>
                <a:lnTo>
                  <a:pt x="13527" y="3685"/>
                </a:lnTo>
                <a:lnTo>
                  <a:pt x="11452" y="2109"/>
                </a:lnTo>
                <a:lnTo>
                  <a:pt x="959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9" name="Shape 4625">
            <a:extLst>
              <a:ext uri="{FF2B5EF4-FFF2-40B4-BE49-F238E27FC236}">
                <a16:creationId xmlns:a16="http://schemas.microsoft.com/office/drawing/2014/main" id="{4A42AA96-1A55-49DF-A5B2-A8703E0DA20B}"/>
              </a:ext>
            </a:extLst>
          </p:cNvPr>
          <p:cNvSpPr/>
          <p:nvPr/>
        </p:nvSpPr>
        <p:spPr>
          <a:xfrm>
            <a:off x="3444309" y="2466740"/>
            <a:ext cx="34556" cy="34873"/>
          </a:xfrm>
          <a:custGeom>
            <a:avLst/>
            <a:gdLst/>
            <a:ahLst/>
            <a:cxnLst>
              <a:cxn ang="0">
                <a:pos x="wd2" y="hd2"/>
              </a:cxn>
              <a:cxn ang="5400000">
                <a:pos x="wd2" y="hd2"/>
              </a:cxn>
              <a:cxn ang="10800000">
                <a:pos x="wd2" y="hd2"/>
              </a:cxn>
              <a:cxn ang="16200000">
                <a:pos x="wd2" y="hd2"/>
              </a:cxn>
            </a:cxnLst>
            <a:rect l="0" t="0" r="r" b="b"/>
            <a:pathLst>
              <a:path w="21600" h="21600" extrusionOk="0">
                <a:moveTo>
                  <a:pt x="12336" y="0"/>
                </a:moveTo>
                <a:lnTo>
                  <a:pt x="0" y="11812"/>
                </a:lnTo>
                <a:lnTo>
                  <a:pt x="5276" y="21600"/>
                </a:lnTo>
                <a:lnTo>
                  <a:pt x="21600" y="18829"/>
                </a:lnTo>
                <a:lnTo>
                  <a:pt x="1233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0" name="Shape 4626">
            <a:extLst>
              <a:ext uri="{FF2B5EF4-FFF2-40B4-BE49-F238E27FC236}">
                <a16:creationId xmlns:a16="http://schemas.microsoft.com/office/drawing/2014/main" id="{59A2A228-13CA-4C23-9E0A-CC57FE66E36C}"/>
              </a:ext>
            </a:extLst>
          </p:cNvPr>
          <p:cNvSpPr/>
          <p:nvPr/>
        </p:nvSpPr>
        <p:spPr>
          <a:xfrm>
            <a:off x="3350596" y="2488809"/>
            <a:ext cx="22375" cy="29007"/>
          </a:xfrm>
          <a:custGeom>
            <a:avLst/>
            <a:gdLst/>
            <a:ahLst/>
            <a:cxnLst>
              <a:cxn ang="0">
                <a:pos x="wd2" y="hd2"/>
              </a:cxn>
              <a:cxn ang="5400000">
                <a:pos x="wd2" y="hd2"/>
              </a:cxn>
              <a:cxn ang="10800000">
                <a:pos x="wd2" y="hd2"/>
              </a:cxn>
              <a:cxn ang="16200000">
                <a:pos x="wd2" y="hd2"/>
              </a:cxn>
            </a:cxnLst>
            <a:rect l="0" t="0" r="r" b="b"/>
            <a:pathLst>
              <a:path w="21600" h="21600" extrusionOk="0">
                <a:moveTo>
                  <a:pt x="13374" y="0"/>
                </a:moveTo>
                <a:lnTo>
                  <a:pt x="0" y="18270"/>
                </a:lnTo>
                <a:lnTo>
                  <a:pt x="21600" y="21600"/>
                </a:lnTo>
                <a:lnTo>
                  <a:pt x="13374"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1" name="Shape 4627">
            <a:extLst>
              <a:ext uri="{FF2B5EF4-FFF2-40B4-BE49-F238E27FC236}">
                <a16:creationId xmlns:a16="http://schemas.microsoft.com/office/drawing/2014/main" id="{41B18B7E-0F0E-4120-AC38-6E3E0EC25CF2}"/>
              </a:ext>
            </a:extLst>
          </p:cNvPr>
          <p:cNvSpPr/>
          <p:nvPr/>
        </p:nvSpPr>
        <p:spPr>
          <a:xfrm>
            <a:off x="3484366" y="2199260"/>
            <a:ext cx="26445" cy="53260"/>
          </a:xfrm>
          <a:custGeom>
            <a:avLst/>
            <a:gdLst/>
            <a:ahLst/>
            <a:cxnLst>
              <a:cxn ang="0">
                <a:pos x="wd2" y="hd2"/>
              </a:cxn>
              <a:cxn ang="5400000">
                <a:pos x="wd2" y="hd2"/>
              </a:cxn>
              <a:cxn ang="10800000">
                <a:pos x="wd2" y="hd2"/>
              </a:cxn>
              <a:cxn ang="16200000">
                <a:pos x="wd2" y="hd2"/>
              </a:cxn>
            </a:cxnLst>
            <a:rect l="0" t="0" r="r" b="b"/>
            <a:pathLst>
              <a:path w="21600" h="21600" extrusionOk="0">
                <a:moveTo>
                  <a:pt x="21248" y="0"/>
                </a:moveTo>
                <a:lnTo>
                  <a:pt x="0" y="8854"/>
                </a:lnTo>
                <a:lnTo>
                  <a:pt x="4102" y="21600"/>
                </a:lnTo>
                <a:lnTo>
                  <a:pt x="21600" y="13068"/>
                </a:lnTo>
                <a:lnTo>
                  <a:pt x="2124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2" name="Shape 4628">
            <a:extLst>
              <a:ext uri="{FF2B5EF4-FFF2-40B4-BE49-F238E27FC236}">
                <a16:creationId xmlns:a16="http://schemas.microsoft.com/office/drawing/2014/main" id="{DCF8325C-7862-4B90-BF24-C15755212E79}"/>
              </a:ext>
            </a:extLst>
          </p:cNvPr>
          <p:cNvSpPr/>
          <p:nvPr/>
        </p:nvSpPr>
        <p:spPr>
          <a:xfrm>
            <a:off x="3713749" y="2417261"/>
            <a:ext cx="38950" cy="47145"/>
          </a:xfrm>
          <a:custGeom>
            <a:avLst/>
            <a:gdLst/>
            <a:ahLst/>
            <a:cxnLst>
              <a:cxn ang="0">
                <a:pos x="wd2" y="hd2"/>
              </a:cxn>
              <a:cxn ang="5400000">
                <a:pos x="wd2" y="hd2"/>
              </a:cxn>
              <a:cxn ang="10800000">
                <a:pos x="wd2" y="hd2"/>
              </a:cxn>
              <a:cxn ang="16200000">
                <a:pos x="wd2" y="hd2"/>
              </a:cxn>
            </a:cxnLst>
            <a:rect l="0" t="0" r="r" b="b"/>
            <a:pathLst>
              <a:path w="21600" h="21600" extrusionOk="0">
                <a:moveTo>
                  <a:pt x="6740" y="0"/>
                </a:moveTo>
                <a:lnTo>
                  <a:pt x="0" y="12803"/>
                </a:lnTo>
                <a:lnTo>
                  <a:pt x="11899" y="21600"/>
                </a:lnTo>
                <a:lnTo>
                  <a:pt x="21600" y="12166"/>
                </a:lnTo>
                <a:lnTo>
                  <a:pt x="6740"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3" name="Shape 4629">
            <a:extLst>
              <a:ext uri="{FF2B5EF4-FFF2-40B4-BE49-F238E27FC236}">
                <a16:creationId xmlns:a16="http://schemas.microsoft.com/office/drawing/2014/main" id="{D09DA272-5A17-4E1A-B076-F1AB4FF7C708}"/>
              </a:ext>
            </a:extLst>
          </p:cNvPr>
          <p:cNvSpPr/>
          <p:nvPr/>
        </p:nvSpPr>
        <p:spPr>
          <a:xfrm>
            <a:off x="3417516" y="2382188"/>
            <a:ext cx="34021" cy="37247"/>
          </a:xfrm>
          <a:custGeom>
            <a:avLst/>
            <a:gdLst/>
            <a:ahLst/>
            <a:cxnLst>
              <a:cxn ang="0">
                <a:pos x="wd2" y="hd2"/>
              </a:cxn>
              <a:cxn ang="5400000">
                <a:pos x="wd2" y="hd2"/>
              </a:cxn>
              <a:cxn ang="10800000">
                <a:pos x="wd2" y="hd2"/>
              </a:cxn>
              <a:cxn ang="16200000">
                <a:pos x="wd2" y="hd2"/>
              </a:cxn>
            </a:cxnLst>
            <a:rect l="0" t="0" r="r" b="b"/>
            <a:pathLst>
              <a:path w="21600" h="21600" extrusionOk="0">
                <a:moveTo>
                  <a:pt x="12820" y="0"/>
                </a:moveTo>
                <a:lnTo>
                  <a:pt x="0" y="6008"/>
                </a:lnTo>
                <a:lnTo>
                  <a:pt x="3635" y="20952"/>
                </a:lnTo>
                <a:lnTo>
                  <a:pt x="21600" y="21600"/>
                </a:lnTo>
                <a:lnTo>
                  <a:pt x="12820"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4" name="Shape 4630">
            <a:extLst>
              <a:ext uri="{FF2B5EF4-FFF2-40B4-BE49-F238E27FC236}">
                <a16:creationId xmlns:a16="http://schemas.microsoft.com/office/drawing/2014/main" id="{50233B00-A1BC-45CE-A28A-52D23C7EBE59}"/>
              </a:ext>
            </a:extLst>
          </p:cNvPr>
          <p:cNvSpPr/>
          <p:nvPr/>
        </p:nvSpPr>
        <p:spPr>
          <a:xfrm>
            <a:off x="3186173" y="2476393"/>
            <a:ext cx="33304" cy="67172"/>
          </a:xfrm>
          <a:custGeom>
            <a:avLst/>
            <a:gdLst/>
            <a:ahLst/>
            <a:cxnLst>
              <a:cxn ang="0">
                <a:pos x="wd2" y="hd2"/>
              </a:cxn>
              <a:cxn ang="5400000">
                <a:pos x="wd2" y="hd2"/>
              </a:cxn>
              <a:cxn ang="10800000">
                <a:pos x="wd2" y="hd2"/>
              </a:cxn>
              <a:cxn ang="16200000">
                <a:pos x="wd2" y="hd2"/>
              </a:cxn>
            </a:cxnLst>
            <a:rect l="0" t="0" r="r" b="b"/>
            <a:pathLst>
              <a:path w="21600" h="21600" extrusionOk="0">
                <a:moveTo>
                  <a:pt x="16148" y="0"/>
                </a:moveTo>
                <a:lnTo>
                  <a:pt x="0" y="5524"/>
                </a:lnTo>
                <a:lnTo>
                  <a:pt x="1509" y="11951"/>
                </a:lnTo>
                <a:lnTo>
                  <a:pt x="21600" y="21600"/>
                </a:lnTo>
                <a:lnTo>
                  <a:pt x="20159" y="8356"/>
                </a:lnTo>
                <a:lnTo>
                  <a:pt x="1614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5" name="Shape 4631">
            <a:extLst>
              <a:ext uri="{FF2B5EF4-FFF2-40B4-BE49-F238E27FC236}">
                <a16:creationId xmlns:a16="http://schemas.microsoft.com/office/drawing/2014/main" id="{D25321CE-9A8C-4274-AAFC-C63BBDE3CD5B}"/>
              </a:ext>
            </a:extLst>
          </p:cNvPr>
          <p:cNvSpPr/>
          <p:nvPr/>
        </p:nvSpPr>
        <p:spPr>
          <a:xfrm>
            <a:off x="4032821" y="1763938"/>
            <a:ext cx="1711906" cy="1553230"/>
          </a:xfrm>
          <a:custGeom>
            <a:avLst/>
            <a:gdLst/>
            <a:ahLst/>
            <a:cxnLst>
              <a:cxn ang="0">
                <a:pos x="wd2" y="hd2"/>
              </a:cxn>
              <a:cxn ang="5400000">
                <a:pos x="wd2" y="hd2"/>
              </a:cxn>
              <a:cxn ang="10800000">
                <a:pos x="wd2" y="hd2"/>
              </a:cxn>
              <a:cxn ang="16200000">
                <a:pos x="wd2" y="hd2"/>
              </a:cxn>
            </a:cxnLst>
            <a:rect l="0" t="0" r="r" b="b"/>
            <a:pathLst>
              <a:path w="21600" h="21600" extrusionOk="0">
                <a:moveTo>
                  <a:pt x="4800" y="282"/>
                </a:moveTo>
                <a:lnTo>
                  <a:pt x="4373" y="6"/>
                </a:lnTo>
                <a:lnTo>
                  <a:pt x="3863" y="237"/>
                </a:lnTo>
                <a:lnTo>
                  <a:pt x="3445" y="445"/>
                </a:lnTo>
                <a:lnTo>
                  <a:pt x="3467" y="800"/>
                </a:lnTo>
                <a:lnTo>
                  <a:pt x="3235" y="805"/>
                </a:lnTo>
                <a:lnTo>
                  <a:pt x="3008" y="1134"/>
                </a:lnTo>
                <a:lnTo>
                  <a:pt x="2798" y="1078"/>
                </a:lnTo>
                <a:lnTo>
                  <a:pt x="2942" y="1386"/>
                </a:lnTo>
                <a:lnTo>
                  <a:pt x="3270" y="1511"/>
                </a:lnTo>
                <a:lnTo>
                  <a:pt x="3481" y="1648"/>
                </a:lnTo>
                <a:lnTo>
                  <a:pt x="3148" y="1718"/>
                </a:lnTo>
                <a:lnTo>
                  <a:pt x="2768" y="1601"/>
                </a:lnTo>
                <a:lnTo>
                  <a:pt x="2652" y="1803"/>
                </a:lnTo>
                <a:lnTo>
                  <a:pt x="2822" y="2057"/>
                </a:lnTo>
                <a:lnTo>
                  <a:pt x="2543" y="2148"/>
                </a:lnTo>
                <a:lnTo>
                  <a:pt x="2500" y="2501"/>
                </a:lnTo>
                <a:lnTo>
                  <a:pt x="2545" y="2965"/>
                </a:lnTo>
                <a:lnTo>
                  <a:pt x="2751" y="3175"/>
                </a:lnTo>
                <a:lnTo>
                  <a:pt x="3033" y="2969"/>
                </a:lnTo>
                <a:lnTo>
                  <a:pt x="3151" y="3153"/>
                </a:lnTo>
                <a:cubicBezTo>
                  <a:pt x="3104" y="3212"/>
                  <a:pt x="3079" y="3288"/>
                  <a:pt x="3081" y="3366"/>
                </a:cubicBezTo>
                <a:cubicBezTo>
                  <a:pt x="3086" y="3561"/>
                  <a:pt x="3239" y="3711"/>
                  <a:pt x="3414" y="3694"/>
                </a:cubicBezTo>
                <a:lnTo>
                  <a:pt x="3532" y="3971"/>
                </a:lnTo>
                <a:lnTo>
                  <a:pt x="3201" y="3789"/>
                </a:lnTo>
                <a:lnTo>
                  <a:pt x="2633" y="3510"/>
                </a:lnTo>
                <a:lnTo>
                  <a:pt x="2536" y="3767"/>
                </a:lnTo>
                <a:lnTo>
                  <a:pt x="2516" y="4102"/>
                </a:lnTo>
                <a:lnTo>
                  <a:pt x="2745" y="4446"/>
                </a:lnTo>
                <a:lnTo>
                  <a:pt x="2862" y="4763"/>
                </a:lnTo>
                <a:lnTo>
                  <a:pt x="3255" y="4621"/>
                </a:lnTo>
                <a:lnTo>
                  <a:pt x="3326" y="4925"/>
                </a:lnTo>
                <a:lnTo>
                  <a:pt x="3262" y="5285"/>
                </a:lnTo>
                <a:lnTo>
                  <a:pt x="3306" y="5733"/>
                </a:lnTo>
                <a:lnTo>
                  <a:pt x="3307" y="6197"/>
                </a:lnTo>
                <a:lnTo>
                  <a:pt x="3055" y="6179"/>
                </a:lnTo>
                <a:lnTo>
                  <a:pt x="2984" y="5895"/>
                </a:lnTo>
                <a:lnTo>
                  <a:pt x="2735" y="5871"/>
                </a:lnTo>
                <a:lnTo>
                  <a:pt x="2498" y="6151"/>
                </a:lnTo>
                <a:lnTo>
                  <a:pt x="2198" y="6170"/>
                </a:lnTo>
                <a:lnTo>
                  <a:pt x="2134" y="5913"/>
                </a:lnTo>
                <a:lnTo>
                  <a:pt x="2446" y="5772"/>
                </a:lnTo>
                <a:lnTo>
                  <a:pt x="2731" y="5576"/>
                </a:lnTo>
                <a:lnTo>
                  <a:pt x="3018" y="5481"/>
                </a:lnTo>
                <a:lnTo>
                  <a:pt x="2950" y="5191"/>
                </a:lnTo>
                <a:lnTo>
                  <a:pt x="2609" y="4969"/>
                </a:lnTo>
                <a:lnTo>
                  <a:pt x="2324" y="4516"/>
                </a:lnTo>
                <a:lnTo>
                  <a:pt x="2137" y="3993"/>
                </a:lnTo>
                <a:lnTo>
                  <a:pt x="2035" y="3545"/>
                </a:lnTo>
                <a:lnTo>
                  <a:pt x="2075" y="3091"/>
                </a:lnTo>
                <a:lnTo>
                  <a:pt x="1921" y="2582"/>
                </a:lnTo>
                <a:lnTo>
                  <a:pt x="1864" y="2155"/>
                </a:lnTo>
                <a:lnTo>
                  <a:pt x="1951" y="1562"/>
                </a:lnTo>
                <a:lnTo>
                  <a:pt x="2136" y="1059"/>
                </a:lnTo>
                <a:lnTo>
                  <a:pt x="2415" y="683"/>
                </a:lnTo>
                <a:lnTo>
                  <a:pt x="2803" y="272"/>
                </a:lnTo>
                <a:lnTo>
                  <a:pt x="2717" y="0"/>
                </a:lnTo>
                <a:lnTo>
                  <a:pt x="2170" y="14"/>
                </a:lnTo>
                <a:lnTo>
                  <a:pt x="1766" y="93"/>
                </a:lnTo>
                <a:lnTo>
                  <a:pt x="1325" y="296"/>
                </a:lnTo>
                <a:lnTo>
                  <a:pt x="1006" y="679"/>
                </a:lnTo>
                <a:lnTo>
                  <a:pt x="779" y="1136"/>
                </a:lnTo>
                <a:lnTo>
                  <a:pt x="493" y="1853"/>
                </a:lnTo>
                <a:lnTo>
                  <a:pt x="383" y="2247"/>
                </a:lnTo>
                <a:lnTo>
                  <a:pt x="329" y="2723"/>
                </a:lnTo>
                <a:lnTo>
                  <a:pt x="11" y="3089"/>
                </a:lnTo>
                <a:lnTo>
                  <a:pt x="34" y="3477"/>
                </a:lnTo>
                <a:lnTo>
                  <a:pt x="147" y="3935"/>
                </a:lnTo>
                <a:lnTo>
                  <a:pt x="0" y="4263"/>
                </a:lnTo>
                <a:lnTo>
                  <a:pt x="30" y="4568"/>
                </a:lnTo>
                <a:lnTo>
                  <a:pt x="93" y="4911"/>
                </a:lnTo>
                <a:lnTo>
                  <a:pt x="71" y="5413"/>
                </a:lnTo>
                <a:lnTo>
                  <a:pt x="398" y="5614"/>
                </a:lnTo>
                <a:lnTo>
                  <a:pt x="884" y="5666"/>
                </a:lnTo>
                <a:lnTo>
                  <a:pt x="1424" y="5769"/>
                </a:lnTo>
                <a:lnTo>
                  <a:pt x="1742" y="6251"/>
                </a:lnTo>
                <a:lnTo>
                  <a:pt x="1541" y="6447"/>
                </a:lnTo>
                <a:lnTo>
                  <a:pt x="1036" y="6218"/>
                </a:lnTo>
                <a:lnTo>
                  <a:pt x="675" y="6088"/>
                </a:lnTo>
                <a:lnTo>
                  <a:pt x="378" y="6185"/>
                </a:lnTo>
                <a:lnTo>
                  <a:pt x="471" y="6741"/>
                </a:lnTo>
                <a:lnTo>
                  <a:pt x="681" y="7147"/>
                </a:lnTo>
                <a:lnTo>
                  <a:pt x="1088" y="7583"/>
                </a:lnTo>
                <a:lnTo>
                  <a:pt x="1421" y="7919"/>
                </a:lnTo>
                <a:lnTo>
                  <a:pt x="1763" y="7850"/>
                </a:lnTo>
                <a:lnTo>
                  <a:pt x="1868" y="7507"/>
                </a:lnTo>
                <a:lnTo>
                  <a:pt x="2313" y="7498"/>
                </a:lnTo>
                <a:lnTo>
                  <a:pt x="2342" y="7887"/>
                </a:lnTo>
                <a:lnTo>
                  <a:pt x="2445" y="8198"/>
                </a:lnTo>
                <a:lnTo>
                  <a:pt x="2045" y="8188"/>
                </a:lnTo>
                <a:lnTo>
                  <a:pt x="1703" y="8201"/>
                </a:lnTo>
                <a:lnTo>
                  <a:pt x="2041" y="8564"/>
                </a:lnTo>
                <a:lnTo>
                  <a:pt x="2438" y="8648"/>
                </a:lnTo>
                <a:lnTo>
                  <a:pt x="2980" y="8504"/>
                </a:lnTo>
                <a:lnTo>
                  <a:pt x="3152" y="8083"/>
                </a:lnTo>
                <a:lnTo>
                  <a:pt x="3533" y="8230"/>
                </a:lnTo>
                <a:lnTo>
                  <a:pt x="3806" y="8416"/>
                </a:lnTo>
                <a:lnTo>
                  <a:pt x="4170" y="8365"/>
                </a:lnTo>
                <a:lnTo>
                  <a:pt x="4542" y="8290"/>
                </a:lnTo>
                <a:lnTo>
                  <a:pt x="4952" y="8418"/>
                </a:lnTo>
                <a:lnTo>
                  <a:pt x="5301" y="8385"/>
                </a:lnTo>
                <a:lnTo>
                  <a:pt x="5302" y="8083"/>
                </a:lnTo>
                <a:lnTo>
                  <a:pt x="4864" y="7704"/>
                </a:lnTo>
                <a:lnTo>
                  <a:pt x="5694" y="8162"/>
                </a:lnTo>
                <a:lnTo>
                  <a:pt x="5899" y="8511"/>
                </a:lnTo>
                <a:lnTo>
                  <a:pt x="6060" y="8350"/>
                </a:lnTo>
                <a:lnTo>
                  <a:pt x="5854" y="7975"/>
                </a:lnTo>
                <a:lnTo>
                  <a:pt x="6046" y="7889"/>
                </a:lnTo>
                <a:lnTo>
                  <a:pt x="6699" y="7984"/>
                </a:lnTo>
                <a:lnTo>
                  <a:pt x="7117" y="8074"/>
                </a:lnTo>
                <a:lnTo>
                  <a:pt x="7386" y="7865"/>
                </a:lnTo>
                <a:lnTo>
                  <a:pt x="7400" y="7414"/>
                </a:lnTo>
                <a:lnTo>
                  <a:pt x="7108" y="7074"/>
                </a:lnTo>
                <a:lnTo>
                  <a:pt x="6779" y="6955"/>
                </a:lnTo>
                <a:lnTo>
                  <a:pt x="6782" y="6696"/>
                </a:lnTo>
                <a:lnTo>
                  <a:pt x="7065" y="6633"/>
                </a:lnTo>
                <a:lnTo>
                  <a:pt x="7244" y="6394"/>
                </a:lnTo>
                <a:lnTo>
                  <a:pt x="7291" y="6792"/>
                </a:lnTo>
                <a:lnTo>
                  <a:pt x="7474" y="7098"/>
                </a:lnTo>
                <a:lnTo>
                  <a:pt x="7790" y="7186"/>
                </a:lnTo>
                <a:lnTo>
                  <a:pt x="7997" y="7145"/>
                </a:lnTo>
                <a:lnTo>
                  <a:pt x="8078" y="7556"/>
                </a:lnTo>
                <a:lnTo>
                  <a:pt x="8052" y="7838"/>
                </a:lnTo>
                <a:lnTo>
                  <a:pt x="8244" y="8086"/>
                </a:lnTo>
                <a:lnTo>
                  <a:pt x="8513" y="7676"/>
                </a:lnTo>
                <a:lnTo>
                  <a:pt x="8761" y="7861"/>
                </a:lnTo>
                <a:lnTo>
                  <a:pt x="8628" y="8271"/>
                </a:lnTo>
                <a:lnTo>
                  <a:pt x="9064" y="8306"/>
                </a:lnTo>
                <a:lnTo>
                  <a:pt x="9215" y="8466"/>
                </a:lnTo>
                <a:lnTo>
                  <a:pt x="9548" y="8695"/>
                </a:lnTo>
                <a:lnTo>
                  <a:pt x="9594" y="8973"/>
                </a:lnTo>
                <a:lnTo>
                  <a:pt x="9558" y="9314"/>
                </a:lnTo>
                <a:lnTo>
                  <a:pt x="9316" y="9435"/>
                </a:lnTo>
                <a:lnTo>
                  <a:pt x="9190" y="9672"/>
                </a:lnTo>
                <a:lnTo>
                  <a:pt x="9139" y="10068"/>
                </a:lnTo>
                <a:lnTo>
                  <a:pt x="9554" y="10254"/>
                </a:lnTo>
                <a:lnTo>
                  <a:pt x="9693" y="9812"/>
                </a:lnTo>
                <a:lnTo>
                  <a:pt x="9843" y="9407"/>
                </a:lnTo>
                <a:lnTo>
                  <a:pt x="10303" y="9148"/>
                </a:lnTo>
                <a:lnTo>
                  <a:pt x="10524" y="9448"/>
                </a:lnTo>
                <a:lnTo>
                  <a:pt x="10500" y="9898"/>
                </a:lnTo>
                <a:lnTo>
                  <a:pt x="10863" y="10188"/>
                </a:lnTo>
                <a:lnTo>
                  <a:pt x="11072" y="10222"/>
                </a:lnTo>
                <a:lnTo>
                  <a:pt x="11137" y="9808"/>
                </a:lnTo>
                <a:lnTo>
                  <a:pt x="11403" y="9697"/>
                </a:lnTo>
                <a:lnTo>
                  <a:pt x="11421" y="10123"/>
                </a:lnTo>
                <a:lnTo>
                  <a:pt x="11371" y="10473"/>
                </a:lnTo>
                <a:lnTo>
                  <a:pt x="11664" y="10470"/>
                </a:lnTo>
                <a:lnTo>
                  <a:pt x="11888" y="10605"/>
                </a:lnTo>
                <a:lnTo>
                  <a:pt x="12151" y="10831"/>
                </a:lnTo>
                <a:lnTo>
                  <a:pt x="12303" y="11209"/>
                </a:lnTo>
                <a:lnTo>
                  <a:pt x="12533" y="11474"/>
                </a:lnTo>
                <a:lnTo>
                  <a:pt x="12698" y="11875"/>
                </a:lnTo>
                <a:lnTo>
                  <a:pt x="12907" y="12212"/>
                </a:lnTo>
                <a:lnTo>
                  <a:pt x="12961" y="12518"/>
                </a:lnTo>
                <a:lnTo>
                  <a:pt x="12861" y="12829"/>
                </a:lnTo>
                <a:lnTo>
                  <a:pt x="12780" y="13122"/>
                </a:lnTo>
                <a:lnTo>
                  <a:pt x="12956" y="13513"/>
                </a:lnTo>
                <a:lnTo>
                  <a:pt x="13510" y="13467"/>
                </a:lnTo>
                <a:lnTo>
                  <a:pt x="14055" y="13388"/>
                </a:lnTo>
                <a:lnTo>
                  <a:pt x="14083" y="12919"/>
                </a:lnTo>
                <a:lnTo>
                  <a:pt x="14126" y="12685"/>
                </a:lnTo>
                <a:lnTo>
                  <a:pt x="14703" y="12951"/>
                </a:lnTo>
                <a:lnTo>
                  <a:pt x="15082" y="13048"/>
                </a:lnTo>
                <a:lnTo>
                  <a:pt x="15511" y="13263"/>
                </a:lnTo>
                <a:lnTo>
                  <a:pt x="15545" y="13574"/>
                </a:lnTo>
                <a:lnTo>
                  <a:pt x="15380" y="13908"/>
                </a:lnTo>
                <a:lnTo>
                  <a:pt x="15075" y="13945"/>
                </a:lnTo>
                <a:lnTo>
                  <a:pt x="14855" y="14274"/>
                </a:lnTo>
                <a:cubicBezTo>
                  <a:pt x="14870" y="14418"/>
                  <a:pt x="14792" y="14554"/>
                  <a:pt x="14666" y="14599"/>
                </a:cubicBezTo>
                <a:cubicBezTo>
                  <a:pt x="14356" y="14711"/>
                  <a:pt x="14098" y="14321"/>
                  <a:pt x="14288" y="14029"/>
                </a:cubicBezTo>
                <a:lnTo>
                  <a:pt x="13995" y="13778"/>
                </a:lnTo>
                <a:lnTo>
                  <a:pt x="12709" y="13691"/>
                </a:lnTo>
                <a:lnTo>
                  <a:pt x="12361" y="13948"/>
                </a:lnTo>
                <a:lnTo>
                  <a:pt x="12294" y="14314"/>
                </a:lnTo>
                <a:lnTo>
                  <a:pt x="12207" y="14765"/>
                </a:lnTo>
                <a:lnTo>
                  <a:pt x="11916" y="15097"/>
                </a:lnTo>
                <a:lnTo>
                  <a:pt x="12163" y="15385"/>
                </a:lnTo>
                <a:lnTo>
                  <a:pt x="12475" y="15607"/>
                </a:lnTo>
                <a:lnTo>
                  <a:pt x="12813" y="15970"/>
                </a:lnTo>
                <a:lnTo>
                  <a:pt x="12888" y="16278"/>
                </a:lnTo>
                <a:lnTo>
                  <a:pt x="12555" y="16324"/>
                </a:lnTo>
                <a:lnTo>
                  <a:pt x="12302" y="16599"/>
                </a:lnTo>
                <a:lnTo>
                  <a:pt x="12068" y="16872"/>
                </a:lnTo>
                <a:lnTo>
                  <a:pt x="11800" y="17022"/>
                </a:lnTo>
                <a:lnTo>
                  <a:pt x="11449" y="17232"/>
                </a:lnTo>
                <a:lnTo>
                  <a:pt x="11821" y="17469"/>
                </a:lnTo>
                <a:lnTo>
                  <a:pt x="11943" y="17786"/>
                </a:lnTo>
                <a:lnTo>
                  <a:pt x="11844" y="18132"/>
                </a:lnTo>
                <a:lnTo>
                  <a:pt x="11569" y="18018"/>
                </a:lnTo>
                <a:lnTo>
                  <a:pt x="11512" y="17664"/>
                </a:lnTo>
                <a:lnTo>
                  <a:pt x="11142" y="17296"/>
                </a:lnTo>
                <a:lnTo>
                  <a:pt x="10848" y="17142"/>
                </a:lnTo>
                <a:lnTo>
                  <a:pt x="10436" y="17083"/>
                </a:lnTo>
                <a:lnTo>
                  <a:pt x="10035" y="17036"/>
                </a:lnTo>
                <a:lnTo>
                  <a:pt x="9821" y="17355"/>
                </a:lnTo>
                <a:lnTo>
                  <a:pt x="10043" y="17652"/>
                </a:lnTo>
                <a:lnTo>
                  <a:pt x="9957" y="17928"/>
                </a:lnTo>
                <a:lnTo>
                  <a:pt x="9632" y="18153"/>
                </a:lnTo>
                <a:lnTo>
                  <a:pt x="9586" y="18566"/>
                </a:lnTo>
                <a:lnTo>
                  <a:pt x="9599" y="19041"/>
                </a:lnTo>
                <a:lnTo>
                  <a:pt x="9852" y="19374"/>
                </a:lnTo>
                <a:lnTo>
                  <a:pt x="10139" y="19479"/>
                </a:lnTo>
                <a:lnTo>
                  <a:pt x="10460" y="19567"/>
                </a:lnTo>
                <a:lnTo>
                  <a:pt x="10812" y="19624"/>
                </a:lnTo>
                <a:lnTo>
                  <a:pt x="11176" y="19495"/>
                </a:lnTo>
                <a:lnTo>
                  <a:pt x="11395" y="19200"/>
                </a:lnTo>
                <a:lnTo>
                  <a:pt x="11643" y="19027"/>
                </a:lnTo>
                <a:lnTo>
                  <a:pt x="11661" y="18697"/>
                </a:lnTo>
                <a:lnTo>
                  <a:pt x="11868" y="18854"/>
                </a:lnTo>
                <a:lnTo>
                  <a:pt x="12231" y="18784"/>
                </a:lnTo>
                <a:lnTo>
                  <a:pt x="12500" y="18911"/>
                </a:lnTo>
                <a:lnTo>
                  <a:pt x="12676" y="18539"/>
                </a:lnTo>
                <a:lnTo>
                  <a:pt x="12390" y="18392"/>
                </a:lnTo>
                <a:lnTo>
                  <a:pt x="12325" y="18156"/>
                </a:lnTo>
                <a:lnTo>
                  <a:pt x="12528" y="17943"/>
                </a:lnTo>
                <a:lnTo>
                  <a:pt x="12668" y="18206"/>
                </a:lnTo>
                <a:lnTo>
                  <a:pt x="13007" y="18324"/>
                </a:lnTo>
                <a:lnTo>
                  <a:pt x="13026" y="18713"/>
                </a:lnTo>
                <a:lnTo>
                  <a:pt x="13345" y="18620"/>
                </a:lnTo>
                <a:lnTo>
                  <a:pt x="13324" y="18188"/>
                </a:lnTo>
                <a:lnTo>
                  <a:pt x="13598" y="18162"/>
                </a:lnTo>
                <a:lnTo>
                  <a:pt x="13720" y="18644"/>
                </a:lnTo>
                <a:lnTo>
                  <a:pt x="13866" y="18842"/>
                </a:lnTo>
                <a:lnTo>
                  <a:pt x="14251" y="19040"/>
                </a:lnTo>
                <a:lnTo>
                  <a:pt x="14419" y="19338"/>
                </a:lnTo>
                <a:lnTo>
                  <a:pt x="14692" y="19345"/>
                </a:lnTo>
                <a:lnTo>
                  <a:pt x="15043" y="19437"/>
                </a:lnTo>
                <a:lnTo>
                  <a:pt x="15401" y="19404"/>
                </a:lnTo>
                <a:lnTo>
                  <a:pt x="15717" y="19572"/>
                </a:lnTo>
                <a:lnTo>
                  <a:pt x="15607" y="19839"/>
                </a:lnTo>
                <a:lnTo>
                  <a:pt x="15288" y="20103"/>
                </a:lnTo>
                <a:lnTo>
                  <a:pt x="15400" y="20457"/>
                </a:lnTo>
                <a:lnTo>
                  <a:pt x="15807" y="20693"/>
                </a:lnTo>
                <a:lnTo>
                  <a:pt x="16121" y="20787"/>
                </a:lnTo>
                <a:lnTo>
                  <a:pt x="16405" y="20711"/>
                </a:lnTo>
                <a:lnTo>
                  <a:pt x="16717" y="20883"/>
                </a:lnTo>
                <a:lnTo>
                  <a:pt x="17177" y="20985"/>
                </a:lnTo>
                <a:lnTo>
                  <a:pt x="17541" y="20956"/>
                </a:lnTo>
                <a:lnTo>
                  <a:pt x="17811" y="21087"/>
                </a:lnTo>
                <a:lnTo>
                  <a:pt x="18120" y="21372"/>
                </a:lnTo>
                <a:lnTo>
                  <a:pt x="18579" y="21522"/>
                </a:lnTo>
                <a:lnTo>
                  <a:pt x="19023" y="21598"/>
                </a:lnTo>
                <a:lnTo>
                  <a:pt x="19499" y="21451"/>
                </a:lnTo>
                <a:lnTo>
                  <a:pt x="20121" y="21600"/>
                </a:lnTo>
                <a:lnTo>
                  <a:pt x="20704" y="21590"/>
                </a:lnTo>
                <a:lnTo>
                  <a:pt x="21137" y="21524"/>
                </a:lnTo>
                <a:lnTo>
                  <a:pt x="21182" y="21247"/>
                </a:lnTo>
                <a:lnTo>
                  <a:pt x="20914" y="21042"/>
                </a:lnTo>
                <a:lnTo>
                  <a:pt x="21071" y="20837"/>
                </a:lnTo>
                <a:lnTo>
                  <a:pt x="20954" y="20611"/>
                </a:lnTo>
                <a:lnTo>
                  <a:pt x="20569" y="20708"/>
                </a:lnTo>
                <a:lnTo>
                  <a:pt x="20355" y="20513"/>
                </a:lnTo>
                <a:lnTo>
                  <a:pt x="20116" y="20273"/>
                </a:lnTo>
                <a:lnTo>
                  <a:pt x="19805" y="20190"/>
                </a:lnTo>
                <a:lnTo>
                  <a:pt x="19488" y="19766"/>
                </a:lnTo>
                <a:lnTo>
                  <a:pt x="19081" y="19626"/>
                </a:lnTo>
                <a:lnTo>
                  <a:pt x="18713" y="19554"/>
                </a:lnTo>
                <a:lnTo>
                  <a:pt x="18316" y="19306"/>
                </a:lnTo>
                <a:cubicBezTo>
                  <a:pt x="18191" y="19268"/>
                  <a:pt x="18074" y="19204"/>
                  <a:pt x="17972" y="19117"/>
                </a:cubicBezTo>
                <a:cubicBezTo>
                  <a:pt x="17852" y="19016"/>
                  <a:pt x="17755" y="18885"/>
                  <a:pt x="17687" y="18735"/>
                </a:cubicBezTo>
                <a:lnTo>
                  <a:pt x="17913" y="18547"/>
                </a:lnTo>
                <a:lnTo>
                  <a:pt x="18256" y="18753"/>
                </a:lnTo>
                <a:lnTo>
                  <a:pt x="18719" y="18933"/>
                </a:lnTo>
                <a:lnTo>
                  <a:pt x="19007" y="18806"/>
                </a:lnTo>
                <a:lnTo>
                  <a:pt x="19230" y="19124"/>
                </a:lnTo>
                <a:lnTo>
                  <a:pt x="19537" y="19131"/>
                </a:lnTo>
                <a:lnTo>
                  <a:pt x="19825" y="18998"/>
                </a:lnTo>
                <a:lnTo>
                  <a:pt x="19976" y="19346"/>
                </a:lnTo>
                <a:lnTo>
                  <a:pt x="20385" y="19349"/>
                </a:lnTo>
                <a:lnTo>
                  <a:pt x="20559" y="19229"/>
                </a:lnTo>
                <a:lnTo>
                  <a:pt x="20807" y="19235"/>
                </a:lnTo>
                <a:lnTo>
                  <a:pt x="21133" y="19519"/>
                </a:lnTo>
                <a:lnTo>
                  <a:pt x="21213" y="19827"/>
                </a:lnTo>
                <a:lnTo>
                  <a:pt x="21481" y="19620"/>
                </a:lnTo>
                <a:lnTo>
                  <a:pt x="21296" y="19266"/>
                </a:lnTo>
                <a:lnTo>
                  <a:pt x="21253" y="19027"/>
                </a:lnTo>
                <a:lnTo>
                  <a:pt x="21476" y="19036"/>
                </a:lnTo>
                <a:lnTo>
                  <a:pt x="21600" y="18854"/>
                </a:lnTo>
                <a:lnTo>
                  <a:pt x="21326" y="18504"/>
                </a:lnTo>
                <a:lnTo>
                  <a:pt x="21067" y="18330"/>
                </a:lnTo>
                <a:lnTo>
                  <a:pt x="20920" y="18037"/>
                </a:lnTo>
                <a:lnTo>
                  <a:pt x="20700" y="17670"/>
                </a:lnTo>
                <a:lnTo>
                  <a:pt x="21064" y="17843"/>
                </a:lnTo>
                <a:lnTo>
                  <a:pt x="21224" y="18093"/>
                </a:lnTo>
                <a:lnTo>
                  <a:pt x="21364" y="17586"/>
                </a:lnTo>
                <a:lnTo>
                  <a:pt x="21175" y="17353"/>
                </a:lnTo>
                <a:lnTo>
                  <a:pt x="20774" y="17130"/>
                </a:lnTo>
                <a:lnTo>
                  <a:pt x="20969" y="16818"/>
                </a:lnTo>
                <a:lnTo>
                  <a:pt x="20630" y="16709"/>
                </a:lnTo>
                <a:lnTo>
                  <a:pt x="20298" y="16688"/>
                </a:lnTo>
                <a:lnTo>
                  <a:pt x="20004" y="16433"/>
                </a:lnTo>
                <a:lnTo>
                  <a:pt x="20156" y="16080"/>
                </a:lnTo>
                <a:lnTo>
                  <a:pt x="19854" y="15942"/>
                </a:lnTo>
                <a:lnTo>
                  <a:pt x="19553" y="15915"/>
                </a:lnTo>
                <a:lnTo>
                  <a:pt x="19442" y="15592"/>
                </a:lnTo>
                <a:lnTo>
                  <a:pt x="19187" y="15539"/>
                </a:lnTo>
                <a:lnTo>
                  <a:pt x="19058" y="15719"/>
                </a:lnTo>
                <a:lnTo>
                  <a:pt x="18872" y="15485"/>
                </a:lnTo>
                <a:lnTo>
                  <a:pt x="18569" y="15477"/>
                </a:lnTo>
                <a:lnTo>
                  <a:pt x="18313" y="15627"/>
                </a:lnTo>
                <a:lnTo>
                  <a:pt x="18071" y="15198"/>
                </a:lnTo>
                <a:lnTo>
                  <a:pt x="17864" y="14777"/>
                </a:lnTo>
                <a:lnTo>
                  <a:pt x="17700" y="14453"/>
                </a:lnTo>
                <a:lnTo>
                  <a:pt x="17419" y="14411"/>
                </a:lnTo>
                <a:lnTo>
                  <a:pt x="17120" y="14667"/>
                </a:lnTo>
                <a:lnTo>
                  <a:pt x="17003" y="14287"/>
                </a:lnTo>
                <a:lnTo>
                  <a:pt x="16807" y="14053"/>
                </a:lnTo>
                <a:lnTo>
                  <a:pt x="16614" y="13732"/>
                </a:lnTo>
                <a:lnTo>
                  <a:pt x="16210" y="13598"/>
                </a:lnTo>
                <a:lnTo>
                  <a:pt x="16403" y="13350"/>
                </a:lnTo>
                <a:lnTo>
                  <a:pt x="17084" y="13835"/>
                </a:lnTo>
                <a:lnTo>
                  <a:pt x="17249" y="13695"/>
                </a:lnTo>
                <a:lnTo>
                  <a:pt x="17180" y="13323"/>
                </a:lnTo>
                <a:lnTo>
                  <a:pt x="16824" y="13110"/>
                </a:lnTo>
                <a:lnTo>
                  <a:pt x="16690" y="12837"/>
                </a:lnTo>
                <a:lnTo>
                  <a:pt x="17092" y="12908"/>
                </a:lnTo>
                <a:lnTo>
                  <a:pt x="17364" y="12789"/>
                </a:lnTo>
                <a:lnTo>
                  <a:pt x="17088" y="12548"/>
                </a:lnTo>
                <a:lnTo>
                  <a:pt x="17217" y="12317"/>
                </a:lnTo>
                <a:lnTo>
                  <a:pt x="17522" y="12544"/>
                </a:lnTo>
                <a:lnTo>
                  <a:pt x="17663" y="12900"/>
                </a:lnTo>
                <a:lnTo>
                  <a:pt x="18050" y="13081"/>
                </a:lnTo>
                <a:lnTo>
                  <a:pt x="18215" y="12915"/>
                </a:lnTo>
                <a:lnTo>
                  <a:pt x="18262" y="12462"/>
                </a:lnTo>
                <a:lnTo>
                  <a:pt x="18508" y="12470"/>
                </a:lnTo>
                <a:lnTo>
                  <a:pt x="18416" y="12837"/>
                </a:lnTo>
                <a:lnTo>
                  <a:pt x="18275" y="13271"/>
                </a:lnTo>
                <a:lnTo>
                  <a:pt x="18608" y="13281"/>
                </a:lnTo>
                <a:cubicBezTo>
                  <a:pt x="18645" y="13226"/>
                  <a:pt x="18682" y="13171"/>
                  <a:pt x="18719" y="13117"/>
                </a:cubicBezTo>
                <a:cubicBezTo>
                  <a:pt x="18755" y="13062"/>
                  <a:pt x="18792" y="13007"/>
                  <a:pt x="18829" y="12953"/>
                </a:cubicBezTo>
                <a:lnTo>
                  <a:pt x="19027" y="12676"/>
                </a:lnTo>
                <a:lnTo>
                  <a:pt x="19188" y="12216"/>
                </a:lnTo>
                <a:lnTo>
                  <a:pt x="19304" y="12575"/>
                </a:lnTo>
                <a:lnTo>
                  <a:pt x="19124" y="12942"/>
                </a:lnTo>
                <a:lnTo>
                  <a:pt x="18880" y="13372"/>
                </a:lnTo>
                <a:lnTo>
                  <a:pt x="18974" y="13629"/>
                </a:lnTo>
                <a:lnTo>
                  <a:pt x="19274" y="13550"/>
                </a:lnTo>
                <a:lnTo>
                  <a:pt x="19314" y="13842"/>
                </a:lnTo>
                <a:lnTo>
                  <a:pt x="19378" y="14201"/>
                </a:lnTo>
                <a:lnTo>
                  <a:pt x="19687" y="14146"/>
                </a:lnTo>
                <a:lnTo>
                  <a:pt x="19813" y="13988"/>
                </a:lnTo>
                <a:lnTo>
                  <a:pt x="19935" y="14341"/>
                </a:lnTo>
                <a:lnTo>
                  <a:pt x="20193" y="14404"/>
                </a:lnTo>
                <a:lnTo>
                  <a:pt x="20616" y="14255"/>
                </a:lnTo>
                <a:lnTo>
                  <a:pt x="20857" y="14377"/>
                </a:lnTo>
                <a:lnTo>
                  <a:pt x="20968" y="13985"/>
                </a:lnTo>
                <a:lnTo>
                  <a:pt x="20759" y="13673"/>
                </a:lnTo>
                <a:lnTo>
                  <a:pt x="20689" y="13327"/>
                </a:lnTo>
                <a:lnTo>
                  <a:pt x="20391" y="13219"/>
                </a:lnTo>
                <a:lnTo>
                  <a:pt x="20364" y="12852"/>
                </a:lnTo>
                <a:lnTo>
                  <a:pt x="20655" y="12990"/>
                </a:lnTo>
                <a:lnTo>
                  <a:pt x="20897" y="12742"/>
                </a:lnTo>
                <a:lnTo>
                  <a:pt x="21015" y="12400"/>
                </a:lnTo>
                <a:lnTo>
                  <a:pt x="20700" y="12182"/>
                </a:lnTo>
                <a:lnTo>
                  <a:pt x="20785" y="11981"/>
                </a:lnTo>
                <a:lnTo>
                  <a:pt x="21083" y="12007"/>
                </a:lnTo>
                <a:lnTo>
                  <a:pt x="21125" y="11715"/>
                </a:lnTo>
                <a:lnTo>
                  <a:pt x="20863" y="11648"/>
                </a:lnTo>
                <a:lnTo>
                  <a:pt x="20547" y="11548"/>
                </a:lnTo>
                <a:lnTo>
                  <a:pt x="20603" y="11133"/>
                </a:lnTo>
                <a:lnTo>
                  <a:pt x="21039" y="11293"/>
                </a:lnTo>
                <a:lnTo>
                  <a:pt x="21128" y="10958"/>
                </a:lnTo>
                <a:lnTo>
                  <a:pt x="20945" y="10676"/>
                </a:lnTo>
                <a:lnTo>
                  <a:pt x="21118" y="10388"/>
                </a:lnTo>
                <a:lnTo>
                  <a:pt x="20959" y="10096"/>
                </a:lnTo>
                <a:lnTo>
                  <a:pt x="20458" y="10011"/>
                </a:lnTo>
                <a:lnTo>
                  <a:pt x="20157" y="9953"/>
                </a:lnTo>
                <a:lnTo>
                  <a:pt x="20235" y="10333"/>
                </a:lnTo>
                <a:lnTo>
                  <a:pt x="20029" y="10421"/>
                </a:lnTo>
                <a:lnTo>
                  <a:pt x="19718" y="10373"/>
                </a:lnTo>
                <a:lnTo>
                  <a:pt x="19591" y="10607"/>
                </a:lnTo>
                <a:lnTo>
                  <a:pt x="19454" y="10823"/>
                </a:lnTo>
                <a:lnTo>
                  <a:pt x="19375" y="10432"/>
                </a:lnTo>
                <a:lnTo>
                  <a:pt x="19508" y="10111"/>
                </a:lnTo>
                <a:lnTo>
                  <a:pt x="19455" y="9662"/>
                </a:lnTo>
                <a:lnTo>
                  <a:pt x="19251" y="9979"/>
                </a:lnTo>
                <a:lnTo>
                  <a:pt x="19159" y="10238"/>
                </a:lnTo>
                <a:lnTo>
                  <a:pt x="18848" y="10202"/>
                </a:lnTo>
                <a:lnTo>
                  <a:pt x="18660" y="10462"/>
                </a:lnTo>
                <a:lnTo>
                  <a:pt x="18501" y="10685"/>
                </a:lnTo>
                <a:lnTo>
                  <a:pt x="18355" y="10315"/>
                </a:lnTo>
                <a:lnTo>
                  <a:pt x="18533" y="10009"/>
                </a:lnTo>
                <a:lnTo>
                  <a:pt x="18657" y="9760"/>
                </a:lnTo>
                <a:lnTo>
                  <a:pt x="18435" y="9594"/>
                </a:lnTo>
                <a:lnTo>
                  <a:pt x="18352" y="9378"/>
                </a:lnTo>
                <a:lnTo>
                  <a:pt x="18115" y="9314"/>
                </a:lnTo>
                <a:lnTo>
                  <a:pt x="17984" y="9109"/>
                </a:lnTo>
                <a:lnTo>
                  <a:pt x="17882" y="9365"/>
                </a:lnTo>
                <a:lnTo>
                  <a:pt x="17671" y="9501"/>
                </a:lnTo>
                <a:lnTo>
                  <a:pt x="17644" y="9131"/>
                </a:lnTo>
                <a:lnTo>
                  <a:pt x="17525" y="8897"/>
                </a:lnTo>
                <a:lnTo>
                  <a:pt x="17304" y="9149"/>
                </a:lnTo>
                <a:lnTo>
                  <a:pt x="17460" y="9506"/>
                </a:lnTo>
                <a:lnTo>
                  <a:pt x="17368" y="9761"/>
                </a:lnTo>
                <a:lnTo>
                  <a:pt x="17142" y="9671"/>
                </a:lnTo>
                <a:lnTo>
                  <a:pt x="17119" y="9332"/>
                </a:lnTo>
                <a:lnTo>
                  <a:pt x="16888" y="9133"/>
                </a:lnTo>
                <a:lnTo>
                  <a:pt x="16799" y="9608"/>
                </a:lnTo>
                <a:lnTo>
                  <a:pt x="16587" y="9619"/>
                </a:lnTo>
                <a:lnTo>
                  <a:pt x="16608" y="9252"/>
                </a:lnTo>
                <a:lnTo>
                  <a:pt x="16238" y="9303"/>
                </a:lnTo>
                <a:lnTo>
                  <a:pt x="16151" y="8946"/>
                </a:lnTo>
                <a:lnTo>
                  <a:pt x="15836" y="9010"/>
                </a:lnTo>
                <a:lnTo>
                  <a:pt x="15751" y="8806"/>
                </a:lnTo>
                <a:lnTo>
                  <a:pt x="15980" y="8613"/>
                </a:lnTo>
                <a:lnTo>
                  <a:pt x="15828" y="8495"/>
                </a:lnTo>
                <a:lnTo>
                  <a:pt x="15358" y="8644"/>
                </a:lnTo>
                <a:lnTo>
                  <a:pt x="15074" y="8689"/>
                </a:lnTo>
                <a:lnTo>
                  <a:pt x="14801" y="8771"/>
                </a:lnTo>
                <a:lnTo>
                  <a:pt x="14792" y="8495"/>
                </a:lnTo>
                <a:lnTo>
                  <a:pt x="14553" y="8445"/>
                </a:lnTo>
                <a:lnTo>
                  <a:pt x="14405" y="8283"/>
                </a:lnTo>
                <a:lnTo>
                  <a:pt x="14849" y="8096"/>
                </a:lnTo>
                <a:lnTo>
                  <a:pt x="15068" y="7945"/>
                </a:lnTo>
                <a:lnTo>
                  <a:pt x="14979" y="7590"/>
                </a:lnTo>
                <a:lnTo>
                  <a:pt x="14665" y="7547"/>
                </a:lnTo>
                <a:lnTo>
                  <a:pt x="14493" y="7775"/>
                </a:lnTo>
                <a:lnTo>
                  <a:pt x="14283" y="7936"/>
                </a:lnTo>
                <a:lnTo>
                  <a:pt x="14267" y="7589"/>
                </a:lnTo>
                <a:lnTo>
                  <a:pt x="14369" y="7362"/>
                </a:lnTo>
                <a:lnTo>
                  <a:pt x="14115" y="7272"/>
                </a:lnTo>
                <a:lnTo>
                  <a:pt x="14487" y="7056"/>
                </a:lnTo>
                <a:lnTo>
                  <a:pt x="14883" y="7202"/>
                </a:lnTo>
                <a:lnTo>
                  <a:pt x="15205" y="7216"/>
                </a:lnTo>
                <a:lnTo>
                  <a:pt x="15563" y="6939"/>
                </a:lnTo>
                <a:lnTo>
                  <a:pt x="15201" y="6653"/>
                </a:lnTo>
                <a:lnTo>
                  <a:pt x="14778" y="6844"/>
                </a:lnTo>
                <a:lnTo>
                  <a:pt x="14539" y="6776"/>
                </a:lnTo>
                <a:lnTo>
                  <a:pt x="14315" y="6690"/>
                </a:lnTo>
                <a:lnTo>
                  <a:pt x="14120" y="6754"/>
                </a:lnTo>
                <a:lnTo>
                  <a:pt x="13857" y="7024"/>
                </a:lnTo>
                <a:lnTo>
                  <a:pt x="13567" y="7133"/>
                </a:lnTo>
                <a:lnTo>
                  <a:pt x="13579" y="6780"/>
                </a:lnTo>
                <a:lnTo>
                  <a:pt x="14026" y="6544"/>
                </a:lnTo>
                <a:lnTo>
                  <a:pt x="14528" y="6200"/>
                </a:lnTo>
                <a:lnTo>
                  <a:pt x="14727" y="6047"/>
                </a:lnTo>
                <a:lnTo>
                  <a:pt x="15143" y="5988"/>
                </a:lnTo>
                <a:lnTo>
                  <a:pt x="14720" y="5605"/>
                </a:lnTo>
                <a:lnTo>
                  <a:pt x="14525" y="5231"/>
                </a:lnTo>
                <a:lnTo>
                  <a:pt x="14082" y="5117"/>
                </a:lnTo>
                <a:lnTo>
                  <a:pt x="13934" y="5375"/>
                </a:lnTo>
                <a:lnTo>
                  <a:pt x="14026" y="5674"/>
                </a:lnTo>
                <a:lnTo>
                  <a:pt x="13826" y="5993"/>
                </a:lnTo>
                <a:lnTo>
                  <a:pt x="13688" y="6296"/>
                </a:lnTo>
                <a:lnTo>
                  <a:pt x="13388" y="6645"/>
                </a:lnTo>
                <a:lnTo>
                  <a:pt x="13199" y="6479"/>
                </a:lnTo>
                <a:lnTo>
                  <a:pt x="13439" y="6146"/>
                </a:lnTo>
                <a:lnTo>
                  <a:pt x="13613" y="5870"/>
                </a:lnTo>
                <a:lnTo>
                  <a:pt x="13627" y="5516"/>
                </a:lnTo>
                <a:lnTo>
                  <a:pt x="13379" y="5678"/>
                </a:lnTo>
                <a:lnTo>
                  <a:pt x="13246" y="6003"/>
                </a:lnTo>
                <a:lnTo>
                  <a:pt x="12876" y="6513"/>
                </a:lnTo>
                <a:lnTo>
                  <a:pt x="12786" y="5984"/>
                </a:lnTo>
                <a:lnTo>
                  <a:pt x="13207" y="5609"/>
                </a:lnTo>
                <a:lnTo>
                  <a:pt x="13492" y="5175"/>
                </a:lnTo>
                <a:lnTo>
                  <a:pt x="13769" y="4900"/>
                </a:lnTo>
                <a:lnTo>
                  <a:pt x="13657" y="4666"/>
                </a:lnTo>
                <a:lnTo>
                  <a:pt x="13273" y="4454"/>
                </a:lnTo>
                <a:lnTo>
                  <a:pt x="12964" y="4475"/>
                </a:lnTo>
                <a:lnTo>
                  <a:pt x="12785" y="4751"/>
                </a:lnTo>
                <a:lnTo>
                  <a:pt x="12545" y="5020"/>
                </a:lnTo>
                <a:lnTo>
                  <a:pt x="12621" y="4541"/>
                </a:lnTo>
                <a:lnTo>
                  <a:pt x="12539" y="4363"/>
                </a:lnTo>
                <a:lnTo>
                  <a:pt x="12319" y="4614"/>
                </a:lnTo>
                <a:lnTo>
                  <a:pt x="12161" y="5035"/>
                </a:lnTo>
                <a:lnTo>
                  <a:pt x="12101" y="5570"/>
                </a:lnTo>
                <a:lnTo>
                  <a:pt x="12137" y="6011"/>
                </a:lnTo>
                <a:lnTo>
                  <a:pt x="12119" y="6339"/>
                </a:lnTo>
                <a:lnTo>
                  <a:pt x="11846" y="5877"/>
                </a:lnTo>
                <a:lnTo>
                  <a:pt x="11667" y="5769"/>
                </a:lnTo>
                <a:lnTo>
                  <a:pt x="11724" y="5302"/>
                </a:lnTo>
                <a:lnTo>
                  <a:pt x="11933" y="4969"/>
                </a:lnTo>
                <a:lnTo>
                  <a:pt x="11988" y="4535"/>
                </a:lnTo>
                <a:lnTo>
                  <a:pt x="11931" y="4181"/>
                </a:lnTo>
                <a:lnTo>
                  <a:pt x="11726" y="4420"/>
                </a:lnTo>
                <a:lnTo>
                  <a:pt x="11589" y="4750"/>
                </a:lnTo>
                <a:lnTo>
                  <a:pt x="11371" y="5065"/>
                </a:lnTo>
                <a:lnTo>
                  <a:pt x="11225" y="5379"/>
                </a:lnTo>
                <a:lnTo>
                  <a:pt x="10986" y="5079"/>
                </a:lnTo>
                <a:lnTo>
                  <a:pt x="10949" y="4836"/>
                </a:lnTo>
                <a:lnTo>
                  <a:pt x="11254" y="4515"/>
                </a:lnTo>
                <a:lnTo>
                  <a:pt x="11448" y="4207"/>
                </a:lnTo>
                <a:lnTo>
                  <a:pt x="11575" y="3853"/>
                </a:lnTo>
                <a:lnTo>
                  <a:pt x="11219" y="3520"/>
                </a:lnTo>
                <a:lnTo>
                  <a:pt x="10807" y="3391"/>
                </a:lnTo>
                <a:lnTo>
                  <a:pt x="10517" y="3432"/>
                </a:lnTo>
                <a:lnTo>
                  <a:pt x="10451" y="3830"/>
                </a:lnTo>
                <a:lnTo>
                  <a:pt x="10573" y="4190"/>
                </a:lnTo>
                <a:lnTo>
                  <a:pt x="10562" y="4545"/>
                </a:lnTo>
                <a:lnTo>
                  <a:pt x="10320" y="4161"/>
                </a:lnTo>
                <a:lnTo>
                  <a:pt x="10253" y="4652"/>
                </a:lnTo>
                <a:lnTo>
                  <a:pt x="10032" y="4707"/>
                </a:lnTo>
                <a:lnTo>
                  <a:pt x="10037" y="4263"/>
                </a:lnTo>
                <a:lnTo>
                  <a:pt x="10003" y="3867"/>
                </a:lnTo>
                <a:lnTo>
                  <a:pt x="9756" y="3934"/>
                </a:lnTo>
                <a:lnTo>
                  <a:pt x="9670" y="4257"/>
                </a:lnTo>
                <a:lnTo>
                  <a:pt x="9560" y="3853"/>
                </a:lnTo>
                <a:lnTo>
                  <a:pt x="9835" y="3578"/>
                </a:lnTo>
                <a:lnTo>
                  <a:pt x="9896" y="3245"/>
                </a:lnTo>
                <a:lnTo>
                  <a:pt x="9623" y="3315"/>
                </a:lnTo>
                <a:lnTo>
                  <a:pt x="9390" y="3642"/>
                </a:lnTo>
                <a:lnTo>
                  <a:pt x="9297" y="3970"/>
                </a:lnTo>
                <a:lnTo>
                  <a:pt x="9324" y="4382"/>
                </a:lnTo>
                <a:lnTo>
                  <a:pt x="9116" y="4144"/>
                </a:lnTo>
                <a:lnTo>
                  <a:pt x="9096" y="3670"/>
                </a:lnTo>
                <a:lnTo>
                  <a:pt x="9058" y="3455"/>
                </a:lnTo>
                <a:lnTo>
                  <a:pt x="9398" y="3162"/>
                </a:lnTo>
                <a:lnTo>
                  <a:pt x="9446" y="2799"/>
                </a:lnTo>
                <a:lnTo>
                  <a:pt x="9111" y="2658"/>
                </a:lnTo>
                <a:lnTo>
                  <a:pt x="8808" y="3002"/>
                </a:lnTo>
                <a:lnTo>
                  <a:pt x="8693" y="3394"/>
                </a:lnTo>
                <a:lnTo>
                  <a:pt x="8528" y="3528"/>
                </a:lnTo>
                <a:lnTo>
                  <a:pt x="8435" y="3182"/>
                </a:lnTo>
                <a:lnTo>
                  <a:pt x="8346" y="2923"/>
                </a:lnTo>
                <a:lnTo>
                  <a:pt x="8432" y="2614"/>
                </a:lnTo>
                <a:lnTo>
                  <a:pt x="8791" y="2548"/>
                </a:lnTo>
                <a:lnTo>
                  <a:pt x="8709" y="2146"/>
                </a:lnTo>
                <a:lnTo>
                  <a:pt x="8391" y="1925"/>
                </a:lnTo>
                <a:lnTo>
                  <a:pt x="8177" y="1837"/>
                </a:lnTo>
                <a:lnTo>
                  <a:pt x="7851" y="1899"/>
                </a:lnTo>
                <a:lnTo>
                  <a:pt x="7560" y="1766"/>
                </a:lnTo>
                <a:lnTo>
                  <a:pt x="7142" y="1904"/>
                </a:lnTo>
                <a:lnTo>
                  <a:pt x="6779" y="2170"/>
                </a:lnTo>
                <a:lnTo>
                  <a:pt x="6836" y="2468"/>
                </a:lnTo>
                <a:lnTo>
                  <a:pt x="7278" y="2624"/>
                </a:lnTo>
                <a:lnTo>
                  <a:pt x="7641" y="2788"/>
                </a:lnTo>
                <a:lnTo>
                  <a:pt x="7587" y="3027"/>
                </a:lnTo>
                <a:lnTo>
                  <a:pt x="7388" y="3078"/>
                </a:lnTo>
                <a:lnTo>
                  <a:pt x="7112" y="2837"/>
                </a:lnTo>
                <a:lnTo>
                  <a:pt x="6835" y="2745"/>
                </a:lnTo>
                <a:lnTo>
                  <a:pt x="6681" y="2922"/>
                </a:lnTo>
                <a:lnTo>
                  <a:pt x="6945" y="3113"/>
                </a:lnTo>
                <a:lnTo>
                  <a:pt x="7325" y="3356"/>
                </a:lnTo>
                <a:lnTo>
                  <a:pt x="7537" y="3690"/>
                </a:lnTo>
                <a:lnTo>
                  <a:pt x="7336" y="3862"/>
                </a:lnTo>
                <a:lnTo>
                  <a:pt x="7106" y="3640"/>
                </a:lnTo>
                <a:lnTo>
                  <a:pt x="6789" y="3283"/>
                </a:lnTo>
                <a:lnTo>
                  <a:pt x="6565" y="3550"/>
                </a:lnTo>
                <a:lnTo>
                  <a:pt x="6401" y="3252"/>
                </a:lnTo>
                <a:lnTo>
                  <a:pt x="6382" y="2853"/>
                </a:lnTo>
                <a:lnTo>
                  <a:pt x="6082" y="3003"/>
                </a:lnTo>
                <a:lnTo>
                  <a:pt x="5967" y="3290"/>
                </a:lnTo>
                <a:lnTo>
                  <a:pt x="5721" y="3208"/>
                </a:lnTo>
                <a:lnTo>
                  <a:pt x="5577" y="3613"/>
                </a:lnTo>
                <a:lnTo>
                  <a:pt x="5334" y="3375"/>
                </a:lnTo>
                <a:lnTo>
                  <a:pt x="5490" y="3024"/>
                </a:lnTo>
                <a:lnTo>
                  <a:pt x="5449" y="2683"/>
                </a:lnTo>
                <a:lnTo>
                  <a:pt x="5288" y="2506"/>
                </a:lnTo>
                <a:lnTo>
                  <a:pt x="5572" y="2179"/>
                </a:lnTo>
                <a:lnTo>
                  <a:pt x="5586" y="1927"/>
                </a:lnTo>
                <a:lnTo>
                  <a:pt x="5368" y="1759"/>
                </a:lnTo>
                <a:lnTo>
                  <a:pt x="5320" y="1431"/>
                </a:lnTo>
                <a:lnTo>
                  <a:pt x="4994" y="1103"/>
                </a:lnTo>
                <a:lnTo>
                  <a:pt x="4800" y="282"/>
                </a:lnTo>
                <a:close/>
              </a:path>
            </a:pathLst>
          </a:custGeom>
          <a:solidFill>
            <a:srgbClr val="44546B"/>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6" name="Shape 4632">
            <a:extLst>
              <a:ext uri="{FF2B5EF4-FFF2-40B4-BE49-F238E27FC236}">
                <a16:creationId xmlns:a16="http://schemas.microsoft.com/office/drawing/2014/main" id="{A9DD57C3-29EA-4375-BC35-5A651CECDD9E}"/>
              </a:ext>
            </a:extLst>
          </p:cNvPr>
          <p:cNvSpPr/>
          <p:nvPr/>
        </p:nvSpPr>
        <p:spPr>
          <a:xfrm>
            <a:off x="4432611" y="1745104"/>
            <a:ext cx="224406" cy="150835"/>
          </a:xfrm>
          <a:custGeom>
            <a:avLst/>
            <a:gdLst/>
            <a:ahLst/>
            <a:cxnLst>
              <a:cxn ang="0">
                <a:pos x="wd2" y="hd2"/>
              </a:cxn>
              <a:cxn ang="5400000">
                <a:pos x="wd2" y="hd2"/>
              </a:cxn>
              <a:cxn ang="10800000">
                <a:pos x="wd2" y="hd2"/>
              </a:cxn>
              <a:cxn ang="16200000">
                <a:pos x="wd2" y="hd2"/>
              </a:cxn>
            </a:cxnLst>
            <a:rect l="0" t="0" r="r" b="b"/>
            <a:pathLst>
              <a:path w="21512" h="21600" extrusionOk="0">
                <a:moveTo>
                  <a:pt x="6" y="3551"/>
                </a:moveTo>
                <a:lnTo>
                  <a:pt x="0" y="7309"/>
                </a:lnTo>
                <a:lnTo>
                  <a:pt x="1554" y="11802"/>
                </a:lnTo>
                <a:lnTo>
                  <a:pt x="3710" y="14269"/>
                </a:lnTo>
                <a:lnTo>
                  <a:pt x="5558" y="18954"/>
                </a:lnTo>
                <a:lnTo>
                  <a:pt x="7933" y="21600"/>
                </a:lnTo>
                <a:lnTo>
                  <a:pt x="9862" y="20042"/>
                </a:lnTo>
                <a:lnTo>
                  <a:pt x="11485" y="17016"/>
                </a:lnTo>
                <a:lnTo>
                  <a:pt x="14360" y="16292"/>
                </a:lnTo>
                <a:lnTo>
                  <a:pt x="17831" y="16511"/>
                </a:lnTo>
                <a:lnTo>
                  <a:pt x="21070" y="16747"/>
                </a:lnTo>
                <a:cubicBezTo>
                  <a:pt x="21461" y="15835"/>
                  <a:pt x="21600" y="14733"/>
                  <a:pt x="21458" y="13671"/>
                </a:cubicBezTo>
                <a:cubicBezTo>
                  <a:pt x="21208" y="11799"/>
                  <a:pt x="20173" y="10386"/>
                  <a:pt x="18902" y="10183"/>
                </a:cubicBezTo>
                <a:lnTo>
                  <a:pt x="16065" y="7444"/>
                </a:lnTo>
                <a:lnTo>
                  <a:pt x="13652" y="3897"/>
                </a:lnTo>
                <a:lnTo>
                  <a:pt x="12575" y="1622"/>
                </a:lnTo>
                <a:lnTo>
                  <a:pt x="9900" y="1309"/>
                </a:lnTo>
                <a:lnTo>
                  <a:pt x="7338" y="2614"/>
                </a:lnTo>
                <a:lnTo>
                  <a:pt x="4669" y="1291"/>
                </a:lnTo>
                <a:lnTo>
                  <a:pt x="1856" y="0"/>
                </a:lnTo>
                <a:lnTo>
                  <a:pt x="6" y="3551"/>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7" name="Shape 4633">
            <a:extLst>
              <a:ext uri="{FF2B5EF4-FFF2-40B4-BE49-F238E27FC236}">
                <a16:creationId xmlns:a16="http://schemas.microsoft.com/office/drawing/2014/main" id="{7D8291B8-1ACE-48D1-BF0E-D635DE0ECC75}"/>
              </a:ext>
            </a:extLst>
          </p:cNvPr>
          <p:cNvSpPr/>
          <p:nvPr/>
        </p:nvSpPr>
        <p:spPr>
          <a:xfrm>
            <a:off x="4485934" y="1932826"/>
            <a:ext cx="36529" cy="31058"/>
          </a:xfrm>
          <a:custGeom>
            <a:avLst/>
            <a:gdLst/>
            <a:ahLst/>
            <a:cxnLst>
              <a:cxn ang="0">
                <a:pos x="wd2" y="hd2"/>
              </a:cxn>
              <a:cxn ang="5400000">
                <a:pos x="wd2" y="hd2"/>
              </a:cxn>
              <a:cxn ang="10800000">
                <a:pos x="wd2" y="hd2"/>
              </a:cxn>
              <a:cxn ang="16200000">
                <a:pos x="wd2" y="hd2"/>
              </a:cxn>
            </a:cxnLst>
            <a:rect l="0" t="0" r="r" b="b"/>
            <a:pathLst>
              <a:path w="21600" h="21600" extrusionOk="0">
                <a:moveTo>
                  <a:pt x="11287" y="0"/>
                </a:moveTo>
                <a:lnTo>
                  <a:pt x="0" y="17270"/>
                </a:lnTo>
                <a:lnTo>
                  <a:pt x="10261" y="21600"/>
                </a:lnTo>
                <a:lnTo>
                  <a:pt x="21600" y="13043"/>
                </a:lnTo>
                <a:lnTo>
                  <a:pt x="11287"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8" name="Shape 4634">
            <a:extLst>
              <a:ext uri="{FF2B5EF4-FFF2-40B4-BE49-F238E27FC236}">
                <a16:creationId xmlns:a16="http://schemas.microsoft.com/office/drawing/2014/main" id="{79A80DF5-1D48-47A4-83CB-1F0D4BE2651F}"/>
              </a:ext>
            </a:extLst>
          </p:cNvPr>
          <p:cNvSpPr/>
          <p:nvPr/>
        </p:nvSpPr>
        <p:spPr>
          <a:xfrm>
            <a:off x="4767663" y="2540932"/>
            <a:ext cx="124175" cy="176698"/>
          </a:xfrm>
          <a:custGeom>
            <a:avLst/>
            <a:gdLst/>
            <a:ahLst/>
            <a:cxnLst>
              <a:cxn ang="0">
                <a:pos x="wd2" y="hd2"/>
              </a:cxn>
              <a:cxn ang="5400000">
                <a:pos x="wd2" y="hd2"/>
              </a:cxn>
              <a:cxn ang="10800000">
                <a:pos x="wd2" y="hd2"/>
              </a:cxn>
              <a:cxn ang="16200000">
                <a:pos x="wd2" y="hd2"/>
              </a:cxn>
            </a:cxnLst>
            <a:rect l="0" t="0" r="r" b="b"/>
            <a:pathLst>
              <a:path w="21600" h="21600" extrusionOk="0">
                <a:moveTo>
                  <a:pt x="8173" y="0"/>
                </a:moveTo>
                <a:lnTo>
                  <a:pt x="4434" y="1036"/>
                </a:lnTo>
                <a:lnTo>
                  <a:pt x="1564" y="4050"/>
                </a:lnTo>
                <a:lnTo>
                  <a:pt x="846" y="7661"/>
                </a:lnTo>
                <a:lnTo>
                  <a:pt x="0" y="12732"/>
                </a:lnTo>
                <a:lnTo>
                  <a:pt x="2650" y="17543"/>
                </a:lnTo>
                <a:lnTo>
                  <a:pt x="6799" y="21600"/>
                </a:lnTo>
                <a:lnTo>
                  <a:pt x="13187" y="21154"/>
                </a:lnTo>
                <a:lnTo>
                  <a:pt x="19008" y="18105"/>
                </a:lnTo>
                <a:lnTo>
                  <a:pt x="21600" y="13056"/>
                </a:lnTo>
                <a:lnTo>
                  <a:pt x="20372" y="7006"/>
                </a:lnTo>
                <a:lnTo>
                  <a:pt x="17940" y="2906"/>
                </a:lnTo>
                <a:lnTo>
                  <a:pt x="14415" y="1425"/>
                </a:lnTo>
                <a:lnTo>
                  <a:pt x="8173"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9" name="Shape 4635">
            <a:extLst>
              <a:ext uri="{FF2B5EF4-FFF2-40B4-BE49-F238E27FC236}">
                <a16:creationId xmlns:a16="http://schemas.microsoft.com/office/drawing/2014/main" id="{8D78D033-686B-479D-85CE-279DBFD96BC5}"/>
              </a:ext>
            </a:extLst>
          </p:cNvPr>
          <p:cNvSpPr/>
          <p:nvPr/>
        </p:nvSpPr>
        <p:spPr>
          <a:xfrm>
            <a:off x="4900193" y="2554114"/>
            <a:ext cx="77286" cy="52363"/>
          </a:xfrm>
          <a:custGeom>
            <a:avLst/>
            <a:gdLst/>
            <a:ahLst/>
            <a:cxnLst>
              <a:cxn ang="0">
                <a:pos x="wd2" y="hd2"/>
              </a:cxn>
              <a:cxn ang="5400000">
                <a:pos x="wd2" y="hd2"/>
              </a:cxn>
              <a:cxn ang="10800000">
                <a:pos x="wd2" y="hd2"/>
              </a:cxn>
              <a:cxn ang="16200000">
                <a:pos x="wd2" y="hd2"/>
              </a:cxn>
            </a:cxnLst>
            <a:rect l="0" t="0" r="r" b="b"/>
            <a:pathLst>
              <a:path w="21600" h="21600" extrusionOk="0">
                <a:moveTo>
                  <a:pt x="4566" y="0"/>
                </a:moveTo>
                <a:lnTo>
                  <a:pt x="0" y="4222"/>
                </a:lnTo>
                <a:lnTo>
                  <a:pt x="478" y="14829"/>
                </a:lnTo>
                <a:lnTo>
                  <a:pt x="7517" y="19902"/>
                </a:lnTo>
                <a:lnTo>
                  <a:pt x="17125" y="21600"/>
                </a:lnTo>
                <a:lnTo>
                  <a:pt x="21600" y="14900"/>
                </a:lnTo>
                <a:lnTo>
                  <a:pt x="19317" y="5581"/>
                </a:lnTo>
                <a:lnTo>
                  <a:pt x="11499" y="4319"/>
                </a:lnTo>
                <a:lnTo>
                  <a:pt x="456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0" name="Shape 4636">
            <a:extLst>
              <a:ext uri="{FF2B5EF4-FFF2-40B4-BE49-F238E27FC236}">
                <a16:creationId xmlns:a16="http://schemas.microsoft.com/office/drawing/2014/main" id="{80BD8383-78B3-4E1A-AD7A-FC6C72EA8859}"/>
              </a:ext>
            </a:extLst>
          </p:cNvPr>
          <p:cNvSpPr/>
          <p:nvPr/>
        </p:nvSpPr>
        <p:spPr>
          <a:xfrm>
            <a:off x="4842944" y="2486154"/>
            <a:ext cx="42718" cy="45410"/>
          </a:xfrm>
          <a:custGeom>
            <a:avLst/>
            <a:gdLst/>
            <a:ahLst/>
            <a:cxnLst>
              <a:cxn ang="0">
                <a:pos x="wd2" y="hd2"/>
              </a:cxn>
              <a:cxn ang="5400000">
                <a:pos x="wd2" y="hd2"/>
              </a:cxn>
              <a:cxn ang="10800000">
                <a:pos x="wd2" y="hd2"/>
              </a:cxn>
              <a:cxn ang="16200000">
                <a:pos x="wd2" y="hd2"/>
              </a:cxn>
            </a:cxnLst>
            <a:rect l="0" t="0" r="r" b="b"/>
            <a:pathLst>
              <a:path w="21600" h="21600" extrusionOk="0">
                <a:moveTo>
                  <a:pt x="529" y="0"/>
                </a:moveTo>
                <a:lnTo>
                  <a:pt x="0" y="9181"/>
                </a:lnTo>
                <a:lnTo>
                  <a:pt x="9173" y="19136"/>
                </a:lnTo>
                <a:lnTo>
                  <a:pt x="21600" y="21600"/>
                </a:lnTo>
                <a:lnTo>
                  <a:pt x="13439" y="4049"/>
                </a:lnTo>
                <a:lnTo>
                  <a:pt x="529"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1" name="Shape 4637">
            <a:extLst>
              <a:ext uri="{FF2B5EF4-FFF2-40B4-BE49-F238E27FC236}">
                <a16:creationId xmlns:a16="http://schemas.microsoft.com/office/drawing/2014/main" id="{2D6C849F-0ADE-43F3-89BD-6C60B9D2D88F}"/>
              </a:ext>
            </a:extLst>
          </p:cNvPr>
          <p:cNvSpPr/>
          <p:nvPr/>
        </p:nvSpPr>
        <p:spPr>
          <a:xfrm>
            <a:off x="4601873" y="2415313"/>
            <a:ext cx="53804" cy="90669"/>
          </a:xfrm>
          <a:custGeom>
            <a:avLst/>
            <a:gdLst/>
            <a:ahLst/>
            <a:cxnLst>
              <a:cxn ang="0">
                <a:pos x="wd2" y="hd2"/>
              </a:cxn>
              <a:cxn ang="5400000">
                <a:pos x="wd2" y="hd2"/>
              </a:cxn>
              <a:cxn ang="10800000">
                <a:pos x="wd2" y="hd2"/>
              </a:cxn>
              <a:cxn ang="16200000">
                <a:pos x="wd2" y="hd2"/>
              </a:cxn>
            </a:cxnLst>
            <a:rect l="0" t="0" r="r" b="b"/>
            <a:pathLst>
              <a:path w="21600" h="21600" extrusionOk="0">
                <a:moveTo>
                  <a:pt x="18231" y="0"/>
                </a:moveTo>
                <a:lnTo>
                  <a:pt x="13693" y="6391"/>
                </a:lnTo>
                <a:lnTo>
                  <a:pt x="2903" y="12531"/>
                </a:lnTo>
                <a:lnTo>
                  <a:pt x="0" y="21110"/>
                </a:lnTo>
                <a:lnTo>
                  <a:pt x="11579" y="21600"/>
                </a:lnTo>
                <a:lnTo>
                  <a:pt x="17560" y="15237"/>
                </a:lnTo>
                <a:lnTo>
                  <a:pt x="21600" y="7555"/>
                </a:lnTo>
                <a:lnTo>
                  <a:pt x="18231"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2" name="Shape 4638">
            <a:extLst>
              <a:ext uri="{FF2B5EF4-FFF2-40B4-BE49-F238E27FC236}">
                <a16:creationId xmlns:a16="http://schemas.microsoft.com/office/drawing/2014/main" id="{D6A6967B-6DB8-4192-B536-396488928D16}"/>
              </a:ext>
            </a:extLst>
          </p:cNvPr>
          <p:cNvSpPr/>
          <p:nvPr/>
        </p:nvSpPr>
        <p:spPr>
          <a:xfrm>
            <a:off x="4701921" y="2391904"/>
            <a:ext cx="37944" cy="40777"/>
          </a:xfrm>
          <a:custGeom>
            <a:avLst/>
            <a:gdLst/>
            <a:ahLst/>
            <a:cxnLst>
              <a:cxn ang="0">
                <a:pos x="wd2" y="hd2"/>
              </a:cxn>
              <a:cxn ang="5400000">
                <a:pos x="wd2" y="hd2"/>
              </a:cxn>
              <a:cxn ang="10800000">
                <a:pos x="wd2" y="hd2"/>
              </a:cxn>
              <a:cxn ang="16200000">
                <a:pos x="wd2" y="hd2"/>
              </a:cxn>
            </a:cxnLst>
            <a:rect l="0" t="0" r="r" b="b"/>
            <a:pathLst>
              <a:path w="21600" h="21600" extrusionOk="0">
                <a:moveTo>
                  <a:pt x="5059" y="930"/>
                </a:moveTo>
                <a:lnTo>
                  <a:pt x="0" y="11651"/>
                </a:lnTo>
                <a:lnTo>
                  <a:pt x="6646" y="21600"/>
                </a:lnTo>
                <a:lnTo>
                  <a:pt x="21600" y="15023"/>
                </a:lnTo>
                <a:lnTo>
                  <a:pt x="19666" y="0"/>
                </a:lnTo>
                <a:lnTo>
                  <a:pt x="5059" y="93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3" name="Shape 4639">
            <a:extLst>
              <a:ext uri="{FF2B5EF4-FFF2-40B4-BE49-F238E27FC236}">
                <a16:creationId xmlns:a16="http://schemas.microsoft.com/office/drawing/2014/main" id="{3B1EF0A6-4D48-4D1F-9B44-420F62CCAD3A}"/>
              </a:ext>
            </a:extLst>
          </p:cNvPr>
          <p:cNvSpPr/>
          <p:nvPr/>
        </p:nvSpPr>
        <p:spPr>
          <a:xfrm>
            <a:off x="4645260" y="2508573"/>
            <a:ext cx="30940" cy="42861"/>
          </a:xfrm>
          <a:custGeom>
            <a:avLst/>
            <a:gdLst/>
            <a:ahLst/>
            <a:cxnLst>
              <a:cxn ang="0">
                <a:pos x="wd2" y="hd2"/>
              </a:cxn>
              <a:cxn ang="5400000">
                <a:pos x="wd2" y="hd2"/>
              </a:cxn>
              <a:cxn ang="10800000">
                <a:pos x="wd2" y="hd2"/>
              </a:cxn>
              <a:cxn ang="16200000">
                <a:pos x="wd2" y="hd2"/>
              </a:cxn>
            </a:cxnLst>
            <a:rect l="0" t="0" r="r" b="b"/>
            <a:pathLst>
              <a:path w="21600" h="21600" extrusionOk="0">
                <a:moveTo>
                  <a:pt x="13321" y="0"/>
                </a:moveTo>
                <a:lnTo>
                  <a:pt x="0" y="6937"/>
                </a:lnTo>
                <a:lnTo>
                  <a:pt x="2181" y="16412"/>
                </a:lnTo>
                <a:lnTo>
                  <a:pt x="21509" y="21600"/>
                </a:lnTo>
                <a:lnTo>
                  <a:pt x="21600" y="9116"/>
                </a:lnTo>
                <a:lnTo>
                  <a:pt x="13321"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4" name="Shape 4640">
            <a:extLst>
              <a:ext uri="{FF2B5EF4-FFF2-40B4-BE49-F238E27FC236}">
                <a16:creationId xmlns:a16="http://schemas.microsoft.com/office/drawing/2014/main" id="{D48B2B01-A66E-4C08-BA05-18AE8699EDFF}"/>
              </a:ext>
            </a:extLst>
          </p:cNvPr>
          <p:cNvSpPr/>
          <p:nvPr/>
        </p:nvSpPr>
        <p:spPr>
          <a:xfrm>
            <a:off x="4531375" y="2356240"/>
            <a:ext cx="53167" cy="58358"/>
          </a:xfrm>
          <a:custGeom>
            <a:avLst/>
            <a:gdLst/>
            <a:ahLst/>
            <a:cxnLst>
              <a:cxn ang="0">
                <a:pos x="wd2" y="hd2"/>
              </a:cxn>
              <a:cxn ang="5400000">
                <a:pos x="wd2" y="hd2"/>
              </a:cxn>
              <a:cxn ang="10800000">
                <a:pos x="wd2" y="hd2"/>
              </a:cxn>
              <a:cxn ang="16200000">
                <a:pos x="wd2" y="hd2"/>
              </a:cxn>
            </a:cxnLst>
            <a:rect l="0" t="0" r="r" b="b"/>
            <a:pathLst>
              <a:path w="21600" h="21600" extrusionOk="0">
                <a:moveTo>
                  <a:pt x="17842" y="739"/>
                </a:moveTo>
                <a:lnTo>
                  <a:pt x="8760" y="0"/>
                </a:lnTo>
                <a:lnTo>
                  <a:pt x="0" y="6312"/>
                </a:lnTo>
                <a:lnTo>
                  <a:pt x="1173" y="15632"/>
                </a:lnTo>
                <a:lnTo>
                  <a:pt x="13235" y="21600"/>
                </a:lnTo>
                <a:lnTo>
                  <a:pt x="19370" y="14522"/>
                </a:lnTo>
                <a:lnTo>
                  <a:pt x="21600" y="9122"/>
                </a:lnTo>
                <a:lnTo>
                  <a:pt x="17842" y="739"/>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5" name="Shape 4641">
            <a:extLst>
              <a:ext uri="{FF2B5EF4-FFF2-40B4-BE49-F238E27FC236}">
                <a16:creationId xmlns:a16="http://schemas.microsoft.com/office/drawing/2014/main" id="{57C9DE07-54A3-46F5-9C60-91E1B390853B}"/>
              </a:ext>
            </a:extLst>
          </p:cNvPr>
          <p:cNvSpPr/>
          <p:nvPr/>
        </p:nvSpPr>
        <p:spPr>
          <a:xfrm>
            <a:off x="4621572" y="2350061"/>
            <a:ext cx="38278" cy="5125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8030" y="3966"/>
                </a:lnTo>
                <a:lnTo>
                  <a:pt x="0" y="15599"/>
                </a:lnTo>
                <a:lnTo>
                  <a:pt x="7895" y="21600"/>
                </a:lnTo>
                <a:lnTo>
                  <a:pt x="18810" y="10514"/>
                </a:lnTo>
                <a:lnTo>
                  <a:pt x="21600"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6" name="Shape 4642">
            <a:extLst>
              <a:ext uri="{FF2B5EF4-FFF2-40B4-BE49-F238E27FC236}">
                <a16:creationId xmlns:a16="http://schemas.microsoft.com/office/drawing/2014/main" id="{662F9BF7-6F1D-4CDF-85D3-14B705005F4F}"/>
              </a:ext>
            </a:extLst>
          </p:cNvPr>
          <p:cNvSpPr/>
          <p:nvPr/>
        </p:nvSpPr>
        <p:spPr>
          <a:xfrm>
            <a:off x="4635802" y="2557233"/>
            <a:ext cx="34528" cy="47883"/>
          </a:xfrm>
          <a:custGeom>
            <a:avLst/>
            <a:gdLst/>
            <a:ahLst/>
            <a:cxnLst>
              <a:cxn ang="0">
                <a:pos x="wd2" y="hd2"/>
              </a:cxn>
              <a:cxn ang="5400000">
                <a:pos x="wd2" y="hd2"/>
              </a:cxn>
              <a:cxn ang="10800000">
                <a:pos x="wd2" y="hd2"/>
              </a:cxn>
              <a:cxn ang="16200000">
                <a:pos x="wd2" y="hd2"/>
              </a:cxn>
            </a:cxnLst>
            <a:rect l="0" t="0" r="r" b="b"/>
            <a:pathLst>
              <a:path w="21600" h="21600" extrusionOk="0">
                <a:moveTo>
                  <a:pt x="9852" y="0"/>
                </a:moveTo>
                <a:lnTo>
                  <a:pt x="0" y="7643"/>
                </a:lnTo>
                <a:lnTo>
                  <a:pt x="4845" y="21600"/>
                </a:lnTo>
                <a:lnTo>
                  <a:pt x="21600" y="18097"/>
                </a:lnTo>
                <a:lnTo>
                  <a:pt x="9852"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7" name="Shape 4643">
            <a:extLst>
              <a:ext uri="{FF2B5EF4-FFF2-40B4-BE49-F238E27FC236}">
                <a16:creationId xmlns:a16="http://schemas.microsoft.com/office/drawing/2014/main" id="{8AB24C08-780D-4346-95E4-2A70B2C43AEE}"/>
              </a:ext>
            </a:extLst>
          </p:cNvPr>
          <p:cNvSpPr/>
          <p:nvPr/>
        </p:nvSpPr>
        <p:spPr>
          <a:xfrm>
            <a:off x="4811269" y="3291487"/>
            <a:ext cx="62706" cy="57520"/>
          </a:xfrm>
          <a:custGeom>
            <a:avLst/>
            <a:gdLst/>
            <a:ahLst/>
            <a:cxnLst>
              <a:cxn ang="0">
                <a:pos x="wd2" y="hd2"/>
              </a:cxn>
              <a:cxn ang="5400000">
                <a:pos x="wd2" y="hd2"/>
              </a:cxn>
              <a:cxn ang="10800000">
                <a:pos x="wd2" y="hd2"/>
              </a:cxn>
              <a:cxn ang="16200000">
                <a:pos x="wd2" y="hd2"/>
              </a:cxn>
            </a:cxnLst>
            <a:rect l="0" t="0" r="r" b="b"/>
            <a:pathLst>
              <a:path w="21600" h="21600" extrusionOk="0">
                <a:moveTo>
                  <a:pt x="8171" y="0"/>
                </a:moveTo>
                <a:lnTo>
                  <a:pt x="0" y="4464"/>
                </a:lnTo>
                <a:lnTo>
                  <a:pt x="1974" y="17576"/>
                </a:lnTo>
                <a:lnTo>
                  <a:pt x="10410" y="21600"/>
                </a:lnTo>
                <a:lnTo>
                  <a:pt x="21015" y="18704"/>
                </a:lnTo>
                <a:lnTo>
                  <a:pt x="21600" y="6729"/>
                </a:lnTo>
                <a:lnTo>
                  <a:pt x="15567" y="521"/>
                </a:lnTo>
                <a:lnTo>
                  <a:pt x="8171"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8" name="Shape 4644">
            <a:extLst>
              <a:ext uri="{FF2B5EF4-FFF2-40B4-BE49-F238E27FC236}">
                <a16:creationId xmlns:a16="http://schemas.microsoft.com/office/drawing/2014/main" id="{685CEB4D-BC9B-4F70-B954-2A6B3E501A8F}"/>
              </a:ext>
            </a:extLst>
          </p:cNvPr>
          <p:cNvSpPr/>
          <p:nvPr/>
        </p:nvSpPr>
        <p:spPr>
          <a:xfrm>
            <a:off x="4880672" y="3253812"/>
            <a:ext cx="53546" cy="46723"/>
          </a:xfrm>
          <a:custGeom>
            <a:avLst/>
            <a:gdLst/>
            <a:ahLst/>
            <a:cxnLst>
              <a:cxn ang="0">
                <a:pos x="wd2" y="hd2"/>
              </a:cxn>
              <a:cxn ang="5400000">
                <a:pos x="wd2" y="hd2"/>
              </a:cxn>
              <a:cxn ang="10800000">
                <a:pos x="wd2" y="hd2"/>
              </a:cxn>
              <a:cxn ang="16200000">
                <a:pos x="wd2" y="hd2"/>
              </a:cxn>
            </a:cxnLst>
            <a:rect l="0" t="0" r="r" b="b"/>
            <a:pathLst>
              <a:path w="21600" h="21600" extrusionOk="0">
                <a:moveTo>
                  <a:pt x="3163" y="1068"/>
                </a:moveTo>
                <a:lnTo>
                  <a:pt x="0" y="8360"/>
                </a:lnTo>
                <a:lnTo>
                  <a:pt x="9026" y="21600"/>
                </a:lnTo>
                <a:lnTo>
                  <a:pt x="21600" y="21136"/>
                </a:lnTo>
                <a:lnTo>
                  <a:pt x="20994" y="5523"/>
                </a:lnTo>
                <a:lnTo>
                  <a:pt x="12295" y="0"/>
                </a:lnTo>
                <a:lnTo>
                  <a:pt x="3163" y="1068"/>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9" name="Shape 4645">
            <a:extLst>
              <a:ext uri="{FF2B5EF4-FFF2-40B4-BE49-F238E27FC236}">
                <a16:creationId xmlns:a16="http://schemas.microsoft.com/office/drawing/2014/main" id="{E3FB38FD-D11F-4AA3-AC5D-984A40730F4A}"/>
              </a:ext>
            </a:extLst>
          </p:cNvPr>
          <p:cNvSpPr/>
          <p:nvPr/>
        </p:nvSpPr>
        <p:spPr>
          <a:xfrm>
            <a:off x="5307247" y="3266245"/>
            <a:ext cx="65943" cy="63542"/>
          </a:xfrm>
          <a:custGeom>
            <a:avLst/>
            <a:gdLst/>
            <a:ahLst/>
            <a:cxnLst>
              <a:cxn ang="0">
                <a:pos x="wd2" y="hd2"/>
              </a:cxn>
              <a:cxn ang="5400000">
                <a:pos x="wd2" y="hd2"/>
              </a:cxn>
              <a:cxn ang="10800000">
                <a:pos x="wd2" y="hd2"/>
              </a:cxn>
              <a:cxn ang="16200000">
                <a:pos x="wd2" y="hd2"/>
              </a:cxn>
            </a:cxnLst>
            <a:rect l="0" t="0" r="r" b="b"/>
            <a:pathLst>
              <a:path w="21600" h="21600" extrusionOk="0">
                <a:moveTo>
                  <a:pt x="14374" y="3601"/>
                </a:moveTo>
                <a:lnTo>
                  <a:pt x="6047" y="0"/>
                </a:lnTo>
                <a:lnTo>
                  <a:pt x="0" y="6878"/>
                </a:lnTo>
                <a:lnTo>
                  <a:pt x="9956" y="14320"/>
                </a:lnTo>
                <a:lnTo>
                  <a:pt x="17276" y="21600"/>
                </a:lnTo>
                <a:lnTo>
                  <a:pt x="21600" y="14138"/>
                </a:lnTo>
                <a:lnTo>
                  <a:pt x="14374" y="3601"/>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0" name="Shape 4646">
            <a:extLst>
              <a:ext uri="{FF2B5EF4-FFF2-40B4-BE49-F238E27FC236}">
                <a16:creationId xmlns:a16="http://schemas.microsoft.com/office/drawing/2014/main" id="{01FD5209-87C8-42BE-BE83-CD569EFF8AFA}"/>
              </a:ext>
            </a:extLst>
          </p:cNvPr>
          <p:cNvSpPr/>
          <p:nvPr/>
        </p:nvSpPr>
        <p:spPr>
          <a:xfrm>
            <a:off x="5771728" y="3290542"/>
            <a:ext cx="52562" cy="46768"/>
          </a:xfrm>
          <a:custGeom>
            <a:avLst/>
            <a:gdLst/>
            <a:ahLst/>
            <a:cxnLst>
              <a:cxn ang="0">
                <a:pos x="wd2" y="hd2"/>
              </a:cxn>
              <a:cxn ang="5400000">
                <a:pos x="wd2" y="hd2"/>
              </a:cxn>
              <a:cxn ang="10800000">
                <a:pos x="wd2" y="hd2"/>
              </a:cxn>
              <a:cxn ang="16200000">
                <a:pos x="wd2" y="hd2"/>
              </a:cxn>
            </a:cxnLst>
            <a:rect l="0" t="0" r="r" b="b"/>
            <a:pathLst>
              <a:path w="21600" h="21600" extrusionOk="0">
                <a:moveTo>
                  <a:pt x="3303" y="0"/>
                </a:moveTo>
                <a:lnTo>
                  <a:pt x="0" y="16794"/>
                </a:lnTo>
                <a:lnTo>
                  <a:pt x="13651" y="21600"/>
                </a:lnTo>
                <a:lnTo>
                  <a:pt x="21600" y="14587"/>
                </a:lnTo>
                <a:lnTo>
                  <a:pt x="17465" y="4016"/>
                </a:lnTo>
                <a:lnTo>
                  <a:pt x="3303"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1" name="Shape 4647">
            <a:extLst>
              <a:ext uri="{FF2B5EF4-FFF2-40B4-BE49-F238E27FC236}">
                <a16:creationId xmlns:a16="http://schemas.microsoft.com/office/drawing/2014/main" id="{1E915CD1-88F5-43A2-AC12-A950CDB1126E}"/>
              </a:ext>
            </a:extLst>
          </p:cNvPr>
          <p:cNvSpPr/>
          <p:nvPr/>
        </p:nvSpPr>
        <p:spPr>
          <a:xfrm>
            <a:off x="4711479" y="3494731"/>
            <a:ext cx="73648" cy="109562"/>
          </a:xfrm>
          <a:custGeom>
            <a:avLst/>
            <a:gdLst/>
            <a:ahLst/>
            <a:cxnLst>
              <a:cxn ang="0">
                <a:pos x="wd2" y="hd2"/>
              </a:cxn>
              <a:cxn ang="5400000">
                <a:pos x="wd2" y="hd2"/>
              </a:cxn>
              <a:cxn ang="10800000">
                <a:pos x="wd2" y="hd2"/>
              </a:cxn>
              <a:cxn ang="16200000">
                <a:pos x="wd2" y="hd2"/>
              </a:cxn>
            </a:cxnLst>
            <a:rect l="0" t="0" r="r" b="b"/>
            <a:pathLst>
              <a:path w="21600" h="21600" extrusionOk="0">
                <a:moveTo>
                  <a:pt x="6784" y="612"/>
                </a:moveTo>
                <a:lnTo>
                  <a:pt x="0" y="6110"/>
                </a:lnTo>
                <a:lnTo>
                  <a:pt x="497" y="14420"/>
                </a:lnTo>
                <a:lnTo>
                  <a:pt x="7148" y="20254"/>
                </a:lnTo>
                <a:lnTo>
                  <a:pt x="16330" y="21600"/>
                </a:lnTo>
                <a:lnTo>
                  <a:pt x="21121" y="15023"/>
                </a:lnTo>
                <a:lnTo>
                  <a:pt x="21600" y="8062"/>
                </a:lnTo>
                <a:lnTo>
                  <a:pt x="19990" y="696"/>
                </a:lnTo>
                <a:lnTo>
                  <a:pt x="15505" y="0"/>
                </a:lnTo>
                <a:lnTo>
                  <a:pt x="6784" y="612"/>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2" name="Shape 4648">
            <a:extLst>
              <a:ext uri="{FF2B5EF4-FFF2-40B4-BE49-F238E27FC236}">
                <a16:creationId xmlns:a16="http://schemas.microsoft.com/office/drawing/2014/main" id="{02C63306-DA2F-4615-B679-9F834436BEBA}"/>
              </a:ext>
            </a:extLst>
          </p:cNvPr>
          <p:cNvSpPr/>
          <p:nvPr/>
        </p:nvSpPr>
        <p:spPr>
          <a:xfrm>
            <a:off x="4457621" y="3409476"/>
            <a:ext cx="132023" cy="145865"/>
          </a:xfrm>
          <a:custGeom>
            <a:avLst/>
            <a:gdLst/>
            <a:ahLst/>
            <a:cxnLst>
              <a:cxn ang="0">
                <a:pos x="wd2" y="hd2"/>
              </a:cxn>
              <a:cxn ang="5400000">
                <a:pos x="wd2" y="hd2"/>
              </a:cxn>
              <a:cxn ang="10800000">
                <a:pos x="wd2" y="hd2"/>
              </a:cxn>
              <a:cxn ang="16200000">
                <a:pos x="wd2" y="hd2"/>
              </a:cxn>
            </a:cxnLst>
            <a:rect l="0" t="0" r="r" b="b"/>
            <a:pathLst>
              <a:path w="21600" h="21600" extrusionOk="0">
                <a:moveTo>
                  <a:pt x="13488" y="2080"/>
                </a:moveTo>
                <a:lnTo>
                  <a:pt x="10195" y="5599"/>
                </a:lnTo>
                <a:lnTo>
                  <a:pt x="7479" y="5385"/>
                </a:lnTo>
                <a:lnTo>
                  <a:pt x="4743" y="4208"/>
                </a:lnTo>
                <a:lnTo>
                  <a:pt x="3053" y="8077"/>
                </a:lnTo>
                <a:lnTo>
                  <a:pt x="2751" y="11597"/>
                </a:lnTo>
                <a:lnTo>
                  <a:pt x="1" y="15074"/>
                </a:lnTo>
                <a:lnTo>
                  <a:pt x="0" y="19291"/>
                </a:lnTo>
                <a:lnTo>
                  <a:pt x="1830" y="21600"/>
                </a:lnTo>
                <a:lnTo>
                  <a:pt x="6246" y="20232"/>
                </a:lnTo>
                <a:lnTo>
                  <a:pt x="10384" y="16311"/>
                </a:lnTo>
                <a:lnTo>
                  <a:pt x="14693" y="15301"/>
                </a:lnTo>
                <a:lnTo>
                  <a:pt x="18317" y="11240"/>
                </a:lnTo>
                <a:lnTo>
                  <a:pt x="21525" y="6692"/>
                </a:lnTo>
                <a:lnTo>
                  <a:pt x="21600" y="2693"/>
                </a:lnTo>
                <a:lnTo>
                  <a:pt x="19045" y="0"/>
                </a:lnTo>
                <a:lnTo>
                  <a:pt x="13488" y="208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3" name="Shape 4649">
            <a:extLst>
              <a:ext uri="{FF2B5EF4-FFF2-40B4-BE49-F238E27FC236}">
                <a16:creationId xmlns:a16="http://schemas.microsoft.com/office/drawing/2014/main" id="{19B004A5-816B-444C-98A9-9F8E74B0AD76}"/>
              </a:ext>
            </a:extLst>
          </p:cNvPr>
          <p:cNvSpPr/>
          <p:nvPr/>
        </p:nvSpPr>
        <p:spPr>
          <a:xfrm>
            <a:off x="4385748" y="2956278"/>
            <a:ext cx="62747" cy="65543"/>
          </a:xfrm>
          <a:custGeom>
            <a:avLst/>
            <a:gdLst/>
            <a:ahLst/>
            <a:cxnLst>
              <a:cxn ang="0">
                <a:pos x="wd2" y="hd2"/>
              </a:cxn>
              <a:cxn ang="5400000">
                <a:pos x="wd2" y="hd2"/>
              </a:cxn>
              <a:cxn ang="10800000">
                <a:pos x="wd2" y="hd2"/>
              </a:cxn>
              <a:cxn ang="16200000">
                <a:pos x="wd2" y="hd2"/>
              </a:cxn>
            </a:cxnLst>
            <a:rect l="0" t="0" r="r" b="b"/>
            <a:pathLst>
              <a:path w="21600" h="21600" extrusionOk="0">
                <a:moveTo>
                  <a:pt x="7729" y="0"/>
                </a:moveTo>
                <a:lnTo>
                  <a:pt x="1903" y="194"/>
                </a:lnTo>
                <a:lnTo>
                  <a:pt x="0" y="13262"/>
                </a:lnTo>
                <a:lnTo>
                  <a:pt x="2815" y="19525"/>
                </a:lnTo>
                <a:lnTo>
                  <a:pt x="12872" y="21600"/>
                </a:lnTo>
                <a:lnTo>
                  <a:pt x="21600" y="21561"/>
                </a:lnTo>
                <a:lnTo>
                  <a:pt x="19328" y="13377"/>
                </a:lnTo>
                <a:lnTo>
                  <a:pt x="10710" y="11380"/>
                </a:lnTo>
                <a:lnTo>
                  <a:pt x="7729"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4" name="Shape 4650">
            <a:extLst>
              <a:ext uri="{FF2B5EF4-FFF2-40B4-BE49-F238E27FC236}">
                <a16:creationId xmlns:a16="http://schemas.microsoft.com/office/drawing/2014/main" id="{F6D45784-8F4C-4C89-A440-039C7FB84A17}"/>
              </a:ext>
            </a:extLst>
          </p:cNvPr>
          <p:cNvSpPr/>
          <p:nvPr/>
        </p:nvSpPr>
        <p:spPr>
          <a:xfrm>
            <a:off x="4221864" y="2981520"/>
            <a:ext cx="467340" cy="443211"/>
          </a:xfrm>
          <a:custGeom>
            <a:avLst/>
            <a:gdLst/>
            <a:ahLst/>
            <a:cxnLst>
              <a:cxn ang="0">
                <a:pos x="wd2" y="hd2"/>
              </a:cxn>
              <a:cxn ang="5400000">
                <a:pos x="wd2" y="hd2"/>
              </a:cxn>
              <a:cxn ang="10800000">
                <a:pos x="wd2" y="hd2"/>
              </a:cxn>
              <a:cxn ang="16200000">
                <a:pos x="wd2" y="hd2"/>
              </a:cxn>
            </a:cxnLst>
            <a:rect l="0" t="0" r="r" b="b"/>
            <a:pathLst>
              <a:path w="21600" h="21600" extrusionOk="0">
                <a:moveTo>
                  <a:pt x="6266" y="0"/>
                </a:moveTo>
                <a:lnTo>
                  <a:pt x="4698" y="399"/>
                </a:lnTo>
                <a:lnTo>
                  <a:pt x="4748" y="1519"/>
                </a:lnTo>
                <a:lnTo>
                  <a:pt x="3631" y="1180"/>
                </a:lnTo>
                <a:lnTo>
                  <a:pt x="2636" y="1716"/>
                </a:lnTo>
                <a:lnTo>
                  <a:pt x="2270" y="2843"/>
                </a:lnTo>
                <a:lnTo>
                  <a:pt x="2055" y="4593"/>
                </a:lnTo>
                <a:lnTo>
                  <a:pt x="1607" y="6388"/>
                </a:lnTo>
                <a:lnTo>
                  <a:pt x="1391" y="7678"/>
                </a:lnTo>
                <a:lnTo>
                  <a:pt x="2087" y="8860"/>
                </a:lnTo>
                <a:lnTo>
                  <a:pt x="2147" y="9969"/>
                </a:lnTo>
                <a:lnTo>
                  <a:pt x="1933" y="11308"/>
                </a:lnTo>
                <a:lnTo>
                  <a:pt x="2655" y="13026"/>
                </a:lnTo>
                <a:lnTo>
                  <a:pt x="2703" y="14098"/>
                </a:lnTo>
                <a:lnTo>
                  <a:pt x="1963" y="15059"/>
                </a:lnTo>
                <a:lnTo>
                  <a:pt x="1051" y="16126"/>
                </a:lnTo>
                <a:lnTo>
                  <a:pt x="0" y="17502"/>
                </a:lnTo>
                <a:lnTo>
                  <a:pt x="433" y="18753"/>
                </a:lnTo>
                <a:lnTo>
                  <a:pt x="1840" y="18199"/>
                </a:lnTo>
                <a:lnTo>
                  <a:pt x="2967" y="17462"/>
                </a:lnTo>
                <a:lnTo>
                  <a:pt x="4323" y="17631"/>
                </a:lnTo>
                <a:lnTo>
                  <a:pt x="4492" y="19260"/>
                </a:lnTo>
                <a:lnTo>
                  <a:pt x="4652" y="20771"/>
                </a:lnTo>
                <a:lnTo>
                  <a:pt x="6021" y="21600"/>
                </a:lnTo>
                <a:lnTo>
                  <a:pt x="7129" y="20172"/>
                </a:lnTo>
                <a:lnTo>
                  <a:pt x="8361" y="18222"/>
                </a:lnTo>
                <a:lnTo>
                  <a:pt x="9443" y="17187"/>
                </a:lnTo>
                <a:lnTo>
                  <a:pt x="10905" y="16553"/>
                </a:lnTo>
                <a:lnTo>
                  <a:pt x="11074" y="14712"/>
                </a:lnTo>
                <a:lnTo>
                  <a:pt x="11282" y="13407"/>
                </a:lnTo>
                <a:lnTo>
                  <a:pt x="12412" y="12817"/>
                </a:lnTo>
                <a:lnTo>
                  <a:pt x="12937" y="13852"/>
                </a:lnTo>
                <a:lnTo>
                  <a:pt x="14025" y="14205"/>
                </a:lnTo>
                <a:lnTo>
                  <a:pt x="14677" y="14887"/>
                </a:lnTo>
                <a:lnTo>
                  <a:pt x="15022" y="16083"/>
                </a:lnTo>
                <a:lnTo>
                  <a:pt x="16492" y="16051"/>
                </a:lnTo>
                <a:lnTo>
                  <a:pt x="17653" y="16370"/>
                </a:lnTo>
                <a:lnTo>
                  <a:pt x="19036" y="16983"/>
                </a:lnTo>
                <a:lnTo>
                  <a:pt x="20413" y="16229"/>
                </a:lnTo>
                <a:lnTo>
                  <a:pt x="21600" y="14308"/>
                </a:lnTo>
                <a:lnTo>
                  <a:pt x="20905" y="13238"/>
                </a:lnTo>
                <a:lnTo>
                  <a:pt x="18873" y="12295"/>
                </a:lnTo>
                <a:lnTo>
                  <a:pt x="17779" y="12630"/>
                </a:lnTo>
                <a:lnTo>
                  <a:pt x="16411" y="13049"/>
                </a:lnTo>
                <a:lnTo>
                  <a:pt x="16988" y="11650"/>
                </a:lnTo>
                <a:lnTo>
                  <a:pt x="16625" y="10373"/>
                </a:lnTo>
                <a:lnTo>
                  <a:pt x="15414" y="8971"/>
                </a:lnTo>
                <a:lnTo>
                  <a:pt x="14430" y="8280"/>
                </a:lnTo>
                <a:lnTo>
                  <a:pt x="13149" y="8019"/>
                </a:lnTo>
                <a:lnTo>
                  <a:pt x="11231" y="6858"/>
                </a:lnTo>
                <a:lnTo>
                  <a:pt x="10545" y="5634"/>
                </a:lnTo>
                <a:lnTo>
                  <a:pt x="9313" y="5355"/>
                </a:lnTo>
                <a:lnTo>
                  <a:pt x="8023" y="5003"/>
                </a:lnTo>
                <a:lnTo>
                  <a:pt x="7474" y="3741"/>
                </a:lnTo>
                <a:lnTo>
                  <a:pt x="6241" y="4441"/>
                </a:lnTo>
                <a:lnTo>
                  <a:pt x="5495" y="4739"/>
                </a:lnTo>
                <a:lnTo>
                  <a:pt x="5015" y="3732"/>
                </a:lnTo>
                <a:lnTo>
                  <a:pt x="5181" y="2519"/>
                </a:lnTo>
                <a:lnTo>
                  <a:pt x="6217" y="2574"/>
                </a:lnTo>
                <a:lnTo>
                  <a:pt x="6912" y="1324"/>
                </a:lnTo>
                <a:lnTo>
                  <a:pt x="626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5" name="Shape 4651">
            <a:extLst>
              <a:ext uri="{FF2B5EF4-FFF2-40B4-BE49-F238E27FC236}">
                <a16:creationId xmlns:a16="http://schemas.microsoft.com/office/drawing/2014/main" id="{90B431B2-8EFE-4594-8544-BE305903599F}"/>
              </a:ext>
            </a:extLst>
          </p:cNvPr>
          <p:cNvSpPr/>
          <p:nvPr/>
        </p:nvSpPr>
        <p:spPr>
          <a:xfrm>
            <a:off x="2004157" y="3668936"/>
            <a:ext cx="1119783" cy="1863947"/>
          </a:xfrm>
          <a:custGeom>
            <a:avLst/>
            <a:gdLst/>
            <a:ahLst/>
            <a:cxnLst>
              <a:cxn ang="0">
                <a:pos x="wd2" y="hd2"/>
              </a:cxn>
              <a:cxn ang="5400000">
                <a:pos x="wd2" y="hd2"/>
              </a:cxn>
              <a:cxn ang="10800000">
                <a:pos x="wd2" y="hd2"/>
              </a:cxn>
              <a:cxn ang="16200000">
                <a:pos x="wd2" y="hd2"/>
              </a:cxn>
            </a:cxnLst>
            <a:rect l="0" t="0" r="r" b="b"/>
            <a:pathLst>
              <a:path w="21600" h="21600" extrusionOk="0">
                <a:moveTo>
                  <a:pt x="21600" y="1773"/>
                </a:moveTo>
                <a:lnTo>
                  <a:pt x="15756" y="905"/>
                </a:lnTo>
                <a:lnTo>
                  <a:pt x="10306" y="0"/>
                </a:lnTo>
                <a:lnTo>
                  <a:pt x="10004" y="405"/>
                </a:lnTo>
                <a:lnTo>
                  <a:pt x="2458" y="14319"/>
                </a:lnTo>
                <a:lnTo>
                  <a:pt x="0" y="18997"/>
                </a:lnTo>
                <a:lnTo>
                  <a:pt x="2743" y="19530"/>
                </a:lnTo>
                <a:lnTo>
                  <a:pt x="11314" y="20854"/>
                </a:lnTo>
                <a:lnTo>
                  <a:pt x="16805" y="21600"/>
                </a:lnTo>
                <a:lnTo>
                  <a:pt x="18401" y="13058"/>
                </a:lnTo>
                <a:lnTo>
                  <a:pt x="19344" y="9170"/>
                </a:lnTo>
                <a:lnTo>
                  <a:pt x="21600" y="1773"/>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6" name="Shape 4652">
            <a:extLst>
              <a:ext uri="{FF2B5EF4-FFF2-40B4-BE49-F238E27FC236}">
                <a16:creationId xmlns:a16="http://schemas.microsoft.com/office/drawing/2014/main" id="{04AF4C47-32D6-433A-B2BB-1264F1BD31E9}"/>
              </a:ext>
            </a:extLst>
          </p:cNvPr>
          <p:cNvSpPr/>
          <p:nvPr/>
        </p:nvSpPr>
        <p:spPr>
          <a:xfrm>
            <a:off x="2871674" y="3823605"/>
            <a:ext cx="1239226" cy="1780301"/>
          </a:xfrm>
          <a:custGeom>
            <a:avLst/>
            <a:gdLst/>
            <a:ahLst/>
            <a:cxnLst>
              <a:cxn ang="0">
                <a:pos x="wd2" y="hd2"/>
              </a:cxn>
              <a:cxn ang="5400000">
                <a:pos x="wd2" y="hd2"/>
              </a:cxn>
              <a:cxn ang="10800000">
                <a:pos x="wd2" y="hd2"/>
              </a:cxn>
              <a:cxn ang="16200000">
                <a:pos x="wd2" y="hd2"/>
              </a:cxn>
            </a:cxnLst>
            <a:rect l="0" t="0" r="r" b="b"/>
            <a:pathLst>
              <a:path w="21600" h="21600" extrusionOk="0">
                <a:moveTo>
                  <a:pt x="678" y="20793"/>
                </a:moveTo>
                <a:lnTo>
                  <a:pt x="5991" y="21229"/>
                </a:lnTo>
                <a:lnTo>
                  <a:pt x="11006" y="21600"/>
                </a:lnTo>
                <a:lnTo>
                  <a:pt x="11881" y="14312"/>
                </a:lnTo>
                <a:lnTo>
                  <a:pt x="14571" y="12543"/>
                </a:lnTo>
                <a:lnTo>
                  <a:pt x="17793" y="10029"/>
                </a:lnTo>
                <a:lnTo>
                  <a:pt x="21600" y="6993"/>
                </a:lnTo>
                <a:lnTo>
                  <a:pt x="21016" y="6808"/>
                </a:lnTo>
                <a:lnTo>
                  <a:pt x="20500" y="6827"/>
                </a:lnTo>
                <a:lnTo>
                  <a:pt x="20054" y="6641"/>
                </a:lnTo>
                <a:lnTo>
                  <a:pt x="19568" y="6454"/>
                </a:lnTo>
                <a:lnTo>
                  <a:pt x="19120" y="6346"/>
                </a:lnTo>
                <a:lnTo>
                  <a:pt x="18621" y="6277"/>
                </a:lnTo>
                <a:lnTo>
                  <a:pt x="18136" y="6388"/>
                </a:lnTo>
                <a:lnTo>
                  <a:pt x="17627" y="6619"/>
                </a:lnTo>
                <a:lnTo>
                  <a:pt x="17081" y="6736"/>
                </a:lnTo>
                <a:lnTo>
                  <a:pt x="16877" y="6619"/>
                </a:lnTo>
                <a:lnTo>
                  <a:pt x="16557" y="6615"/>
                </a:lnTo>
                <a:lnTo>
                  <a:pt x="16255" y="6576"/>
                </a:lnTo>
                <a:lnTo>
                  <a:pt x="16503" y="6103"/>
                </a:lnTo>
                <a:lnTo>
                  <a:pt x="16433" y="5716"/>
                </a:lnTo>
                <a:lnTo>
                  <a:pt x="16218" y="5115"/>
                </a:lnTo>
                <a:lnTo>
                  <a:pt x="16018" y="4547"/>
                </a:lnTo>
                <a:lnTo>
                  <a:pt x="15833" y="3952"/>
                </a:lnTo>
                <a:lnTo>
                  <a:pt x="15662" y="3546"/>
                </a:lnTo>
                <a:lnTo>
                  <a:pt x="15272" y="3350"/>
                </a:lnTo>
                <a:lnTo>
                  <a:pt x="14707" y="3207"/>
                </a:lnTo>
                <a:lnTo>
                  <a:pt x="14165" y="3338"/>
                </a:lnTo>
                <a:lnTo>
                  <a:pt x="13841" y="3114"/>
                </a:lnTo>
                <a:lnTo>
                  <a:pt x="13476" y="2962"/>
                </a:lnTo>
                <a:lnTo>
                  <a:pt x="13342" y="2684"/>
                </a:lnTo>
                <a:lnTo>
                  <a:pt x="13642" y="2243"/>
                </a:lnTo>
                <a:lnTo>
                  <a:pt x="13647" y="1749"/>
                </a:lnTo>
                <a:lnTo>
                  <a:pt x="13500" y="1293"/>
                </a:lnTo>
                <a:lnTo>
                  <a:pt x="13752" y="772"/>
                </a:lnTo>
                <a:lnTo>
                  <a:pt x="11547" y="722"/>
                </a:lnTo>
                <a:lnTo>
                  <a:pt x="9339" y="516"/>
                </a:lnTo>
                <a:lnTo>
                  <a:pt x="5892" y="165"/>
                </a:lnTo>
                <a:lnTo>
                  <a:pt x="4199" y="0"/>
                </a:lnTo>
                <a:lnTo>
                  <a:pt x="3062" y="4482"/>
                </a:lnTo>
                <a:lnTo>
                  <a:pt x="1896" y="9530"/>
                </a:lnTo>
                <a:lnTo>
                  <a:pt x="1425" y="11793"/>
                </a:lnTo>
                <a:lnTo>
                  <a:pt x="786" y="15775"/>
                </a:lnTo>
                <a:lnTo>
                  <a:pt x="0" y="20773"/>
                </a:lnTo>
                <a:lnTo>
                  <a:pt x="678" y="20793"/>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7" name="Shape 4653">
            <a:extLst>
              <a:ext uri="{FF2B5EF4-FFF2-40B4-BE49-F238E27FC236}">
                <a16:creationId xmlns:a16="http://schemas.microsoft.com/office/drawing/2014/main" id="{6E379E5B-A5A3-47BF-9D67-691A28B4A258}"/>
              </a:ext>
            </a:extLst>
          </p:cNvPr>
          <p:cNvSpPr/>
          <p:nvPr/>
        </p:nvSpPr>
        <p:spPr>
          <a:xfrm>
            <a:off x="3504086" y="3384321"/>
            <a:ext cx="3581876" cy="3322487"/>
          </a:xfrm>
          <a:custGeom>
            <a:avLst/>
            <a:gdLst/>
            <a:ahLst/>
            <a:cxnLst>
              <a:cxn ang="0">
                <a:pos x="wd2" y="hd2"/>
              </a:cxn>
              <a:cxn ang="5400000">
                <a:pos x="wd2" y="hd2"/>
              </a:cxn>
              <a:cxn ang="10800000">
                <a:pos x="wd2" y="hd2"/>
              </a:cxn>
              <a:cxn ang="16200000">
                <a:pos x="wd2" y="hd2"/>
              </a:cxn>
            </a:cxnLst>
            <a:rect l="0" t="0" r="r" b="b"/>
            <a:pathLst>
              <a:path w="21600" h="21600" extrusionOk="0">
                <a:moveTo>
                  <a:pt x="5623" y="8291"/>
                </a:moveTo>
                <a:lnTo>
                  <a:pt x="5642" y="8151"/>
                </a:lnTo>
                <a:lnTo>
                  <a:pt x="5655" y="8029"/>
                </a:lnTo>
                <a:lnTo>
                  <a:pt x="5484" y="7856"/>
                </a:lnTo>
                <a:lnTo>
                  <a:pt x="5356" y="7734"/>
                </a:lnTo>
                <a:lnTo>
                  <a:pt x="5119" y="7686"/>
                </a:lnTo>
                <a:lnTo>
                  <a:pt x="4846" y="7598"/>
                </a:lnTo>
                <a:lnTo>
                  <a:pt x="4593" y="7519"/>
                </a:lnTo>
                <a:lnTo>
                  <a:pt x="4432" y="7445"/>
                </a:lnTo>
                <a:lnTo>
                  <a:pt x="4244" y="7254"/>
                </a:lnTo>
                <a:lnTo>
                  <a:pt x="4067" y="7037"/>
                </a:lnTo>
                <a:lnTo>
                  <a:pt x="3860" y="6801"/>
                </a:lnTo>
                <a:lnTo>
                  <a:pt x="3649" y="6601"/>
                </a:lnTo>
                <a:lnTo>
                  <a:pt x="3422" y="6875"/>
                </a:lnTo>
                <a:lnTo>
                  <a:pt x="2619" y="7860"/>
                </a:lnTo>
                <a:lnTo>
                  <a:pt x="1715" y="8937"/>
                </a:lnTo>
                <a:lnTo>
                  <a:pt x="1122" y="9652"/>
                </a:lnTo>
                <a:lnTo>
                  <a:pt x="268" y="10515"/>
                </a:lnTo>
                <a:lnTo>
                  <a:pt x="141" y="12322"/>
                </a:lnTo>
                <a:lnTo>
                  <a:pt x="0" y="14054"/>
                </a:lnTo>
                <a:lnTo>
                  <a:pt x="128" y="14112"/>
                </a:lnTo>
                <a:lnTo>
                  <a:pt x="173" y="14252"/>
                </a:lnTo>
                <a:lnTo>
                  <a:pt x="182" y="14495"/>
                </a:lnTo>
                <a:lnTo>
                  <a:pt x="274" y="14712"/>
                </a:lnTo>
                <a:lnTo>
                  <a:pt x="428" y="14849"/>
                </a:lnTo>
                <a:lnTo>
                  <a:pt x="541" y="14892"/>
                </a:lnTo>
                <a:lnTo>
                  <a:pt x="660" y="14863"/>
                </a:lnTo>
                <a:lnTo>
                  <a:pt x="780" y="14951"/>
                </a:lnTo>
                <a:lnTo>
                  <a:pt x="920" y="15001"/>
                </a:lnTo>
                <a:lnTo>
                  <a:pt x="1092" y="14964"/>
                </a:lnTo>
                <a:lnTo>
                  <a:pt x="1251" y="14962"/>
                </a:lnTo>
                <a:lnTo>
                  <a:pt x="1412" y="15037"/>
                </a:lnTo>
                <a:lnTo>
                  <a:pt x="1621" y="15180"/>
                </a:lnTo>
                <a:lnTo>
                  <a:pt x="1745" y="15257"/>
                </a:lnTo>
                <a:lnTo>
                  <a:pt x="1871" y="15295"/>
                </a:lnTo>
                <a:lnTo>
                  <a:pt x="2025" y="15386"/>
                </a:lnTo>
                <a:lnTo>
                  <a:pt x="2159" y="15505"/>
                </a:lnTo>
                <a:lnTo>
                  <a:pt x="2333" y="15485"/>
                </a:lnTo>
                <a:lnTo>
                  <a:pt x="2464" y="15427"/>
                </a:lnTo>
                <a:lnTo>
                  <a:pt x="2598" y="15422"/>
                </a:lnTo>
                <a:lnTo>
                  <a:pt x="2755" y="15505"/>
                </a:lnTo>
                <a:lnTo>
                  <a:pt x="2912" y="15473"/>
                </a:lnTo>
                <a:lnTo>
                  <a:pt x="3109" y="15466"/>
                </a:lnTo>
                <a:lnTo>
                  <a:pt x="3358" y="15554"/>
                </a:lnTo>
                <a:lnTo>
                  <a:pt x="3487" y="15587"/>
                </a:lnTo>
                <a:lnTo>
                  <a:pt x="3587" y="15423"/>
                </a:lnTo>
                <a:lnTo>
                  <a:pt x="3631" y="15215"/>
                </a:lnTo>
                <a:lnTo>
                  <a:pt x="3827" y="15149"/>
                </a:lnTo>
                <a:lnTo>
                  <a:pt x="3906" y="15259"/>
                </a:lnTo>
                <a:lnTo>
                  <a:pt x="3999" y="15142"/>
                </a:lnTo>
                <a:lnTo>
                  <a:pt x="3985" y="14969"/>
                </a:lnTo>
                <a:lnTo>
                  <a:pt x="4085" y="14855"/>
                </a:lnTo>
                <a:lnTo>
                  <a:pt x="4221" y="14969"/>
                </a:lnTo>
                <a:lnTo>
                  <a:pt x="4323" y="14965"/>
                </a:lnTo>
                <a:lnTo>
                  <a:pt x="4260" y="14785"/>
                </a:lnTo>
                <a:lnTo>
                  <a:pt x="4289" y="14652"/>
                </a:lnTo>
                <a:lnTo>
                  <a:pt x="4484" y="14628"/>
                </a:lnTo>
                <a:lnTo>
                  <a:pt x="4710" y="14680"/>
                </a:lnTo>
                <a:lnTo>
                  <a:pt x="4944" y="14754"/>
                </a:lnTo>
                <a:lnTo>
                  <a:pt x="5126" y="14759"/>
                </a:lnTo>
                <a:lnTo>
                  <a:pt x="5302" y="14822"/>
                </a:lnTo>
                <a:lnTo>
                  <a:pt x="5428" y="14974"/>
                </a:lnTo>
                <a:lnTo>
                  <a:pt x="5559" y="15172"/>
                </a:lnTo>
                <a:lnTo>
                  <a:pt x="5673" y="15362"/>
                </a:lnTo>
                <a:lnTo>
                  <a:pt x="5805" y="15543"/>
                </a:lnTo>
                <a:lnTo>
                  <a:pt x="5999" y="15595"/>
                </a:lnTo>
                <a:lnTo>
                  <a:pt x="6211" y="15549"/>
                </a:lnTo>
                <a:lnTo>
                  <a:pt x="6361" y="15591"/>
                </a:lnTo>
                <a:lnTo>
                  <a:pt x="6353" y="15732"/>
                </a:lnTo>
                <a:lnTo>
                  <a:pt x="6345" y="15902"/>
                </a:lnTo>
                <a:lnTo>
                  <a:pt x="6409" y="15981"/>
                </a:lnTo>
                <a:lnTo>
                  <a:pt x="6545" y="16127"/>
                </a:lnTo>
                <a:lnTo>
                  <a:pt x="6518" y="16354"/>
                </a:lnTo>
                <a:lnTo>
                  <a:pt x="6595" y="16462"/>
                </a:lnTo>
                <a:lnTo>
                  <a:pt x="6710" y="16557"/>
                </a:lnTo>
                <a:lnTo>
                  <a:pt x="6739" y="16752"/>
                </a:lnTo>
                <a:lnTo>
                  <a:pt x="6769" y="16859"/>
                </a:lnTo>
                <a:lnTo>
                  <a:pt x="6855" y="16977"/>
                </a:lnTo>
                <a:lnTo>
                  <a:pt x="6962" y="16999"/>
                </a:lnTo>
                <a:lnTo>
                  <a:pt x="7065" y="17130"/>
                </a:lnTo>
                <a:lnTo>
                  <a:pt x="7160" y="17177"/>
                </a:lnTo>
                <a:lnTo>
                  <a:pt x="7429" y="17214"/>
                </a:lnTo>
                <a:lnTo>
                  <a:pt x="7654" y="17232"/>
                </a:lnTo>
                <a:lnTo>
                  <a:pt x="7872" y="17280"/>
                </a:lnTo>
                <a:lnTo>
                  <a:pt x="8131" y="17280"/>
                </a:lnTo>
                <a:lnTo>
                  <a:pt x="8416" y="17296"/>
                </a:lnTo>
                <a:lnTo>
                  <a:pt x="8708" y="17285"/>
                </a:lnTo>
                <a:lnTo>
                  <a:pt x="8940" y="17311"/>
                </a:lnTo>
                <a:lnTo>
                  <a:pt x="9165" y="17321"/>
                </a:lnTo>
                <a:lnTo>
                  <a:pt x="9360" y="17355"/>
                </a:lnTo>
                <a:lnTo>
                  <a:pt x="9439" y="17558"/>
                </a:lnTo>
                <a:lnTo>
                  <a:pt x="9557" y="17730"/>
                </a:lnTo>
                <a:lnTo>
                  <a:pt x="9644" y="17867"/>
                </a:lnTo>
                <a:lnTo>
                  <a:pt x="9802" y="17863"/>
                </a:lnTo>
                <a:lnTo>
                  <a:pt x="9891" y="18045"/>
                </a:lnTo>
                <a:lnTo>
                  <a:pt x="10002" y="18180"/>
                </a:lnTo>
                <a:lnTo>
                  <a:pt x="10158" y="18353"/>
                </a:lnTo>
                <a:lnTo>
                  <a:pt x="10043" y="18439"/>
                </a:lnTo>
                <a:lnTo>
                  <a:pt x="9948" y="18407"/>
                </a:lnTo>
                <a:lnTo>
                  <a:pt x="9921" y="18536"/>
                </a:lnTo>
                <a:lnTo>
                  <a:pt x="9919" y="18684"/>
                </a:lnTo>
                <a:lnTo>
                  <a:pt x="9678" y="18648"/>
                </a:lnTo>
                <a:lnTo>
                  <a:pt x="9533" y="18561"/>
                </a:lnTo>
                <a:lnTo>
                  <a:pt x="9339" y="18600"/>
                </a:lnTo>
                <a:lnTo>
                  <a:pt x="9211" y="18566"/>
                </a:lnTo>
                <a:lnTo>
                  <a:pt x="9202" y="18434"/>
                </a:lnTo>
                <a:lnTo>
                  <a:pt x="9100" y="18291"/>
                </a:lnTo>
                <a:lnTo>
                  <a:pt x="8954" y="18191"/>
                </a:lnTo>
                <a:lnTo>
                  <a:pt x="8925" y="18088"/>
                </a:lnTo>
                <a:lnTo>
                  <a:pt x="8747" y="18125"/>
                </a:lnTo>
                <a:lnTo>
                  <a:pt x="8815" y="18273"/>
                </a:lnTo>
                <a:lnTo>
                  <a:pt x="8995" y="18457"/>
                </a:lnTo>
                <a:lnTo>
                  <a:pt x="9108" y="18656"/>
                </a:lnTo>
                <a:lnTo>
                  <a:pt x="9052" y="18847"/>
                </a:lnTo>
                <a:cubicBezTo>
                  <a:pt x="8978" y="18893"/>
                  <a:pt x="8921" y="18965"/>
                  <a:pt x="8889" y="19051"/>
                </a:cubicBezTo>
                <a:cubicBezTo>
                  <a:pt x="8865" y="19117"/>
                  <a:pt x="8858" y="19189"/>
                  <a:pt x="8867" y="19260"/>
                </a:cubicBezTo>
                <a:lnTo>
                  <a:pt x="8890" y="19430"/>
                </a:lnTo>
                <a:lnTo>
                  <a:pt x="8907" y="19639"/>
                </a:lnTo>
                <a:cubicBezTo>
                  <a:pt x="8907" y="19704"/>
                  <a:pt x="8909" y="19769"/>
                  <a:pt x="8913" y="19833"/>
                </a:cubicBezTo>
                <a:cubicBezTo>
                  <a:pt x="8917" y="19901"/>
                  <a:pt x="8924" y="19968"/>
                  <a:pt x="8932" y="20035"/>
                </a:cubicBezTo>
                <a:lnTo>
                  <a:pt x="8772" y="20231"/>
                </a:lnTo>
                <a:lnTo>
                  <a:pt x="8672" y="20406"/>
                </a:lnTo>
                <a:lnTo>
                  <a:pt x="8491" y="20411"/>
                </a:lnTo>
                <a:lnTo>
                  <a:pt x="8442" y="21045"/>
                </a:lnTo>
                <a:lnTo>
                  <a:pt x="8560" y="21126"/>
                </a:lnTo>
                <a:lnTo>
                  <a:pt x="8460" y="21252"/>
                </a:lnTo>
                <a:lnTo>
                  <a:pt x="8291" y="21284"/>
                </a:lnTo>
                <a:lnTo>
                  <a:pt x="8196" y="21442"/>
                </a:lnTo>
                <a:lnTo>
                  <a:pt x="8274" y="21598"/>
                </a:lnTo>
                <a:lnTo>
                  <a:pt x="8530" y="21600"/>
                </a:lnTo>
                <a:lnTo>
                  <a:pt x="8709" y="21473"/>
                </a:lnTo>
                <a:lnTo>
                  <a:pt x="8875" y="21273"/>
                </a:lnTo>
                <a:lnTo>
                  <a:pt x="9097" y="21060"/>
                </a:lnTo>
                <a:lnTo>
                  <a:pt x="9270" y="20878"/>
                </a:lnTo>
                <a:lnTo>
                  <a:pt x="9521" y="20789"/>
                </a:lnTo>
                <a:lnTo>
                  <a:pt x="9814" y="20826"/>
                </a:lnTo>
                <a:lnTo>
                  <a:pt x="10089" y="20790"/>
                </a:lnTo>
                <a:lnTo>
                  <a:pt x="10054" y="20593"/>
                </a:lnTo>
                <a:lnTo>
                  <a:pt x="10300" y="20431"/>
                </a:lnTo>
                <a:lnTo>
                  <a:pt x="10537" y="20379"/>
                </a:lnTo>
                <a:lnTo>
                  <a:pt x="10855" y="20306"/>
                </a:lnTo>
                <a:lnTo>
                  <a:pt x="11084" y="20179"/>
                </a:lnTo>
                <a:lnTo>
                  <a:pt x="10927" y="19996"/>
                </a:lnTo>
                <a:lnTo>
                  <a:pt x="10829" y="19829"/>
                </a:lnTo>
                <a:lnTo>
                  <a:pt x="10579" y="19936"/>
                </a:lnTo>
                <a:lnTo>
                  <a:pt x="10390" y="19885"/>
                </a:lnTo>
                <a:lnTo>
                  <a:pt x="10515" y="19588"/>
                </a:lnTo>
                <a:lnTo>
                  <a:pt x="10734" y="19335"/>
                </a:lnTo>
                <a:lnTo>
                  <a:pt x="11029" y="19194"/>
                </a:lnTo>
                <a:lnTo>
                  <a:pt x="11368" y="18938"/>
                </a:lnTo>
                <a:lnTo>
                  <a:pt x="11720" y="18808"/>
                </a:lnTo>
                <a:lnTo>
                  <a:pt x="11877" y="18949"/>
                </a:lnTo>
                <a:lnTo>
                  <a:pt x="12111" y="19009"/>
                </a:lnTo>
                <a:lnTo>
                  <a:pt x="12128" y="18808"/>
                </a:lnTo>
                <a:lnTo>
                  <a:pt x="11921" y="18700"/>
                </a:lnTo>
                <a:lnTo>
                  <a:pt x="11939" y="18599"/>
                </a:lnTo>
                <a:lnTo>
                  <a:pt x="12181" y="18637"/>
                </a:lnTo>
                <a:lnTo>
                  <a:pt x="12429" y="18473"/>
                </a:lnTo>
                <a:lnTo>
                  <a:pt x="12647" y="18300"/>
                </a:lnTo>
                <a:lnTo>
                  <a:pt x="13013" y="17896"/>
                </a:lnTo>
                <a:lnTo>
                  <a:pt x="13270" y="17456"/>
                </a:lnTo>
                <a:lnTo>
                  <a:pt x="13582" y="17407"/>
                </a:lnTo>
                <a:lnTo>
                  <a:pt x="14347" y="17116"/>
                </a:lnTo>
                <a:lnTo>
                  <a:pt x="14940" y="16962"/>
                </a:lnTo>
                <a:lnTo>
                  <a:pt x="15312" y="16875"/>
                </a:lnTo>
                <a:lnTo>
                  <a:pt x="15525" y="16793"/>
                </a:lnTo>
                <a:lnTo>
                  <a:pt x="15601" y="16642"/>
                </a:lnTo>
                <a:lnTo>
                  <a:pt x="15636" y="16454"/>
                </a:lnTo>
                <a:lnTo>
                  <a:pt x="15806" y="16412"/>
                </a:lnTo>
                <a:lnTo>
                  <a:pt x="15933" y="16272"/>
                </a:lnTo>
                <a:lnTo>
                  <a:pt x="15976" y="16011"/>
                </a:lnTo>
                <a:lnTo>
                  <a:pt x="16085" y="15835"/>
                </a:lnTo>
                <a:lnTo>
                  <a:pt x="16135" y="15544"/>
                </a:lnTo>
                <a:lnTo>
                  <a:pt x="16029" y="15287"/>
                </a:lnTo>
                <a:lnTo>
                  <a:pt x="16065" y="15008"/>
                </a:lnTo>
                <a:lnTo>
                  <a:pt x="16133" y="14703"/>
                </a:lnTo>
                <a:lnTo>
                  <a:pt x="16161" y="14393"/>
                </a:lnTo>
                <a:lnTo>
                  <a:pt x="16225" y="13968"/>
                </a:lnTo>
                <a:lnTo>
                  <a:pt x="16317" y="13815"/>
                </a:lnTo>
                <a:lnTo>
                  <a:pt x="16458" y="13963"/>
                </a:lnTo>
                <a:lnTo>
                  <a:pt x="16610" y="13835"/>
                </a:lnTo>
                <a:lnTo>
                  <a:pt x="16747" y="13576"/>
                </a:lnTo>
                <a:lnTo>
                  <a:pt x="16780" y="13238"/>
                </a:lnTo>
                <a:lnTo>
                  <a:pt x="16934" y="13004"/>
                </a:lnTo>
                <a:lnTo>
                  <a:pt x="17137" y="12952"/>
                </a:lnTo>
                <a:lnTo>
                  <a:pt x="17289" y="13023"/>
                </a:lnTo>
                <a:lnTo>
                  <a:pt x="17505" y="12887"/>
                </a:lnTo>
                <a:lnTo>
                  <a:pt x="17717" y="12705"/>
                </a:lnTo>
                <a:lnTo>
                  <a:pt x="17826" y="12564"/>
                </a:lnTo>
                <a:lnTo>
                  <a:pt x="17956" y="12529"/>
                </a:lnTo>
                <a:lnTo>
                  <a:pt x="18038" y="12413"/>
                </a:lnTo>
                <a:lnTo>
                  <a:pt x="18260" y="12431"/>
                </a:lnTo>
                <a:lnTo>
                  <a:pt x="18466" y="12349"/>
                </a:lnTo>
                <a:lnTo>
                  <a:pt x="18642" y="12144"/>
                </a:lnTo>
                <a:lnTo>
                  <a:pt x="18732" y="11943"/>
                </a:lnTo>
                <a:lnTo>
                  <a:pt x="18862" y="11748"/>
                </a:lnTo>
                <a:lnTo>
                  <a:pt x="18841" y="11570"/>
                </a:lnTo>
                <a:lnTo>
                  <a:pt x="18719" y="11473"/>
                </a:lnTo>
                <a:lnTo>
                  <a:pt x="18723" y="11357"/>
                </a:lnTo>
                <a:lnTo>
                  <a:pt x="18612" y="11241"/>
                </a:lnTo>
                <a:lnTo>
                  <a:pt x="18366" y="11214"/>
                </a:lnTo>
                <a:lnTo>
                  <a:pt x="18103" y="11178"/>
                </a:lnTo>
                <a:lnTo>
                  <a:pt x="17824" y="11313"/>
                </a:lnTo>
                <a:cubicBezTo>
                  <a:pt x="17694" y="11372"/>
                  <a:pt x="17570" y="11448"/>
                  <a:pt x="17455" y="11537"/>
                </a:cubicBezTo>
                <a:cubicBezTo>
                  <a:pt x="17337" y="11628"/>
                  <a:pt x="17230" y="11733"/>
                  <a:pt x="17134" y="11850"/>
                </a:cubicBezTo>
                <a:lnTo>
                  <a:pt x="16868" y="12163"/>
                </a:lnTo>
                <a:cubicBezTo>
                  <a:pt x="16778" y="12252"/>
                  <a:pt x="16687" y="12342"/>
                  <a:pt x="16596" y="12431"/>
                </a:cubicBezTo>
                <a:cubicBezTo>
                  <a:pt x="16515" y="12510"/>
                  <a:pt x="16433" y="12590"/>
                  <a:pt x="16363" y="12681"/>
                </a:cubicBezTo>
                <a:cubicBezTo>
                  <a:pt x="16292" y="12772"/>
                  <a:pt x="16234" y="12872"/>
                  <a:pt x="16189" y="12980"/>
                </a:cubicBezTo>
                <a:lnTo>
                  <a:pt x="15911" y="13640"/>
                </a:lnTo>
                <a:lnTo>
                  <a:pt x="15753" y="14180"/>
                </a:lnTo>
                <a:cubicBezTo>
                  <a:pt x="15741" y="14330"/>
                  <a:pt x="15693" y="14474"/>
                  <a:pt x="15614" y="14598"/>
                </a:cubicBezTo>
                <a:cubicBezTo>
                  <a:pt x="15555" y="14690"/>
                  <a:pt x="15482" y="14768"/>
                  <a:pt x="15396" y="14829"/>
                </a:cubicBezTo>
                <a:lnTo>
                  <a:pt x="15262" y="14919"/>
                </a:lnTo>
                <a:lnTo>
                  <a:pt x="15550" y="14275"/>
                </a:lnTo>
                <a:lnTo>
                  <a:pt x="15686" y="13901"/>
                </a:lnTo>
                <a:lnTo>
                  <a:pt x="15781" y="13577"/>
                </a:lnTo>
                <a:lnTo>
                  <a:pt x="15771" y="13379"/>
                </a:lnTo>
                <a:lnTo>
                  <a:pt x="15482" y="13356"/>
                </a:lnTo>
                <a:lnTo>
                  <a:pt x="15101" y="13398"/>
                </a:lnTo>
                <a:lnTo>
                  <a:pt x="14979" y="13285"/>
                </a:lnTo>
                <a:lnTo>
                  <a:pt x="15175" y="13267"/>
                </a:lnTo>
                <a:lnTo>
                  <a:pt x="15539" y="13249"/>
                </a:lnTo>
                <a:lnTo>
                  <a:pt x="15723" y="13242"/>
                </a:lnTo>
                <a:lnTo>
                  <a:pt x="15867" y="13206"/>
                </a:lnTo>
                <a:lnTo>
                  <a:pt x="15959" y="12941"/>
                </a:lnTo>
                <a:lnTo>
                  <a:pt x="15993" y="12643"/>
                </a:lnTo>
                <a:lnTo>
                  <a:pt x="16086" y="12379"/>
                </a:lnTo>
                <a:lnTo>
                  <a:pt x="16285" y="12071"/>
                </a:lnTo>
                <a:lnTo>
                  <a:pt x="16443" y="11856"/>
                </a:lnTo>
                <a:lnTo>
                  <a:pt x="16680" y="11736"/>
                </a:lnTo>
                <a:lnTo>
                  <a:pt x="16851" y="11594"/>
                </a:lnTo>
                <a:lnTo>
                  <a:pt x="16794" y="11392"/>
                </a:lnTo>
                <a:lnTo>
                  <a:pt x="16809" y="11064"/>
                </a:lnTo>
                <a:lnTo>
                  <a:pt x="16898" y="10862"/>
                </a:lnTo>
                <a:lnTo>
                  <a:pt x="17022" y="10655"/>
                </a:lnTo>
                <a:lnTo>
                  <a:pt x="17149" y="10490"/>
                </a:lnTo>
                <a:lnTo>
                  <a:pt x="17366" y="10438"/>
                </a:lnTo>
                <a:lnTo>
                  <a:pt x="17509" y="10281"/>
                </a:lnTo>
                <a:lnTo>
                  <a:pt x="17670" y="10196"/>
                </a:lnTo>
                <a:lnTo>
                  <a:pt x="17877" y="10111"/>
                </a:lnTo>
                <a:lnTo>
                  <a:pt x="18091" y="10028"/>
                </a:lnTo>
                <a:lnTo>
                  <a:pt x="18287" y="9951"/>
                </a:lnTo>
                <a:lnTo>
                  <a:pt x="18413" y="9833"/>
                </a:lnTo>
                <a:lnTo>
                  <a:pt x="18604" y="9817"/>
                </a:lnTo>
                <a:lnTo>
                  <a:pt x="18797" y="9722"/>
                </a:lnTo>
                <a:lnTo>
                  <a:pt x="18976" y="9590"/>
                </a:lnTo>
                <a:lnTo>
                  <a:pt x="19220" y="9498"/>
                </a:lnTo>
                <a:lnTo>
                  <a:pt x="19460" y="9362"/>
                </a:lnTo>
                <a:lnTo>
                  <a:pt x="19595" y="9423"/>
                </a:lnTo>
                <a:cubicBezTo>
                  <a:pt x="19672" y="9403"/>
                  <a:pt x="19747" y="9372"/>
                  <a:pt x="19817" y="9332"/>
                </a:cubicBezTo>
                <a:cubicBezTo>
                  <a:pt x="19924" y="9270"/>
                  <a:pt x="20019" y="9186"/>
                  <a:pt x="20097" y="9085"/>
                </a:cubicBezTo>
                <a:lnTo>
                  <a:pt x="20315" y="8992"/>
                </a:lnTo>
                <a:lnTo>
                  <a:pt x="20491" y="8872"/>
                </a:lnTo>
                <a:cubicBezTo>
                  <a:pt x="20550" y="8808"/>
                  <a:pt x="20599" y="8734"/>
                  <a:pt x="20636" y="8654"/>
                </a:cubicBezTo>
                <a:cubicBezTo>
                  <a:pt x="20682" y="8555"/>
                  <a:pt x="20710" y="8448"/>
                  <a:pt x="20718" y="8338"/>
                </a:cubicBezTo>
                <a:lnTo>
                  <a:pt x="20781" y="8092"/>
                </a:lnTo>
                <a:lnTo>
                  <a:pt x="20865" y="7903"/>
                </a:lnTo>
                <a:lnTo>
                  <a:pt x="20815" y="7753"/>
                </a:lnTo>
                <a:lnTo>
                  <a:pt x="20864" y="7605"/>
                </a:lnTo>
                <a:cubicBezTo>
                  <a:pt x="20869" y="7549"/>
                  <a:pt x="20882" y="7494"/>
                  <a:pt x="20904" y="7442"/>
                </a:cubicBezTo>
                <a:cubicBezTo>
                  <a:pt x="20943" y="7348"/>
                  <a:pt x="21008" y="7269"/>
                  <a:pt x="21090" y="7216"/>
                </a:cubicBezTo>
                <a:cubicBezTo>
                  <a:pt x="21147" y="7149"/>
                  <a:pt x="21209" y="7088"/>
                  <a:pt x="21275" y="7033"/>
                </a:cubicBezTo>
                <a:cubicBezTo>
                  <a:pt x="21347" y="6973"/>
                  <a:pt x="21424" y="6920"/>
                  <a:pt x="21505" y="6876"/>
                </a:cubicBezTo>
                <a:lnTo>
                  <a:pt x="21600" y="6826"/>
                </a:lnTo>
                <a:lnTo>
                  <a:pt x="21351" y="6290"/>
                </a:lnTo>
                <a:lnTo>
                  <a:pt x="18030" y="8139"/>
                </a:lnTo>
                <a:lnTo>
                  <a:pt x="17834" y="7947"/>
                </a:lnTo>
                <a:lnTo>
                  <a:pt x="17658" y="7745"/>
                </a:lnTo>
                <a:lnTo>
                  <a:pt x="17654" y="7628"/>
                </a:lnTo>
                <a:lnTo>
                  <a:pt x="17815" y="7557"/>
                </a:lnTo>
                <a:lnTo>
                  <a:pt x="17784" y="7412"/>
                </a:lnTo>
                <a:lnTo>
                  <a:pt x="17666" y="7291"/>
                </a:lnTo>
                <a:lnTo>
                  <a:pt x="17556" y="7191"/>
                </a:lnTo>
                <a:lnTo>
                  <a:pt x="17437" y="7372"/>
                </a:lnTo>
                <a:lnTo>
                  <a:pt x="17379" y="7543"/>
                </a:lnTo>
                <a:lnTo>
                  <a:pt x="17439" y="7798"/>
                </a:lnTo>
                <a:lnTo>
                  <a:pt x="17503" y="8059"/>
                </a:lnTo>
                <a:lnTo>
                  <a:pt x="17564" y="8260"/>
                </a:lnTo>
                <a:lnTo>
                  <a:pt x="17681" y="8531"/>
                </a:lnTo>
                <a:lnTo>
                  <a:pt x="17681" y="8744"/>
                </a:lnTo>
                <a:lnTo>
                  <a:pt x="17539" y="8724"/>
                </a:lnTo>
                <a:lnTo>
                  <a:pt x="17447" y="8566"/>
                </a:lnTo>
                <a:lnTo>
                  <a:pt x="17306" y="8410"/>
                </a:lnTo>
                <a:lnTo>
                  <a:pt x="17152" y="8308"/>
                </a:lnTo>
                <a:lnTo>
                  <a:pt x="16987" y="8372"/>
                </a:lnTo>
                <a:lnTo>
                  <a:pt x="16900" y="8526"/>
                </a:lnTo>
                <a:lnTo>
                  <a:pt x="16787" y="8687"/>
                </a:lnTo>
                <a:lnTo>
                  <a:pt x="16668" y="8605"/>
                </a:lnTo>
                <a:lnTo>
                  <a:pt x="16531" y="8539"/>
                </a:lnTo>
                <a:lnTo>
                  <a:pt x="16405" y="8619"/>
                </a:lnTo>
                <a:lnTo>
                  <a:pt x="16307" y="8404"/>
                </a:lnTo>
                <a:lnTo>
                  <a:pt x="16251" y="8205"/>
                </a:lnTo>
                <a:lnTo>
                  <a:pt x="16283" y="8010"/>
                </a:lnTo>
                <a:lnTo>
                  <a:pt x="16179" y="7883"/>
                </a:lnTo>
                <a:lnTo>
                  <a:pt x="16102" y="8070"/>
                </a:lnTo>
                <a:lnTo>
                  <a:pt x="16098" y="8261"/>
                </a:lnTo>
                <a:lnTo>
                  <a:pt x="15939" y="8252"/>
                </a:lnTo>
                <a:lnTo>
                  <a:pt x="15891" y="8105"/>
                </a:lnTo>
                <a:lnTo>
                  <a:pt x="15863" y="7896"/>
                </a:lnTo>
                <a:lnTo>
                  <a:pt x="15842" y="7686"/>
                </a:lnTo>
                <a:lnTo>
                  <a:pt x="15721" y="7568"/>
                </a:lnTo>
                <a:lnTo>
                  <a:pt x="15504" y="7478"/>
                </a:lnTo>
                <a:lnTo>
                  <a:pt x="15331" y="7384"/>
                </a:lnTo>
                <a:lnTo>
                  <a:pt x="15206" y="7194"/>
                </a:lnTo>
                <a:lnTo>
                  <a:pt x="15150" y="7074"/>
                </a:lnTo>
                <a:lnTo>
                  <a:pt x="15170" y="6878"/>
                </a:lnTo>
                <a:lnTo>
                  <a:pt x="15108" y="6731"/>
                </a:lnTo>
                <a:lnTo>
                  <a:pt x="15094" y="6579"/>
                </a:lnTo>
                <a:lnTo>
                  <a:pt x="15218" y="6559"/>
                </a:lnTo>
                <a:lnTo>
                  <a:pt x="15168" y="6379"/>
                </a:lnTo>
                <a:lnTo>
                  <a:pt x="15044" y="6188"/>
                </a:lnTo>
                <a:lnTo>
                  <a:pt x="15125" y="6104"/>
                </a:lnTo>
                <a:lnTo>
                  <a:pt x="15264" y="6257"/>
                </a:lnTo>
                <a:lnTo>
                  <a:pt x="15412" y="6278"/>
                </a:lnTo>
                <a:lnTo>
                  <a:pt x="15421" y="6173"/>
                </a:lnTo>
                <a:lnTo>
                  <a:pt x="15299" y="5972"/>
                </a:lnTo>
                <a:lnTo>
                  <a:pt x="15332" y="5847"/>
                </a:lnTo>
                <a:lnTo>
                  <a:pt x="15466" y="5837"/>
                </a:lnTo>
                <a:lnTo>
                  <a:pt x="15615" y="5950"/>
                </a:lnTo>
                <a:lnTo>
                  <a:pt x="15828" y="6005"/>
                </a:lnTo>
                <a:lnTo>
                  <a:pt x="16021" y="6017"/>
                </a:lnTo>
                <a:lnTo>
                  <a:pt x="16252" y="5890"/>
                </a:lnTo>
                <a:lnTo>
                  <a:pt x="16448" y="5809"/>
                </a:lnTo>
                <a:lnTo>
                  <a:pt x="16679" y="5790"/>
                </a:lnTo>
                <a:lnTo>
                  <a:pt x="16871" y="5731"/>
                </a:lnTo>
                <a:lnTo>
                  <a:pt x="16979" y="5520"/>
                </a:lnTo>
                <a:lnTo>
                  <a:pt x="17002" y="5331"/>
                </a:lnTo>
                <a:lnTo>
                  <a:pt x="16863" y="5221"/>
                </a:lnTo>
                <a:lnTo>
                  <a:pt x="16917" y="5025"/>
                </a:lnTo>
                <a:lnTo>
                  <a:pt x="16921" y="4825"/>
                </a:lnTo>
                <a:lnTo>
                  <a:pt x="16790" y="4697"/>
                </a:lnTo>
                <a:lnTo>
                  <a:pt x="16627" y="4599"/>
                </a:lnTo>
                <a:lnTo>
                  <a:pt x="16529" y="4481"/>
                </a:lnTo>
                <a:lnTo>
                  <a:pt x="16417" y="4394"/>
                </a:lnTo>
                <a:lnTo>
                  <a:pt x="16207" y="4377"/>
                </a:lnTo>
                <a:lnTo>
                  <a:pt x="16149" y="4227"/>
                </a:lnTo>
                <a:cubicBezTo>
                  <a:pt x="16149" y="4169"/>
                  <a:pt x="16141" y="4111"/>
                  <a:pt x="16125" y="4055"/>
                </a:cubicBezTo>
                <a:cubicBezTo>
                  <a:pt x="16105" y="3983"/>
                  <a:pt x="16074" y="3915"/>
                  <a:pt x="16032" y="3855"/>
                </a:cubicBezTo>
                <a:lnTo>
                  <a:pt x="16061" y="3682"/>
                </a:lnTo>
                <a:lnTo>
                  <a:pt x="16014" y="3473"/>
                </a:lnTo>
                <a:lnTo>
                  <a:pt x="15979" y="3264"/>
                </a:lnTo>
                <a:lnTo>
                  <a:pt x="15975" y="3048"/>
                </a:lnTo>
                <a:lnTo>
                  <a:pt x="15893" y="2903"/>
                </a:lnTo>
                <a:lnTo>
                  <a:pt x="15685" y="2804"/>
                </a:lnTo>
                <a:lnTo>
                  <a:pt x="15512" y="2751"/>
                </a:lnTo>
                <a:lnTo>
                  <a:pt x="15430" y="2593"/>
                </a:lnTo>
                <a:lnTo>
                  <a:pt x="15423" y="2419"/>
                </a:lnTo>
                <a:lnTo>
                  <a:pt x="15484" y="2200"/>
                </a:lnTo>
                <a:lnTo>
                  <a:pt x="15393" y="2014"/>
                </a:lnTo>
                <a:lnTo>
                  <a:pt x="15411" y="1820"/>
                </a:lnTo>
                <a:lnTo>
                  <a:pt x="15174" y="1863"/>
                </a:lnTo>
                <a:lnTo>
                  <a:pt x="14967" y="1816"/>
                </a:lnTo>
                <a:lnTo>
                  <a:pt x="14820" y="1794"/>
                </a:lnTo>
                <a:lnTo>
                  <a:pt x="14928" y="1630"/>
                </a:lnTo>
                <a:cubicBezTo>
                  <a:pt x="14923" y="1588"/>
                  <a:pt x="14915" y="1547"/>
                  <a:pt x="14904" y="1507"/>
                </a:cubicBezTo>
                <a:cubicBezTo>
                  <a:pt x="14886" y="1448"/>
                  <a:pt x="14860" y="1393"/>
                  <a:pt x="14827" y="1342"/>
                </a:cubicBezTo>
                <a:lnTo>
                  <a:pt x="14678" y="1242"/>
                </a:lnTo>
                <a:lnTo>
                  <a:pt x="14599" y="1053"/>
                </a:lnTo>
                <a:cubicBezTo>
                  <a:pt x="14570" y="978"/>
                  <a:pt x="14540" y="904"/>
                  <a:pt x="14510" y="829"/>
                </a:cubicBezTo>
                <a:cubicBezTo>
                  <a:pt x="14473" y="738"/>
                  <a:pt x="14435" y="646"/>
                  <a:pt x="14398" y="554"/>
                </a:cubicBezTo>
                <a:lnTo>
                  <a:pt x="14321" y="630"/>
                </a:lnTo>
                <a:lnTo>
                  <a:pt x="14315" y="862"/>
                </a:lnTo>
                <a:lnTo>
                  <a:pt x="14384" y="1079"/>
                </a:lnTo>
                <a:lnTo>
                  <a:pt x="14452" y="1274"/>
                </a:lnTo>
                <a:lnTo>
                  <a:pt x="14305" y="1263"/>
                </a:lnTo>
                <a:lnTo>
                  <a:pt x="14236" y="1393"/>
                </a:lnTo>
                <a:lnTo>
                  <a:pt x="14379" y="1487"/>
                </a:lnTo>
                <a:lnTo>
                  <a:pt x="14540" y="1571"/>
                </a:lnTo>
                <a:lnTo>
                  <a:pt x="14478" y="1644"/>
                </a:lnTo>
                <a:lnTo>
                  <a:pt x="14410" y="1715"/>
                </a:lnTo>
                <a:lnTo>
                  <a:pt x="14457" y="1890"/>
                </a:lnTo>
                <a:lnTo>
                  <a:pt x="14538" y="2005"/>
                </a:lnTo>
                <a:lnTo>
                  <a:pt x="14496" y="2144"/>
                </a:lnTo>
                <a:lnTo>
                  <a:pt x="14409" y="2212"/>
                </a:lnTo>
                <a:lnTo>
                  <a:pt x="14337" y="2312"/>
                </a:lnTo>
                <a:lnTo>
                  <a:pt x="14487" y="2478"/>
                </a:lnTo>
                <a:lnTo>
                  <a:pt x="14543" y="2678"/>
                </a:lnTo>
                <a:lnTo>
                  <a:pt x="14565" y="2898"/>
                </a:lnTo>
                <a:lnTo>
                  <a:pt x="14447" y="2734"/>
                </a:lnTo>
                <a:lnTo>
                  <a:pt x="14399" y="2519"/>
                </a:lnTo>
                <a:lnTo>
                  <a:pt x="14264" y="2399"/>
                </a:lnTo>
                <a:lnTo>
                  <a:pt x="14194" y="2474"/>
                </a:lnTo>
                <a:lnTo>
                  <a:pt x="14140" y="2671"/>
                </a:lnTo>
                <a:lnTo>
                  <a:pt x="14116" y="2809"/>
                </a:lnTo>
                <a:lnTo>
                  <a:pt x="14037" y="2932"/>
                </a:lnTo>
                <a:lnTo>
                  <a:pt x="13896" y="3138"/>
                </a:lnTo>
                <a:lnTo>
                  <a:pt x="13843" y="3342"/>
                </a:lnTo>
                <a:lnTo>
                  <a:pt x="13763" y="3120"/>
                </a:lnTo>
                <a:lnTo>
                  <a:pt x="13716" y="2999"/>
                </a:lnTo>
                <a:lnTo>
                  <a:pt x="13659" y="3114"/>
                </a:lnTo>
                <a:lnTo>
                  <a:pt x="13548" y="2969"/>
                </a:lnTo>
                <a:lnTo>
                  <a:pt x="13481" y="3066"/>
                </a:lnTo>
                <a:lnTo>
                  <a:pt x="13553" y="3301"/>
                </a:lnTo>
                <a:cubicBezTo>
                  <a:pt x="13551" y="3330"/>
                  <a:pt x="13548" y="3359"/>
                  <a:pt x="13546" y="3387"/>
                </a:cubicBezTo>
                <a:cubicBezTo>
                  <a:pt x="13544" y="3416"/>
                  <a:pt x="13541" y="3445"/>
                  <a:pt x="13539" y="3474"/>
                </a:cubicBezTo>
                <a:lnTo>
                  <a:pt x="13425" y="3589"/>
                </a:lnTo>
                <a:lnTo>
                  <a:pt x="13290" y="3763"/>
                </a:lnTo>
                <a:lnTo>
                  <a:pt x="13147" y="3904"/>
                </a:lnTo>
                <a:lnTo>
                  <a:pt x="13254" y="3635"/>
                </a:lnTo>
                <a:lnTo>
                  <a:pt x="13438" y="3403"/>
                </a:lnTo>
                <a:lnTo>
                  <a:pt x="13406" y="2917"/>
                </a:lnTo>
                <a:lnTo>
                  <a:pt x="13266" y="2762"/>
                </a:lnTo>
                <a:lnTo>
                  <a:pt x="13068" y="2760"/>
                </a:lnTo>
                <a:lnTo>
                  <a:pt x="12932" y="2826"/>
                </a:lnTo>
                <a:lnTo>
                  <a:pt x="12830" y="2959"/>
                </a:lnTo>
                <a:lnTo>
                  <a:pt x="12738" y="3137"/>
                </a:lnTo>
                <a:lnTo>
                  <a:pt x="12610" y="3142"/>
                </a:lnTo>
                <a:lnTo>
                  <a:pt x="12547" y="2993"/>
                </a:lnTo>
                <a:lnTo>
                  <a:pt x="12687" y="2897"/>
                </a:lnTo>
                <a:lnTo>
                  <a:pt x="12751" y="2794"/>
                </a:lnTo>
                <a:lnTo>
                  <a:pt x="12744" y="2643"/>
                </a:lnTo>
                <a:lnTo>
                  <a:pt x="12805" y="2493"/>
                </a:lnTo>
                <a:lnTo>
                  <a:pt x="12698" y="2399"/>
                </a:lnTo>
                <a:lnTo>
                  <a:pt x="12539" y="2387"/>
                </a:lnTo>
                <a:lnTo>
                  <a:pt x="12491" y="2212"/>
                </a:lnTo>
                <a:lnTo>
                  <a:pt x="12504" y="2045"/>
                </a:lnTo>
                <a:lnTo>
                  <a:pt x="12403" y="1893"/>
                </a:lnTo>
                <a:lnTo>
                  <a:pt x="12124" y="1996"/>
                </a:lnTo>
                <a:lnTo>
                  <a:pt x="11830" y="2009"/>
                </a:lnTo>
                <a:lnTo>
                  <a:pt x="11713" y="1927"/>
                </a:lnTo>
                <a:lnTo>
                  <a:pt x="12046" y="1906"/>
                </a:lnTo>
                <a:lnTo>
                  <a:pt x="12321" y="1788"/>
                </a:lnTo>
                <a:lnTo>
                  <a:pt x="12296" y="1639"/>
                </a:lnTo>
                <a:lnTo>
                  <a:pt x="12192" y="1434"/>
                </a:lnTo>
                <a:lnTo>
                  <a:pt x="12201" y="1230"/>
                </a:lnTo>
                <a:lnTo>
                  <a:pt x="12212" y="1015"/>
                </a:lnTo>
                <a:lnTo>
                  <a:pt x="12098" y="879"/>
                </a:lnTo>
                <a:lnTo>
                  <a:pt x="11992" y="1043"/>
                </a:lnTo>
                <a:lnTo>
                  <a:pt x="11873" y="925"/>
                </a:lnTo>
                <a:lnTo>
                  <a:pt x="11742" y="903"/>
                </a:lnTo>
                <a:lnTo>
                  <a:pt x="11539" y="1002"/>
                </a:lnTo>
                <a:lnTo>
                  <a:pt x="11239" y="987"/>
                </a:lnTo>
                <a:lnTo>
                  <a:pt x="11110" y="841"/>
                </a:lnTo>
                <a:lnTo>
                  <a:pt x="11115" y="623"/>
                </a:lnTo>
                <a:lnTo>
                  <a:pt x="10972" y="604"/>
                </a:lnTo>
                <a:lnTo>
                  <a:pt x="10838" y="584"/>
                </a:lnTo>
                <a:cubicBezTo>
                  <a:pt x="10825" y="535"/>
                  <a:pt x="10795" y="492"/>
                  <a:pt x="10755" y="465"/>
                </a:cubicBezTo>
                <a:cubicBezTo>
                  <a:pt x="10698" y="428"/>
                  <a:pt x="10628" y="425"/>
                  <a:pt x="10569" y="456"/>
                </a:cubicBezTo>
                <a:lnTo>
                  <a:pt x="10516" y="279"/>
                </a:lnTo>
                <a:lnTo>
                  <a:pt x="10222" y="111"/>
                </a:lnTo>
                <a:lnTo>
                  <a:pt x="10011" y="0"/>
                </a:lnTo>
                <a:cubicBezTo>
                  <a:pt x="9960" y="30"/>
                  <a:pt x="9913" y="67"/>
                  <a:pt x="9870" y="110"/>
                </a:cubicBezTo>
                <a:cubicBezTo>
                  <a:pt x="9827" y="154"/>
                  <a:pt x="9790" y="204"/>
                  <a:pt x="9759" y="258"/>
                </a:cubicBezTo>
                <a:lnTo>
                  <a:pt x="9704" y="382"/>
                </a:lnTo>
                <a:lnTo>
                  <a:pt x="9488" y="310"/>
                </a:lnTo>
                <a:lnTo>
                  <a:pt x="9291" y="417"/>
                </a:lnTo>
                <a:cubicBezTo>
                  <a:pt x="9228" y="395"/>
                  <a:pt x="9164" y="372"/>
                  <a:pt x="9101" y="349"/>
                </a:cubicBezTo>
                <a:cubicBezTo>
                  <a:pt x="9000" y="311"/>
                  <a:pt x="8899" y="270"/>
                  <a:pt x="8792" y="261"/>
                </a:cubicBezTo>
                <a:cubicBezTo>
                  <a:pt x="8716" y="255"/>
                  <a:pt x="8640" y="265"/>
                  <a:pt x="8568" y="290"/>
                </a:cubicBezTo>
                <a:cubicBezTo>
                  <a:pt x="8507" y="315"/>
                  <a:pt x="8447" y="345"/>
                  <a:pt x="8390" y="380"/>
                </a:cubicBezTo>
                <a:cubicBezTo>
                  <a:pt x="8315" y="426"/>
                  <a:pt x="8243" y="483"/>
                  <a:pt x="8203" y="566"/>
                </a:cubicBezTo>
                <a:cubicBezTo>
                  <a:pt x="8152" y="672"/>
                  <a:pt x="8163" y="801"/>
                  <a:pt x="8230" y="896"/>
                </a:cubicBezTo>
                <a:lnTo>
                  <a:pt x="8357" y="1098"/>
                </a:lnTo>
                <a:lnTo>
                  <a:pt x="8518" y="1310"/>
                </a:lnTo>
                <a:lnTo>
                  <a:pt x="8563" y="1497"/>
                </a:lnTo>
                <a:lnTo>
                  <a:pt x="8501" y="1643"/>
                </a:lnTo>
                <a:lnTo>
                  <a:pt x="8442" y="1861"/>
                </a:lnTo>
                <a:lnTo>
                  <a:pt x="8452" y="2059"/>
                </a:lnTo>
                <a:lnTo>
                  <a:pt x="8645" y="2121"/>
                </a:lnTo>
                <a:lnTo>
                  <a:pt x="8742" y="2335"/>
                </a:lnTo>
                <a:lnTo>
                  <a:pt x="8807" y="2511"/>
                </a:lnTo>
                <a:lnTo>
                  <a:pt x="8892" y="2661"/>
                </a:lnTo>
                <a:lnTo>
                  <a:pt x="8984" y="2810"/>
                </a:lnTo>
                <a:cubicBezTo>
                  <a:pt x="8985" y="2867"/>
                  <a:pt x="8986" y="2925"/>
                  <a:pt x="8988" y="2983"/>
                </a:cubicBezTo>
                <a:cubicBezTo>
                  <a:pt x="8989" y="3049"/>
                  <a:pt x="8991" y="3115"/>
                  <a:pt x="8993" y="3180"/>
                </a:cubicBezTo>
                <a:lnTo>
                  <a:pt x="8879" y="3204"/>
                </a:lnTo>
                <a:lnTo>
                  <a:pt x="8878" y="3338"/>
                </a:lnTo>
                <a:lnTo>
                  <a:pt x="8828" y="3582"/>
                </a:lnTo>
                <a:lnTo>
                  <a:pt x="8687" y="3772"/>
                </a:lnTo>
                <a:lnTo>
                  <a:pt x="8608" y="4019"/>
                </a:lnTo>
                <a:lnTo>
                  <a:pt x="8660" y="4243"/>
                </a:lnTo>
                <a:cubicBezTo>
                  <a:pt x="8703" y="4298"/>
                  <a:pt x="8752" y="4348"/>
                  <a:pt x="8806" y="4389"/>
                </a:cubicBezTo>
                <a:cubicBezTo>
                  <a:pt x="8867" y="4436"/>
                  <a:pt x="8934" y="4472"/>
                  <a:pt x="9005" y="4497"/>
                </a:cubicBezTo>
                <a:cubicBezTo>
                  <a:pt x="9082" y="4527"/>
                  <a:pt x="9156" y="4563"/>
                  <a:pt x="9226" y="4607"/>
                </a:cubicBezTo>
                <a:cubicBezTo>
                  <a:pt x="9311" y="4659"/>
                  <a:pt x="9391" y="4721"/>
                  <a:pt x="9463" y="4792"/>
                </a:cubicBezTo>
                <a:cubicBezTo>
                  <a:pt x="9544" y="4835"/>
                  <a:pt x="9604" y="4913"/>
                  <a:pt x="9627" y="5006"/>
                </a:cubicBezTo>
                <a:cubicBezTo>
                  <a:pt x="9646" y="5083"/>
                  <a:pt x="9639" y="5164"/>
                  <a:pt x="9657" y="5242"/>
                </a:cubicBezTo>
                <a:cubicBezTo>
                  <a:pt x="9675" y="5323"/>
                  <a:pt x="9718" y="5394"/>
                  <a:pt x="9760" y="5464"/>
                </a:cubicBezTo>
                <a:cubicBezTo>
                  <a:pt x="9806" y="5543"/>
                  <a:pt x="9850" y="5624"/>
                  <a:pt x="9887" y="5708"/>
                </a:cubicBezTo>
                <a:cubicBezTo>
                  <a:pt x="9928" y="5802"/>
                  <a:pt x="9959" y="5900"/>
                  <a:pt x="9979" y="6001"/>
                </a:cubicBezTo>
                <a:lnTo>
                  <a:pt x="10004" y="6254"/>
                </a:lnTo>
                <a:lnTo>
                  <a:pt x="10190" y="6302"/>
                </a:lnTo>
                <a:lnTo>
                  <a:pt x="10310" y="6434"/>
                </a:lnTo>
                <a:lnTo>
                  <a:pt x="10085" y="6532"/>
                </a:lnTo>
                <a:lnTo>
                  <a:pt x="9974" y="6724"/>
                </a:lnTo>
                <a:cubicBezTo>
                  <a:pt x="9912" y="6893"/>
                  <a:pt x="9846" y="7060"/>
                  <a:pt x="9773" y="7225"/>
                </a:cubicBezTo>
                <a:cubicBezTo>
                  <a:pt x="9729" y="7326"/>
                  <a:pt x="9682" y="7426"/>
                  <a:pt x="9633" y="7524"/>
                </a:cubicBezTo>
                <a:lnTo>
                  <a:pt x="9441" y="7714"/>
                </a:lnTo>
                <a:cubicBezTo>
                  <a:pt x="9376" y="7759"/>
                  <a:pt x="9312" y="7807"/>
                  <a:pt x="9251" y="7857"/>
                </a:cubicBezTo>
                <a:cubicBezTo>
                  <a:pt x="9184" y="7911"/>
                  <a:pt x="9120" y="7968"/>
                  <a:pt x="9057" y="8025"/>
                </a:cubicBezTo>
                <a:cubicBezTo>
                  <a:pt x="8970" y="8104"/>
                  <a:pt x="8884" y="8183"/>
                  <a:pt x="8799" y="8264"/>
                </a:cubicBezTo>
                <a:lnTo>
                  <a:pt x="8746" y="8442"/>
                </a:lnTo>
                <a:lnTo>
                  <a:pt x="8880" y="8642"/>
                </a:lnTo>
                <a:cubicBezTo>
                  <a:pt x="8936" y="8686"/>
                  <a:pt x="8987" y="8737"/>
                  <a:pt x="9033" y="8792"/>
                </a:cubicBezTo>
                <a:cubicBezTo>
                  <a:pt x="9078" y="8846"/>
                  <a:pt x="9119" y="8905"/>
                  <a:pt x="9153" y="8968"/>
                </a:cubicBezTo>
                <a:cubicBezTo>
                  <a:pt x="9148" y="9017"/>
                  <a:pt x="9140" y="9064"/>
                  <a:pt x="9129" y="9111"/>
                </a:cubicBezTo>
                <a:cubicBezTo>
                  <a:pt x="9116" y="9166"/>
                  <a:pt x="9099" y="9220"/>
                  <a:pt x="9078" y="9272"/>
                </a:cubicBezTo>
                <a:lnTo>
                  <a:pt x="9171" y="9423"/>
                </a:lnTo>
                <a:cubicBezTo>
                  <a:pt x="9212" y="9472"/>
                  <a:pt x="9248" y="9526"/>
                  <a:pt x="9277" y="9584"/>
                </a:cubicBezTo>
                <a:cubicBezTo>
                  <a:pt x="9314" y="9657"/>
                  <a:pt x="9340" y="9737"/>
                  <a:pt x="9360" y="9818"/>
                </a:cubicBezTo>
                <a:cubicBezTo>
                  <a:pt x="9376" y="9882"/>
                  <a:pt x="9389" y="9948"/>
                  <a:pt x="9398" y="10015"/>
                </a:cubicBezTo>
                <a:lnTo>
                  <a:pt x="9391" y="10180"/>
                </a:lnTo>
                <a:cubicBezTo>
                  <a:pt x="9424" y="10229"/>
                  <a:pt x="9461" y="10275"/>
                  <a:pt x="9499" y="10320"/>
                </a:cubicBezTo>
                <a:cubicBezTo>
                  <a:pt x="9547" y="10374"/>
                  <a:pt x="9598" y="10426"/>
                  <a:pt x="9652" y="10473"/>
                </a:cubicBezTo>
                <a:lnTo>
                  <a:pt x="9741" y="10661"/>
                </a:lnTo>
                <a:cubicBezTo>
                  <a:pt x="9706" y="10708"/>
                  <a:pt x="9674" y="10758"/>
                  <a:pt x="9645" y="10810"/>
                </a:cubicBezTo>
                <a:cubicBezTo>
                  <a:pt x="9603" y="10884"/>
                  <a:pt x="9568" y="10962"/>
                  <a:pt x="9550" y="11046"/>
                </a:cubicBezTo>
                <a:cubicBezTo>
                  <a:pt x="9533" y="11125"/>
                  <a:pt x="9532" y="11208"/>
                  <a:pt x="9546" y="11288"/>
                </a:cubicBezTo>
                <a:lnTo>
                  <a:pt x="9724" y="11580"/>
                </a:lnTo>
                <a:lnTo>
                  <a:pt x="9699" y="11812"/>
                </a:lnTo>
                <a:lnTo>
                  <a:pt x="9577" y="11657"/>
                </a:lnTo>
                <a:cubicBezTo>
                  <a:pt x="9555" y="11592"/>
                  <a:pt x="9522" y="11531"/>
                  <a:pt x="9480" y="11478"/>
                </a:cubicBezTo>
                <a:cubicBezTo>
                  <a:pt x="9434" y="11422"/>
                  <a:pt x="9378" y="11376"/>
                  <a:pt x="9315" y="11344"/>
                </a:cubicBezTo>
                <a:lnTo>
                  <a:pt x="9190" y="11498"/>
                </a:lnTo>
                <a:cubicBezTo>
                  <a:pt x="9154" y="11539"/>
                  <a:pt x="9129" y="11590"/>
                  <a:pt x="9118" y="11645"/>
                </a:cubicBezTo>
                <a:cubicBezTo>
                  <a:pt x="9100" y="11731"/>
                  <a:pt x="9116" y="11822"/>
                  <a:pt x="9163" y="11895"/>
                </a:cubicBezTo>
                <a:lnTo>
                  <a:pt x="9412" y="12184"/>
                </a:lnTo>
                <a:lnTo>
                  <a:pt x="9173" y="12033"/>
                </a:lnTo>
                <a:lnTo>
                  <a:pt x="9011" y="11805"/>
                </a:lnTo>
                <a:lnTo>
                  <a:pt x="8868" y="11805"/>
                </a:lnTo>
                <a:lnTo>
                  <a:pt x="8633" y="11891"/>
                </a:lnTo>
                <a:lnTo>
                  <a:pt x="8598" y="11715"/>
                </a:lnTo>
                <a:lnTo>
                  <a:pt x="8724" y="11567"/>
                </a:lnTo>
                <a:cubicBezTo>
                  <a:pt x="8695" y="11487"/>
                  <a:pt x="8653" y="11412"/>
                  <a:pt x="8599" y="11348"/>
                </a:cubicBezTo>
                <a:cubicBezTo>
                  <a:pt x="8538" y="11275"/>
                  <a:pt x="8464" y="11217"/>
                  <a:pt x="8382" y="11176"/>
                </a:cubicBezTo>
                <a:lnTo>
                  <a:pt x="8177" y="11113"/>
                </a:lnTo>
                <a:lnTo>
                  <a:pt x="8016" y="11028"/>
                </a:lnTo>
                <a:lnTo>
                  <a:pt x="7888" y="11020"/>
                </a:lnTo>
                <a:lnTo>
                  <a:pt x="7881" y="10837"/>
                </a:lnTo>
                <a:lnTo>
                  <a:pt x="7755" y="10619"/>
                </a:lnTo>
                <a:cubicBezTo>
                  <a:pt x="7717" y="10564"/>
                  <a:pt x="7678" y="10508"/>
                  <a:pt x="7639" y="10452"/>
                </a:cubicBezTo>
                <a:cubicBezTo>
                  <a:pt x="7599" y="10395"/>
                  <a:pt x="7559" y="10338"/>
                  <a:pt x="7519" y="10281"/>
                </a:cubicBezTo>
                <a:lnTo>
                  <a:pt x="7626" y="10207"/>
                </a:lnTo>
                <a:lnTo>
                  <a:pt x="7832" y="10333"/>
                </a:lnTo>
                <a:lnTo>
                  <a:pt x="8054" y="10341"/>
                </a:lnTo>
                <a:cubicBezTo>
                  <a:pt x="8104" y="10417"/>
                  <a:pt x="8202" y="10438"/>
                  <a:pt x="8275" y="10387"/>
                </a:cubicBezTo>
                <a:cubicBezTo>
                  <a:pt x="8334" y="10347"/>
                  <a:pt x="8361" y="10270"/>
                  <a:pt x="8343" y="10198"/>
                </a:cubicBezTo>
                <a:lnTo>
                  <a:pt x="8145" y="10033"/>
                </a:lnTo>
                <a:lnTo>
                  <a:pt x="7972" y="9983"/>
                </a:lnTo>
                <a:lnTo>
                  <a:pt x="7724" y="10049"/>
                </a:lnTo>
                <a:lnTo>
                  <a:pt x="7456" y="10157"/>
                </a:lnTo>
                <a:lnTo>
                  <a:pt x="7477" y="9933"/>
                </a:lnTo>
                <a:lnTo>
                  <a:pt x="7468" y="9730"/>
                </a:lnTo>
                <a:lnTo>
                  <a:pt x="7424" y="9508"/>
                </a:lnTo>
                <a:cubicBezTo>
                  <a:pt x="7406" y="9427"/>
                  <a:pt x="7384" y="9348"/>
                  <a:pt x="7357" y="9270"/>
                </a:cubicBezTo>
                <a:cubicBezTo>
                  <a:pt x="7327" y="9183"/>
                  <a:pt x="7292" y="9099"/>
                  <a:pt x="7251" y="9017"/>
                </a:cubicBezTo>
                <a:cubicBezTo>
                  <a:pt x="7255" y="8926"/>
                  <a:pt x="7261" y="8835"/>
                  <a:pt x="7270" y="8744"/>
                </a:cubicBezTo>
                <a:cubicBezTo>
                  <a:pt x="7282" y="8634"/>
                  <a:pt x="7297" y="8524"/>
                  <a:pt x="7317" y="8415"/>
                </a:cubicBezTo>
                <a:cubicBezTo>
                  <a:pt x="7336" y="8326"/>
                  <a:pt x="7303" y="8235"/>
                  <a:pt x="7233" y="8184"/>
                </a:cubicBezTo>
                <a:cubicBezTo>
                  <a:pt x="7178" y="8142"/>
                  <a:pt x="7109" y="8135"/>
                  <a:pt x="7042" y="8127"/>
                </a:cubicBezTo>
                <a:cubicBezTo>
                  <a:pt x="6970" y="8117"/>
                  <a:pt x="6898" y="8105"/>
                  <a:pt x="6826" y="8089"/>
                </a:cubicBezTo>
                <a:lnTo>
                  <a:pt x="6706" y="8043"/>
                </a:lnTo>
                <a:lnTo>
                  <a:pt x="6531" y="8076"/>
                </a:lnTo>
                <a:lnTo>
                  <a:pt x="6356" y="8058"/>
                </a:lnTo>
                <a:lnTo>
                  <a:pt x="6205" y="8112"/>
                </a:lnTo>
                <a:lnTo>
                  <a:pt x="5926" y="8066"/>
                </a:lnTo>
                <a:lnTo>
                  <a:pt x="5789" y="8119"/>
                </a:lnTo>
                <a:lnTo>
                  <a:pt x="5623" y="8291"/>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8" name="Shape 4654">
            <a:extLst>
              <a:ext uri="{FF2B5EF4-FFF2-40B4-BE49-F238E27FC236}">
                <a16:creationId xmlns:a16="http://schemas.microsoft.com/office/drawing/2014/main" id="{67E52BB9-51F5-441F-A949-91F71754FCA5}"/>
              </a:ext>
            </a:extLst>
          </p:cNvPr>
          <p:cNvSpPr/>
          <p:nvPr/>
        </p:nvSpPr>
        <p:spPr>
          <a:xfrm>
            <a:off x="4862726" y="4376763"/>
            <a:ext cx="112134" cy="115971"/>
          </a:xfrm>
          <a:custGeom>
            <a:avLst/>
            <a:gdLst/>
            <a:ahLst/>
            <a:cxnLst>
              <a:cxn ang="0">
                <a:pos x="wd2" y="hd2"/>
              </a:cxn>
              <a:cxn ang="5400000">
                <a:pos x="wd2" y="hd2"/>
              </a:cxn>
              <a:cxn ang="10800000">
                <a:pos x="wd2" y="hd2"/>
              </a:cxn>
              <a:cxn ang="16200000">
                <a:pos x="wd2" y="hd2"/>
              </a:cxn>
            </a:cxnLst>
            <a:rect l="0" t="0" r="r" b="b"/>
            <a:pathLst>
              <a:path w="21335" h="21600" extrusionOk="0">
                <a:moveTo>
                  <a:pt x="14846" y="0"/>
                </a:moveTo>
                <a:lnTo>
                  <a:pt x="13367" y="4427"/>
                </a:lnTo>
                <a:lnTo>
                  <a:pt x="14710" y="10039"/>
                </a:lnTo>
                <a:lnTo>
                  <a:pt x="10210" y="9107"/>
                </a:lnTo>
                <a:lnTo>
                  <a:pt x="8299" y="4701"/>
                </a:lnTo>
                <a:lnTo>
                  <a:pt x="2694" y="6707"/>
                </a:lnTo>
                <a:lnTo>
                  <a:pt x="0" y="9589"/>
                </a:lnTo>
                <a:lnTo>
                  <a:pt x="3551" y="11518"/>
                </a:lnTo>
                <a:lnTo>
                  <a:pt x="6710" y="13622"/>
                </a:lnTo>
                <a:lnTo>
                  <a:pt x="5068" y="21063"/>
                </a:lnTo>
                <a:lnTo>
                  <a:pt x="10651" y="21600"/>
                </a:lnTo>
                <a:lnTo>
                  <a:pt x="10626" y="16844"/>
                </a:lnTo>
                <a:lnTo>
                  <a:pt x="13784" y="13414"/>
                </a:lnTo>
                <a:cubicBezTo>
                  <a:pt x="14749" y="14608"/>
                  <a:pt x="16366" y="15096"/>
                  <a:pt x="17850" y="14642"/>
                </a:cubicBezTo>
                <a:cubicBezTo>
                  <a:pt x="21181" y="13621"/>
                  <a:pt x="21600" y="9541"/>
                  <a:pt x="21220" y="5852"/>
                </a:cubicBezTo>
                <a:cubicBezTo>
                  <a:pt x="21051" y="4214"/>
                  <a:pt x="20872" y="2578"/>
                  <a:pt x="20685" y="942"/>
                </a:cubicBezTo>
                <a:lnTo>
                  <a:pt x="1484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9" name="Shape 4655">
            <a:extLst>
              <a:ext uri="{FF2B5EF4-FFF2-40B4-BE49-F238E27FC236}">
                <a16:creationId xmlns:a16="http://schemas.microsoft.com/office/drawing/2014/main" id="{466FB6DD-6184-461B-B762-326E5EEB8659}"/>
              </a:ext>
            </a:extLst>
          </p:cNvPr>
          <p:cNvSpPr/>
          <p:nvPr/>
        </p:nvSpPr>
        <p:spPr>
          <a:xfrm>
            <a:off x="5888158" y="3467063"/>
            <a:ext cx="1253530" cy="1272793"/>
          </a:xfrm>
          <a:custGeom>
            <a:avLst/>
            <a:gdLst/>
            <a:ahLst/>
            <a:cxnLst>
              <a:cxn ang="0">
                <a:pos x="wd2" y="hd2"/>
              </a:cxn>
              <a:cxn ang="5400000">
                <a:pos x="wd2" y="hd2"/>
              </a:cxn>
              <a:cxn ang="10800000">
                <a:pos x="wd2" y="hd2"/>
              </a:cxn>
              <a:cxn ang="16200000">
                <a:pos x="wd2" y="hd2"/>
              </a:cxn>
            </a:cxnLst>
            <a:rect l="0" t="0" r="r" b="b"/>
            <a:pathLst>
              <a:path w="21600" h="21600" extrusionOk="0">
                <a:moveTo>
                  <a:pt x="7343" y="7812"/>
                </a:moveTo>
                <a:lnTo>
                  <a:pt x="7770" y="7920"/>
                </a:lnTo>
                <a:lnTo>
                  <a:pt x="7933" y="8141"/>
                </a:lnTo>
                <a:lnTo>
                  <a:pt x="7943" y="8564"/>
                </a:lnTo>
                <a:lnTo>
                  <a:pt x="8388" y="8481"/>
                </a:lnTo>
                <a:lnTo>
                  <a:pt x="8750" y="8467"/>
                </a:lnTo>
                <a:lnTo>
                  <a:pt x="8917" y="8881"/>
                </a:lnTo>
                <a:lnTo>
                  <a:pt x="9339" y="9007"/>
                </a:lnTo>
                <a:lnTo>
                  <a:pt x="9750" y="8951"/>
                </a:lnTo>
                <a:lnTo>
                  <a:pt x="10104" y="8977"/>
                </a:lnTo>
                <a:lnTo>
                  <a:pt x="10487" y="8889"/>
                </a:lnTo>
                <a:lnTo>
                  <a:pt x="10753" y="9044"/>
                </a:lnTo>
                <a:lnTo>
                  <a:pt x="10759" y="9499"/>
                </a:lnTo>
                <a:lnTo>
                  <a:pt x="11042" y="9486"/>
                </a:lnTo>
                <a:lnTo>
                  <a:pt x="11155" y="9794"/>
                </a:lnTo>
                <a:lnTo>
                  <a:pt x="10858" y="10137"/>
                </a:lnTo>
                <a:lnTo>
                  <a:pt x="10988" y="10617"/>
                </a:lnTo>
                <a:lnTo>
                  <a:pt x="11168" y="10200"/>
                </a:lnTo>
                <a:lnTo>
                  <a:pt x="11514" y="10167"/>
                </a:lnTo>
                <a:lnTo>
                  <a:pt x="11669" y="9882"/>
                </a:lnTo>
                <a:lnTo>
                  <a:pt x="11919" y="9582"/>
                </a:lnTo>
                <a:lnTo>
                  <a:pt x="12258" y="9803"/>
                </a:lnTo>
                <a:lnTo>
                  <a:pt x="12079" y="10637"/>
                </a:lnTo>
                <a:lnTo>
                  <a:pt x="12426" y="10669"/>
                </a:lnTo>
                <a:lnTo>
                  <a:pt x="12498" y="10187"/>
                </a:lnTo>
                <a:lnTo>
                  <a:pt x="12723" y="9693"/>
                </a:lnTo>
                <a:lnTo>
                  <a:pt x="13367" y="9505"/>
                </a:lnTo>
                <a:lnTo>
                  <a:pt x="13863" y="9873"/>
                </a:lnTo>
                <a:lnTo>
                  <a:pt x="14437" y="9663"/>
                </a:lnTo>
                <a:lnTo>
                  <a:pt x="14840" y="9164"/>
                </a:lnTo>
                <a:lnTo>
                  <a:pt x="15173" y="9384"/>
                </a:lnTo>
                <a:lnTo>
                  <a:pt x="15590" y="9486"/>
                </a:lnTo>
                <a:lnTo>
                  <a:pt x="16083" y="9327"/>
                </a:lnTo>
                <a:lnTo>
                  <a:pt x="15883" y="10005"/>
                </a:lnTo>
                <a:lnTo>
                  <a:pt x="15422" y="10507"/>
                </a:lnTo>
                <a:lnTo>
                  <a:pt x="14858" y="11060"/>
                </a:lnTo>
                <a:lnTo>
                  <a:pt x="14166" y="11811"/>
                </a:lnTo>
                <a:lnTo>
                  <a:pt x="14694" y="11419"/>
                </a:lnTo>
                <a:lnTo>
                  <a:pt x="15082" y="11341"/>
                </a:lnTo>
                <a:lnTo>
                  <a:pt x="14501" y="12109"/>
                </a:lnTo>
                <a:lnTo>
                  <a:pt x="14007" y="12568"/>
                </a:lnTo>
                <a:lnTo>
                  <a:pt x="13631" y="13193"/>
                </a:lnTo>
                <a:lnTo>
                  <a:pt x="13367" y="13606"/>
                </a:lnTo>
                <a:lnTo>
                  <a:pt x="12763" y="13529"/>
                </a:lnTo>
                <a:lnTo>
                  <a:pt x="12177" y="13913"/>
                </a:lnTo>
                <a:lnTo>
                  <a:pt x="12518" y="14107"/>
                </a:lnTo>
                <a:lnTo>
                  <a:pt x="13124" y="14021"/>
                </a:lnTo>
                <a:lnTo>
                  <a:pt x="13370" y="14308"/>
                </a:lnTo>
                <a:lnTo>
                  <a:pt x="13672" y="14700"/>
                </a:lnTo>
                <a:lnTo>
                  <a:pt x="13847" y="14083"/>
                </a:lnTo>
                <a:lnTo>
                  <a:pt x="14376" y="13498"/>
                </a:lnTo>
                <a:lnTo>
                  <a:pt x="14781" y="12734"/>
                </a:lnTo>
                <a:lnTo>
                  <a:pt x="14813" y="12228"/>
                </a:lnTo>
                <a:lnTo>
                  <a:pt x="15335" y="11607"/>
                </a:lnTo>
                <a:lnTo>
                  <a:pt x="15433" y="11210"/>
                </a:lnTo>
                <a:lnTo>
                  <a:pt x="15386" y="10894"/>
                </a:lnTo>
                <a:lnTo>
                  <a:pt x="16226" y="10504"/>
                </a:lnTo>
                <a:lnTo>
                  <a:pt x="16777" y="10506"/>
                </a:lnTo>
                <a:lnTo>
                  <a:pt x="17364" y="10884"/>
                </a:lnTo>
                <a:lnTo>
                  <a:pt x="17092" y="11558"/>
                </a:lnTo>
                <a:lnTo>
                  <a:pt x="17480" y="11879"/>
                </a:lnTo>
                <a:lnTo>
                  <a:pt x="17557" y="11314"/>
                </a:lnTo>
                <a:lnTo>
                  <a:pt x="17920" y="10911"/>
                </a:lnTo>
                <a:lnTo>
                  <a:pt x="18413" y="10747"/>
                </a:lnTo>
                <a:lnTo>
                  <a:pt x="19073" y="10901"/>
                </a:lnTo>
                <a:lnTo>
                  <a:pt x="19710" y="11072"/>
                </a:lnTo>
                <a:lnTo>
                  <a:pt x="20003" y="11443"/>
                </a:lnTo>
                <a:lnTo>
                  <a:pt x="19973" y="11941"/>
                </a:lnTo>
                <a:lnTo>
                  <a:pt x="20320" y="11954"/>
                </a:lnTo>
                <a:lnTo>
                  <a:pt x="20599" y="12293"/>
                </a:lnTo>
                <a:lnTo>
                  <a:pt x="20297" y="12577"/>
                </a:lnTo>
                <a:lnTo>
                  <a:pt x="20519" y="12734"/>
                </a:lnTo>
                <a:lnTo>
                  <a:pt x="20412" y="13169"/>
                </a:lnTo>
                <a:lnTo>
                  <a:pt x="20803" y="13039"/>
                </a:lnTo>
                <a:lnTo>
                  <a:pt x="21120" y="13164"/>
                </a:lnTo>
                <a:lnTo>
                  <a:pt x="20751" y="13335"/>
                </a:lnTo>
                <a:lnTo>
                  <a:pt x="21028" y="13576"/>
                </a:lnTo>
                <a:lnTo>
                  <a:pt x="21505" y="13597"/>
                </a:lnTo>
                <a:lnTo>
                  <a:pt x="21600" y="14069"/>
                </a:lnTo>
                <a:lnTo>
                  <a:pt x="21429" y="14594"/>
                </a:lnTo>
                <a:lnTo>
                  <a:pt x="21181" y="15178"/>
                </a:lnTo>
                <a:lnTo>
                  <a:pt x="20913" y="15635"/>
                </a:lnTo>
                <a:lnTo>
                  <a:pt x="20849" y="16245"/>
                </a:lnTo>
                <a:lnTo>
                  <a:pt x="20602" y="16406"/>
                </a:lnTo>
                <a:lnTo>
                  <a:pt x="19899" y="15114"/>
                </a:lnTo>
                <a:lnTo>
                  <a:pt x="10466" y="20013"/>
                </a:lnTo>
                <a:lnTo>
                  <a:pt x="9338" y="18874"/>
                </a:lnTo>
                <a:lnTo>
                  <a:pt x="9353" y="18428"/>
                </a:lnTo>
                <a:lnTo>
                  <a:pt x="9771" y="18254"/>
                </a:lnTo>
                <a:lnTo>
                  <a:pt x="9585" y="17937"/>
                </a:lnTo>
                <a:lnTo>
                  <a:pt x="9096" y="17509"/>
                </a:lnTo>
                <a:lnTo>
                  <a:pt x="8842" y="17870"/>
                </a:lnTo>
                <a:lnTo>
                  <a:pt x="8691" y="18351"/>
                </a:lnTo>
                <a:lnTo>
                  <a:pt x="9204" y="20006"/>
                </a:lnTo>
                <a:lnTo>
                  <a:pt x="9577" y="20897"/>
                </a:lnTo>
                <a:lnTo>
                  <a:pt x="9544" y="21600"/>
                </a:lnTo>
                <a:lnTo>
                  <a:pt x="8942" y="21479"/>
                </a:lnTo>
                <a:lnTo>
                  <a:pt x="8574" y="20810"/>
                </a:lnTo>
                <a:lnTo>
                  <a:pt x="7971" y="20420"/>
                </a:lnTo>
                <a:lnTo>
                  <a:pt x="7494" y="20565"/>
                </a:lnTo>
                <a:lnTo>
                  <a:pt x="6955" y="21460"/>
                </a:lnTo>
                <a:lnTo>
                  <a:pt x="6156" y="21114"/>
                </a:lnTo>
                <a:lnTo>
                  <a:pt x="5801" y="21223"/>
                </a:lnTo>
                <a:lnTo>
                  <a:pt x="5344" y="20239"/>
                </a:lnTo>
                <a:lnTo>
                  <a:pt x="5245" y="19425"/>
                </a:lnTo>
                <a:cubicBezTo>
                  <a:pt x="5224" y="19483"/>
                  <a:pt x="5203" y="19540"/>
                  <a:pt x="5182" y="19597"/>
                </a:cubicBezTo>
                <a:cubicBezTo>
                  <a:pt x="5162" y="19655"/>
                  <a:pt x="5141" y="19712"/>
                  <a:pt x="5120" y="19770"/>
                </a:cubicBezTo>
                <a:lnTo>
                  <a:pt x="5008" y="20355"/>
                </a:lnTo>
                <a:lnTo>
                  <a:pt x="4459" y="20276"/>
                </a:lnTo>
                <a:lnTo>
                  <a:pt x="4218" y="19457"/>
                </a:lnTo>
                <a:lnTo>
                  <a:pt x="4114" y="18716"/>
                </a:lnTo>
                <a:lnTo>
                  <a:pt x="3782" y="18433"/>
                </a:lnTo>
                <a:lnTo>
                  <a:pt x="2594" y="17991"/>
                </a:lnTo>
                <a:lnTo>
                  <a:pt x="2095" y="17104"/>
                </a:lnTo>
                <a:lnTo>
                  <a:pt x="2228" y="16543"/>
                </a:lnTo>
                <a:lnTo>
                  <a:pt x="1989" y="16141"/>
                </a:lnTo>
                <a:lnTo>
                  <a:pt x="1980" y="15739"/>
                </a:lnTo>
                <a:lnTo>
                  <a:pt x="2334" y="15691"/>
                </a:lnTo>
                <a:lnTo>
                  <a:pt x="2201" y="15297"/>
                </a:lnTo>
                <a:lnTo>
                  <a:pt x="1795" y="14746"/>
                </a:lnTo>
                <a:lnTo>
                  <a:pt x="2217" y="14471"/>
                </a:lnTo>
                <a:lnTo>
                  <a:pt x="2558" y="14814"/>
                </a:lnTo>
                <a:lnTo>
                  <a:pt x="2864" y="14748"/>
                </a:lnTo>
                <a:lnTo>
                  <a:pt x="2523" y="14191"/>
                </a:lnTo>
                <a:lnTo>
                  <a:pt x="2674" y="13771"/>
                </a:lnTo>
                <a:lnTo>
                  <a:pt x="3130" y="13811"/>
                </a:lnTo>
                <a:lnTo>
                  <a:pt x="3530" y="13981"/>
                </a:lnTo>
                <a:lnTo>
                  <a:pt x="3956" y="14180"/>
                </a:lnTo>
                <a:lnTo>
                  <a:pt x="4715" y="14209"/>
                </a:lnTo>
                <a:lnTo>
                  <a:pt x="5167" y="13955"/>
                </a:lnTo>
                <a:lnTo>
                  <a:pt x="5881" y="13655"/>
                </a:lnTo>
                <a:lnTo>
                  <a:pt x="6524" y="13623"/>
                </a:lnTo>
                <a:lnTo>
                  <a:pt x="7098" y="13503"/>
                </a:lnTo>
                <a:lnTo>
                  <a:pt x="7351" y="12950"/>
                </a:lnTo>
                <a:lnTo>
                  <a:pt x="7422" y="12577"/>
                </a:lnTo>
                <a:lnTo>
                  <a:pt x="6977" y="12310"/>
                </a:lnTo>
                <a:lnTo>
                  <a:pt x="7196" y="11729"/>
                </a:lnTo>
                <a:lnTo>
                  <a:pt x="7222" y="11338"/>
                </a:lnTo>
                <a:lnTo>
                  <a:pt x="6995" y="11105"/>
                </a:lnTo>
                <a:lnTo>
                  <a:pt x="6416" y="10788"/>
                </a:lnTo>
                <a:lnTo>
                  <a:pt x="5819" y="10257"/>
                </a:lnTo>
                <a:lnTo>
                  <a:pt x="5251" y="10075"/>
                </a:lnTo>
                <a:lnTo>
                  <a:pt x="5020" y="9602"/>
                </a:lnTo>
                <a:lnTo>
                  <a:pt x="4927" y="9097"/>
                </a:lnTo>
                <a:lnTo>
                  <a:pt x="4629" y="8694"/>
                </a:lnTo>
                <a:lnTo>
                  <a:pt x="4703" y="8050"/>
                </a:lnTo>
                <a:lnTo>
                  <a:pt x="4456" y="7121"/>
                </a:lnTo>
                <a:lnTo>
                  <a:pt x="4480" y="6561"/>
                </a:lnTo>
                <a:lnTo>
                  <a:pt x="4237" y="6266"/>
                </a:lnTo>
                <a:lnTo>
                  <a:pt x="3165" y="5874"/>
                </a:lnTo>
                <a:lnTo>
                  <a:pt x="2943" y="5457"/>
                </a:lnTo>
                <a:lnTo>
                  <a:pt x="2889" y="5000"/>
                </a:lnTo>
                <a:lnTo>
                  <a:pt x="3059" y="4322"/>
                </a:lnTo>
                <a:lnTo>
                  <a:pt x="2779" y="3877"/>
                </a:lnTo>
                <a:lnTo>
                  <a:pt x="2818" y="3537"/>
                </a:lnTo>
                <a:lnTo>
                  <a:pt x="2278" y="3587"/>
                </a:lnTo>
                <a:lnTo>
                  <a:pt x="1173" y="3316"/>
                </a:lnTo>
                <a:lnTo>
                  <a:pt x="1372" y="2976"/>
                </a:lnTo>
                <a:lnTo>
                  <a:pt x="1527" y="2730"/>
                </a:lnTo>
                <a:lnTo>
                  <a:pt x="1244" y="2143"/>
                </a:lnTo>
                <a:lnTo>
                  <a:pt x="774" y="1941"/>
                </a:lnTo>
                <a:lnTo>
                  <a:pt x="0" y="126"/>
                </a:lnTo>
                <a:lnTo>
                  <a:pt x="302" y="0"/>
                </a:lnTo>
                <a:lnTo>
                  <a:pt x="511" y="253"/>
                </a:lnTo>
                <a:lnTo>
                  <a:pt x="765" y="710"/>
                </a:lnTo>
                <a:lnTo>
                  <a:pt x="1020" y="1128"/>
                </a:lnTo>
                <a:lnTo>
                  <a:pt x="1530" y="1618"/>
                </a:lnTo>
                <a:lnTo>
                  <a:pt x="1831" y="1750"/>
                </a:lnTo>
                <a:lnTo>
                  <a:pt x="1993" y="2058"/>
                </a:lnTo>
                <a:lnTo>
                  <a:pt x="2464" y="2105"/>
                </a:lnTo>
                <a:lnTo>
                  <a:pt x="2635" y="2337"/>
                </a:lnTo>
                <a:lnTo>
                  <a:pt x="2276" y="2824"/>
                </a:lnTo>
                <a:lnTo>
                  <a:pt x="2830" y="2655"/>
                </a:lnTo>
                <a:lnTo>
                  <a:pt x="3146" y="2847"/>
                </a:lnTo>
                <a:lnTo>
                  <a:pt x="3727" y="3008"/>
                </a:lnTo>
                <a:lnTo>
                  <a:pt x="3994" y="3378"/>
                </a:lnTo>
                <a:lnTo>
                  <a:pt x="3930" y="3670"/>
                </a:lnTo>
                <a:lnTo>
                  <a:pt x="3585" y="4081"/>
                </a:lnTo>
                <a:lnTo>
                  <a:pt x="3942" y="4156"/>
                </a:lnTo>
                <a:lnTo>
                  <a:pt x="4339" y="3933"/>
                </a:lnTo>
                <a:lnTo>
                  <a:pt x="4609" y="4001"/>
                </a:lnTo>
                <a:lnTo>
                  <a:pt x="4465" y="4339"/>
                </a:lnTo>
                <a:lnTo>
                  <a:pt x="4321" y="4780"/>
                </a:lnTo>
                <a:lnTo>
                  <a:pt x="4714" y="4626"/>
                </a:lnTo>
                <a:cubicBezTo>
                  <a:pt x="4748" y="4391"/>
                  <a:pt x="5036" y="4289"/>
                  <a:pt x="5215" y="4450"/>
                </a:cubicBezTo>
                <a:cubicBezTo>
                  <a:pt x="5359" y="4579"/>
                  <a:pt x="5331" y="4810"/>
                  <a:pt x="5160" y="4903"/>
                </a:cubicBezTo>
                <a:lnTo>
                  <a:pt x="5501" y="4785"/>
                </a:lnTo>
                <a:lnTo>
                  <a:pt x="5903" y="4670"/>
                </a:lnTo>
                <a:lnTo>
                  <a:pt x="6269" y="5157"/>
                </a:lnTo>
                <a:lnTo>
                  <a:pt x="6134" y="5503"/>
                </a:lnTo>
                <a:lnTo>
                  <a:pt x="5886" y="5820"/>
                </a:lnTo>
                <a:lnTo>
                  <a:pt x="6237" y="5868"/>
                </a:lnTo>
                <a:lnTo>
                  <a:pt x="6735" y="5940"/>
                </a:lnTo>
                <a:lnTo>
                  <a:pt x="7015" y="6201"/>
                </a:lnTo>
                <a:lnTo>
                  <a:pt x="7609" y="6271"/>
                </a:lnTo>
                <a:lnTo>
                  <a:pt x="7668" y="6664"/>
                </a:lnTo>
                <a:lnTo>
                  <a:pt x="7505" y="7140"/>
                </a:lnTo>
                <a:lnTo>
                  <a:pt x="7453" y="7412"/>
                </a:lnTo>
                <a:lnTo>
                  <a:pt x="6815" y="7629"/>
                </a:lnTo>
                <a:lnTo>
                  <a:pt x="7343" y="7812"/>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60" name="Shape 4656">
            <a:extLst>
              <a:ext uri="{FF2B5EF4-FFF2-40B4-BE49-F238E27FC236}">
                <a16:creationId xmlns:a16="http://schemas.microsoft.com/office/drawing/2014/main" id="{4991530E-1CEC-4BA3-B6A9-C3B34E1E7D41}"/>
              </a:ext>
            </a:extLst>
          </p:cNvPr>
          <p:cNvSpPr/>
          <p:nvPr/>
        </p:nvSpPr>
        <p:spPr>
          <a:xfrm>
            <a:off x="7119329" y="4342064"/>
            <a:ext cx="688894" cy="743013"/>
          </a:xfrm>
          <a:custGeom>
            <a:avLst/>
            <a:gdLst/>
            <a:ahLst/>
            <a:cxnLst>
              <a:cxn ang="0">
                <a:pos x="wd2" y="hd2"/>
              </a:cxn>
              <a:cxn ang="5400000">
                <a:pos x="wd2" y="hd2"/>
              </a:cxn>
              <a:cxn ang="10800000">
                <a:pos x="wd2" y="hd2"/>
              </a:cxn>
              <a:cxn ang="16200000">
                <a:pos x="wd2" y="hd2"/>
              </a:cxn>
            </a:cxnLst>
            <a:rect l="0" t="0" r="r" b="b"/>
            <a:pathLst>
              <a:path w="21600" h="21600" extrusionOk="0">
                <a:moveTo>
                  <a:pt x="13531" y="6238"/>
                </a:moveTo>
                <a:lnTo>
                  <a:pt x="14123" y="7061"/>
                </a:lnTo>
                <a:lnTo>
                  <a:pt x="14043" y="7606"/>
                </a:lnTo>
                <a:lnTo>
                  <a:pt x="13398" y="8255"/>
                </a:lnTo>
                <a:lnTo>
                  <a:pt x="13801" y="8528"/>
                </a:lnTo>
                <a:lnTo>
                  <a:pt x="14293" y="8631"/>
                </a:lnTo>
                <a:lnTo>
                  <a:pt x="14560" y="9052"/>
                </a:lnTo>
                <a:lnTo>
                  <a:pt x="14435" y="9774"/>
                </a:lnTo>
                <a:lnTo>
                  <a:pt x="14814" y="10157"/>
                </a:lnTo>
                <a:lnTo>
                  <a:pt x="15328" y="9031"/>
                </a:lnTo>
                <a:lnTo>
                  <a:pt x="15795" y="8563"/>
                </a:lnTo>
                <a:lnTo>
                  <a:pt x="16359" y="7990"/>
                </a:lnTo>
                <a:lnTo>
                  <a:pt x="16693" y="8378"/>
                </a:lnTo>
                <a:lnTo>
                  <a:pt x="16559" y="9336"/>
                </a:lnTo>
                <a:lnTo>
                  <a:pt x="16170" y="10153"/>
                </a:lnTo>
                <a:lnTo>
                  <a:pt x="15385" y="10873"/>
                </a:lnTo>
                <a:lnTo>
                  <a:pt x="16010" y="11204"/>
                </a:lnTo>
                <a:lnTo>
                  <a:pt x="16883" y="11558"/>
                </a:lnTo>
                <a:lnTo>
                  <a:pt x="16873" y="12162"/>
                </a:lnTo>
                <a:lnTo>
                  <a:pt x="18354" y="13049"/>
                </a:lnTo>
                <a:lnTo>
                  <a:pt x="18100" y="12322"/>
                </a:lnTo>
                <a:lnTo>
                  <a:pt x="17686" y="10945"/>
                </a:lnTo>
                <a:lnTo>
                  <a:pt x="17869" y="10430"/>
                </a:lnTo>
                <a:lnTo>
                  <a:pt x="18447" y="9777"/>
                </a:lnTo>
                <a:lnTo>
                  <a:pt x="18969" y="10083"/>
                </a:lnTo>
                <a:lnTo>
                  <a:pt x="18975" y="10844"/>
                </a:lnTo>
                <a:lnTo>
                  <a:pt x="19045" y="11814"/>
                </a:lnTo>
                <a:lnTo>
                  <a:pt x="19293" y="12375"/>
                </a:lnTo>
                <a:lnTo>
                  <a:pt x="20028" y="12073"/>
                </a:lnTo>
                <a:lnTo>
                  <a:pt x="20647" y="11503"/>
                </a:lnTo>
                <a:lnTo>
                  <a:pt x="21129" y="11972"/>
                </a:lnTo>
                <a:lnTo>
                  <a:pt x="21461" y="12786"/>
                </a:lnTo>
                <a:lnTo>
                  <a:pt x="21389" y="13771"/>
                </a:lnTo>
                <a:lnTo>
                  <a:pt x="21553" y="14578"/>
                </a:lnTo>
                <a:lnTo>
                  <a:pt x="21600" y="15237"/>
                </a:lnTo>
                <a:lnTo>
                  <a:pt x="21252" y="15827"/>
                </a:lnTo>
                <a:lnTo>
                  <a:pt x="20270" y="16349"/>
                </a:lnTo>
                <a:lnTo>
                  <a:pt x="20182" y="15485"/>
                </a:lnTo>
                <a:lnTo>
                  <a:pt x="19936" y="14972"/>
                </a:lnTo>
                <a:lnTo>
                  <a:pt x="19135" y="15117"/>
                </a:lnTo>
                <a:lnTo>
                  <a:pt x="18981" y="16226"/>
                </a:lnTo>
                <a:lnTo>
                  <a:pt x="18375" y="16503"/>
                </a:lnTo>
                <a:lnTo>
                  <a:pt x="17873" y="15463"/>
                </a:lnTo>
                <a:lnTo>
                  <a:pt x="17361" y="14560"/>
                </a:lnTo>
                <a:lnTo>
                  <a:pt x="17895" y="13904"/>
                </a:lnTo>
                <a:lnTo>
                  <a:pt x="17615" y="13126"/>
                </a:lnTo>
                <a:lnTo>
                  <a:pt x="16928" y="12669"/>
                </a:lnTo>
                <a:lnTo>
                  <a:pt x="15975" y="12257"/>
                </a:lnTo>
                <a:lnTo>
                  <a:pt x="15373" y="13024"/>
                </a:lnTo>
                <a:lnTo>
                  <a:pt x="15533" y="13928"/>
                </a:lnTo>
                <a:lnTo>
                  <a:pt x="15293" y="14767"/>
                </a:lnTo>
                <a:lnTo>
                  <a:pt x="15078" y="16684"/>
                </a:lnTo>
                <a:lnTo>
                  <a:pt x="15281" y="17387"/>
                </a:lnTo>
                <a:lnTo>
                  <a:pt x="15146" y="18511"/>
                </a:lnTo>
                <a:lnTo>
                  <a:pt x="14301" y="19029"/>
                </a:lnTo>
                <a:lnTo>
                  <a:pt x="13053" y="19344"/>
                </a:lnTo>
                <a:lnTo>
                  <a:pt x="12797" y="18747"/>
                </a:lnTo>
                <a:lnTo>
                  <a:pt x="13713" y="17820"/>
                </a:lnTo>
                <a:lnTo>
                  <a:pt x="13844" y="17161"/>
                </a:lnTo>
                <a:lnTo>
                  <a:pt x="13969" y="16258"/>
                </a:lnTo>
                <a:lnTo>
                  <a:pt x="14379" y="15408"/>
                </a:lnTo>
                <a:lnTo>
                  <a:pt x="14283" y="14625"/>
                </a:lnTo>
                <a:lnTo>
                  <a:pt x="13551" y="14594"/>
                </a:lnTo>
                <a:lnTo>
                  <a:pt x="12928" y="15189"/>
                </a:lnTo>
                <a:lnTo>
                  <a:pt x="12699" y="15721"/>
                </a:lnTo>
                <a:lnTo>
                  <a:pt x="12588" y="16342"/>
                </a:lnTo>
                <a:lnTo>
                  <a:pt x="12220" y="16901"/>
                </a:lnTo>
                <a:lnTo>
                  <a:pt x="11334" y="16628"/>
                </a:lnTo>
                <a:lnTo>
                  <a:pt x="11738" y="15988"/>
                </a:lnTo>
                <a:lnTo>
                  <a:pt x="11269" y="15521"/>
                </a:lnTo>
                <a:lnTo>
                  <a:pt x="10586" y="15757"/>
                </a:lnTo>
                <a:lnTo>
                  <a:pt x="10293" y="16504"/>
                </a:lnTo>
                <a:lnTo>
                  <a:pt x="9802" y="17021"/>
                </a:lnTo>
                <a:lnTo>
                  <a:pt x="9277" y="17740"/>
                </a:lnTo>
                <a:lnTo>
                  <a:pt x="8423" y="18324"/>
                </a:lnTo>
                <a:lnTo>
                  <a:pt x="7414" y="18222"/>
                </a:lnTo>
                <a:lnTo>
                  <a:pt x="6152" y="18906"/>
                </a:lnTo>
                <a:lnTo>
                  <a:pt x="5128" y="19496"/>
                </a:lnTo>
                <a:lnTo>
                  <a:pt x="3962" y="19751"/>
                </a:lnTo>
                <a:lnTo>
                  <a:pt x="2819" y="20353"/>
                </a:lnTo>
                <a:lnTo>
                  <a:pt x="2003" y="21412"/>
                </a:lnTo>
                <a:lnTo>
                  <a:pt x="1384" y="21600"/>
                </a:lnTo>
                <a:lnTo>
                  <a:pt x="481" y="20743"/>
                </a:lnTo>
                <a:lnTo>
                  <a:pt x="616" y="19731"/>
                </a:lnTo>
                <a:lnTo>
                  <a:pt x="1286" y="18564"/>
                </a:lnTo>
                <a:lnTo>
                  <a:pt x="1536" y="17608"/>
                </a:lnTo>
                <a:lnTo>
                  <a:pt x="1919" y="17038"/>
                </a:lnTo>
                <a:lnTo>
                  <a:pt x="856" y="16451"/>
                </a:lnTo>
                <a:lnTo>
                  <a:pt x="604" y="15651"/>
                </a:lnTo>
                <a:lnTo>
                  <a:pt x="479" y="14765"/>
                </a:lnTo>
                <a:lnTo>
                  <a:pt x="909" y="14305"/>
                </a:lnTo>
                <a:lnTo>
                  <a:pt x="1610" y="14195"/>
                </a:lnTo>
                <a:lnTo>
                  <a:pt x="1985" y="13650"/>
                </a:lnTo>
                <a:lnTo>
                  <a:pt x="1433" y="13147"/>
                </a:lnTo>
                <a:lnTo>
                  <a:pt x="708" y="12926"/>
                </a:lnTo>
                <a:lnTo>
                  <a:pt x="538" y="12204"/>
                </a:lnTo>
                <a:lnTo>
                  <a:pt x="1073" y="12112"/>
                </a:lnTo>
                <a:lnTo>
                  <a:pt x="1784" y="11907"/>
                </a:lnTo>
                <a:lnTo>
                  <a:pt x="1005" y="11537"/>
                </a:lnTo>
                <a:lnTo>
                  <a:pt x="429" y="10752"/>
                </a:lnTo>
                <a:lnTo>
                  <a:pt x="380" y="9904"/>
                </a:lnTo>
                <a:lnTo>
                  <a:pt x="378" y="8992"/>
                </a:lnTo>
                <a:lnTo>
                  <a:pt x="153" y="7884"/>
                </a:lnTo>
                <a:lnTo>
                  <a:pt x="124" y="7117"/>
                </a:lnTo>
                <a:lnTo>
                  <a:pt x="175" y="6178"/>
                </a:lnTo>
                <a:lnTo>
                  <a:pt x="337" y="5237"/>
                </a:lnTo>
                <a:lnTo>
                  <a:pt x="0" y="4276"/>
                </a:lnTo>
                <a:lnTo>
                  <a:pt x="57" y="3332"/>
                </a:lnTo>
                <a:lnTo>
                  <a:pt x="500" y="2100"/>
                </a:lnTo>
                <a:lnTo>
                  <a:pt x="1084" y="1218"/>
                </a:lnTo>
                <a:lnTo>
                  <a:pt x="1709" y="862"/>
                </a:lnTo>
                <a:lnTo>
                  <a:pt x="2179" y="65"/>
                </a:lnTo>
                <a:lnTo>
                  <a:pt x="2889" y="0"/>
                </a:lnTo>
                <a:lnTo>
                  <a:pt x="2776" y="701"/>
                </a:lnTo>
                <a:lnTo>
                  <a:pt x="2353" y="1435"/>
                </a:lnTo>
                <a:lnTo>
                  <a:pt x="1956" y="1774"/>
                </a:lnTo>
                <a:lnTo>
                  <a:pt x="2690" y="2123"/>
                </a:lnTo>
                <a:lnTo>
                  <a:pt x="3161" y="2661"/>
                </a:lnTo>
                <a:lnTo>
                  <a:pt x="3237" y="3330"/>
                </a:lnTo>
                <a:lnTo>
                  <a:pt x="2825" y="3838"/>
                </a:lnTo>
                <a:lnTo>
                  <a:pt x="2847" y="4350"/>
                </a:lnTo>
                <a:lnTo>
                  <a:pt x="3095" y="5053"/>
                </a:lnTo>
                <a:lnTo>
                  <a:pt x="3026" y="5785"/>
                </a:lnTo>
                <a:lnTo>
                  <a:pt x="3032" y="6575"/>
                </a:lnTo>
                <a:lnTo>
                  <a:pt x="2929" y="7427"/>
                </a:lnTo>
                <a:lnTo>
                  <a:pt x="2962" y="8077"/>
                </a:lnTo>
                <a:lnTo>
                  <a:pt x="3460" y="8941"/>
                </a:lnTo>
                <a:lnTo>
                  <a:pt x="3595" y="9729"/>
                </a:lnTo>
                <a:lnTo>
                  <a:pt x="4370" y="9950"/>
                </a:lnTo>
                <a:lnTo>
                  <a:pt x="4187" y="8990"/>
                </a:lnTo>
                <a:lnTo>
                  <a:pt x="3974" y="8248"/>
                </a:lnTo>
                <a:lnTo>
                  <a:pt x="4011" y="7452"/>
                </a:lnTo>
                <a:lnTo>
                  <a:pt x="4251" y="6729"/>
                </a:lnTo>
                <a:lnTo>
                  <a:pt x="4931" y="6888"/>
                </a:lnTo>
                <a:lnTo>
                  <a:pt x="5706" y="6784"/>
                </a:lnTo>
                <a:lnTo>
                  <a:pt x="6462" y="6139"/>
                </a:lnTo>
                <a:lnTo>
                  <a:pt x="7183" y="6457"/>
                </a:lnTo>
                <a:lnTo>
                  <a:pt x="6745" y="7129"/>
                </a:lnTo>
                <a:lnTo>
                  <a:pt x="6042" y="7495"/>
                </a:lnTo>
                <a:lnTo>
                  <a:pt x="5675" y="8241"/>
                </a:lnTo>
                <a:lnTo>
                  <a:pt x="6365" y="8710"/>
                </a:lnTo>
                <a:lnTo>
                  <a:pt x="7542" y="8966"/>
                </a:lnTo>
                <a:lnTo>
                  <a:pt x="8423" y="8696"/>
                </a:lnTo>
                <a:lnTo>
                  <a:pt x="9175" y="9175"/>
                </a:lnTo>
                <a:lnTo>
                  <a:pt x="9720" y="8424"/>
                </a:lnTo>
                <a:lnTo>
                  <a:pt x="10236" y="7976"/>
                </a:lnTo>
                <a:lnTo>
                  <a:pt x="10115" y="6948"/>
                </a:lnTo>
                <a:lnTo>
                  <a:pt x="10177" y="6359"/>
                </a:lnTo>
                <a:lnTo>
                  <a:pt x="10898" y="6758"/>
                </a:lnTo>
                <a:lnTo>
                  <a:pt x="11832" y="6252"/>
                </a:lnTo>
                <a:lnTo>
                  <a:pt x="12373" y="5957"/>
                </a:lnTo>
                <a:lnTo>
                  <a:pt x="13531" y="6238"/>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61" name="Shape 4657">
            <a:extLst>
              <a:ext uri="{FF2B5EF4-FFF2-40B4-BE49-F238E27FC236}">
                <a16:creationId xmlns:a16="http://schemas.microsoft.com/office/drawing/2014/main" id="{F57C71DF-CF9A-4C3C-8E55-30F3C4C9D6E3}"/>
              </a:ext>
            </a:extLst>
          </p:cNvPr>
          <p:cNvSpPr/>
          <p:nvPr/>
        </p:nvSpPr>
        <p:spPr>
          <a:xfrm>
            <a:off x="6528769" y="4947365"/>
            <a:ext cx="312111" cy="72179"/>
          </a:xfrm>
          <a:custGeom>
            <a:avLst/>
            <a:gdLst/>
            <a:ahLst/>
            <a:cxnLst>
              <a:cxn ang="0">
                <a:pos x="wd2" y="hd2"/>
              </a:cxn>
              <a:cxn ang="5400000">
                <a:pos x="wd2" y="hd2"/>
              </a:cxn>
              <a:cxn ang="10800000">
                <a:pos x="wd2" y="hd2"/>
              </a:cxn>
              <a:cxn ang="16200000">
                <a:pos x="wd2" y="hd2"/>
              </a:cxn>
            </a:cxnLst>
            <a:rect l="0" t="0" r="r" b="b"/>
            <a:pathLst>
              <a:path w="21600" h="21600" extrusionOk="0">
                <a:moveTo>
                  <a:pt x="7574" y="3134"/>
                </a:moveTo>
                <a:lnTo>
                  <a:pt x="11726" y="3646"/>
                </a:lnTo>
                <a:lnTo>
                  <a:pt x="16109" y="3152"/>
                </a:lnTo>
                <a:lnTo>
                  <a:pt x="19398" y="0"/>
                </a:lnTo>
                <a:lnTo>
                  <a:pt x="21600" y="8375"/>
                </a:lnTo>
                <a:cubicBezTo>
                  <a:pt x="21432" y="10991"/>
                  <a:pt x="21100" y="13355"/>
                  <a:pt x="20641" y="15207"/>
                </a:cubicBezTo>
                <a:cubicBezTo>
                  <a:pt x="19532" y="19684"/>
                  <a:pt x="17891" y="20657"/>
                  <a:pt x="16544" y="17637"/>
                </a:cubicBezTo>
                <a:lnTo>
                  <a:pt x="13640" y="21600"/>
                </a:lnTo>
                <a:lnTo>
                  <a:pt x="10456" y="21141"/>
                </a:lnTo>
                <a:lnTo>
                  <a:pt x="7223" y="18517"/>
                </a:lnTo>
                <a:lnTo>
                  <a:pt x="4476" y="13692"/>
                </a:lnTo>
                <a:lnTo>
                  <a:pt x="1823" y="14044"/>
                </a:lnTo>
                <a:lnTo>
                  <a:pt x="0" y="11035"/>
                </a:lnTo>
                <a:lnTo>
                  <a:pt x="1853" y="6297"/>
                </a:lnTo>
                <a:lnTo>
                  <a:pt x="5058" y="3815"/>
                </a:lnTo>
                <a:lnTo>
                  <a:pt x="7574" y="3134"/>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62" name="Shape 4658">
            <a:extLst>
              <a:ext uri="{FF2B5EF4-FFF2-40B4-BE49-F238E27FC236}">
                <a16:creationId xmlns:a16="http://schemas.microsoft.com/office/drawing/2014/main" id="{C905EE65-A801-4DA8-94E0-6A72D8D3D6AD}"/>
              </a:ext>
            </a:extLst>
          </p:cNvPr>
          <p:cNvSpPr/>
          <p:nvPr/>
        </p:nvSpPr>
        <p:spPr>
          <a:xfrm>
            <a:off x="6231725" y="5299956"/>
            <a:ext cx="594430" cy="537371"/>
          </a:xfrm>
          <a:custGeom>
            <a:avLst/>
            <a:gdLst/>
            <a:ahLst/>
            <a:cxnLst>
              <a:cxn ang="0">
                <a:pos x="wd2" y="hd2"/>
              </a:cxn>
              <a:cxn ang="5400000">
                <a:pos x="wd2" y="hd2"/>
              </a:cxn>
              <a:cxn ang="10800000">
                <a:pos x="wd2" y="hd2"/>
              </a:cxn>
              <a:cxn ang="16200000">
                <a:pos x="wd2" y="hd2"/>
              </a:cxn>
            </a:cxnLst>
            <a:rect l="0" t="0" r="r" b="b"/>
            <a:pathLst>
              <a:path w="21600" h="21600" extrusionOk="0">
                <a:moveTo>
                  <a:pt x="21600" y="9506"/>
                </a:moveTo>
                <a:lnTo>
                  <a:pt x="21199" y="8544"/>
                </a:lnTo>
                <a:lnTo>
                  <a:pt x="19937" y="8717"/>
                </a:lnTo>
                <a:lnTo>
                  <a:pt x="18735" y="8822"/>
                </a:lnTo>
                <a:lnTo>
                  <a:pt x="17850" y="7950"/>
                </a:lnTo>
                <a:lnTo>
                  <a:pt x="17178" y="7209"/>
                </a:lnTo>
                <a:lnTo>
                  <a:pt x="16566" y="6581"/>
                </a:lnTo>
                <a:lnTo>
                  <a:pt x="15972" y="5477"/>
                </a:lnTo>
                <a:lnTo>
                  <a:pt x="15751" y="4517"/>
                </a:lnTo>
                <a:lnTo>
                  <a:pt x="14925" y="4779"/>
                </a:lnTo>
                <a:lnTo>
                  <a:pt x="14757" y="3618"/>
                </a:lnTo>
                <a:lnTo>
                  <a:pt x="14784" y="2780"/>
                </a:lnTo>
                <a:lnTo>
                  <a:pt x="14425" y="868"/>
                </a:lnTo>
                <a:lnTo>
                  <a:pt x="13651" y="0"/>
                </a:lnTo>
                <a:lnTo>
                  <a:pt x="12515" y="649"/>
                </a:lnTo>
                <a:lnTo>
                  <a:pt x="11886" y="2015"/>
                </a:lnTo>
                <a:lnTo>
                  <a:pt x="10784" y="1549"/>
                </a:lnTo>
                <a:lnTo>
                  <a:pt x="9974" y="1123"/>
                </a:lnTo>
                <a:lnTo>
                  <a:pt x="8836" y="508"/>
                </a:lnTo>
                <a:lnTo>
                  <a:pt x="7944" y="608"/>
                </a:lnTo>
                <a:lnTo>
                  <a:pt x="7512" y="1338"/>
                </a:lnTo>
                <a:lnTo>
                  <a:pt x="6041" y="2783"/>
                </a:lnTo>
                <a:lnTo>
                  <a:pt x="5086" y="3318"/>
                </a:lnTo>
                <a:lnTo>
                  <a:pt x="4323" y="2862"/>
                </a:lnTo>
                <a:lnTo>
                  <a:pt x="2772" y="3252"/>
                </a:lnTo>
                <a:lnTo>
                  <a:pt x="1680" y="4855"/>
                </a:lnTo>
                <a:lnTo>
                  <a:pt x="1661" y="6698"/>
                </a:lnTo>
                <a:lnTo>
                  <a:pt x="902" y="8119"/>
                </a:lnTo>
                <a:lnTo>
                  <a:pt x="0" y="9101"/>
                </a:lnTo>
                <a:lnTo>
                  <a:pt x="511" y="9940"/>
                </a:lnTo>
                <a:lnTo>
                  <a:pt x="1415" y="9884"/>
                </a:lnTo>
                <a:lnTo>
                  <a:pt x="2274" y="8859"/>
                </a:lnTo>
                <a:lnTo>
                  <a:pt x="3276" y="8162"/>
                </a:lnTo>
                <a:lnTo>
                  <a:pt x="4817" y="8996"/>
                </a:lnTo>
                <a:lnTo>
                  <a:pt x="5413" y="10664"/>
                </a:lnTo>
                <a:lnTo>
                  <a:pt x="6045" y="12327"/>
                </a:lnTo>
                <a:lnTo>
                  <a:pt x="7031" y="14434"/>
                </a:lnTo>
                <a:lnTo>
                  <a:pt x="7244" y="16028"/>
                </a:lnTo>
                <a:lnTo>
                  <a:pt x="7513" y="17296"/>
                </a:lnTo>
                <a:lnTo>
                  <a:pt x="8246" y="17702"/>
                </a:lnTo>
                <a:lnTo>
                  <a:pt x="9552" y="17721"/>
                </a:lnTo>
                <a:lnTo>
                  <a:pt x="10042" y="18805"/>
                </a:lnTo>
                <a:lnTo>
                  <a:pt x="10312" y="19587"/>
                </a:lnTo>
                <a:lnTo>
                  <a:pt x="11414" y="19559"/>
                </a:lnTo>
                <a:lnTo>
                  <a:pt x="11808" y="20410"/>
                </a:lnTo>
                <a:lnTo>
                  <a:pt x="12288" y="21099"/>
                </a:lnTo>
                <a:lnTo>
                  <a:pt x="12998" y="21600"/>
                </a:lnTo>
                <a:lnTo>
                  <a:pt x="13110" y="20737"/>
                </a:lnTo>
                <a:lnTo>
                  <a:pt x="12328" y="19949"/>
                </a:lnTo>
                <a:lnTo>
                  <a:pt x="12594" y="18854"/>
                </a:lnTo>
                <a:lnTo>
                  <a:pt x="13863" y="19084"/>
                </a:lnTo>
                <a:lnTo>
                  <a:pt x="14546" y="18523"/>
                </a:lnTo>
                <a:lnTo>
                  <a:pt x="14888" y="17303"/>
                </a:lnTo>
                <a:lnTo>
                  <a:pt x="15921" y="16972"/>
                </a:lnTo>
                <a:lnTo>
                  <a:pt x="16710" y="16163"/>
                </a:lnTo>
                <a:lnTo>
                  <a:pt x="17425" y="15434"/>
                </a:lnTo>
                <a:lnTo>
                  <a:pt x="17968" y="14545"/>
                </a:lnTo>
                <a:lnTo>
                  <a:pt x="18671" y="13497"/>
                </a:lnTo>
                <a:lnTo>
                  <a:pt x="19362" y="12778"/>
                </a:lnTo>
                <a:lnTo>
                  <a:pt x="19457" y="11747"/>
                </a:lnTo>
                <a:lnTo>
                  <a:pt x="18980" y="10766"/>
                </a:lnTo>
                <a:lnTo>
                  <a:pt x="20207" y="10990"/>
                </a:lnTo>
                <a:lnTo>
                  <a:pt x="20913" y="10931"/>
                </a:lnTo>
                <a:lnTo>
                  <a:pt x="21600" y="9506"/>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63" name="Shape 4659">
            <a:extLst>
              <a:ext uri="{FF2B5EF4-FFF2-40B4-BE49-F238E27FC236}">
                <a16:creationId xmlns:a16="http://schemas.microsoft.com/office/drawing/2014/main" id="{B70D818A-B7D0-452D-8784-2735FE348EAA}"/>
              </a:ext>
            </a:extLst>
          </p:cNvPr>
          <p:cNvSpPr/>
          <p:nvPr/>
        </p:nvSpPr>
        <p:spPr>
          <a:xfrm>
            <a:off x="6734247" y="5370756"/>
            <a:ext cx="250097" cy="110739"/>
          </a:xfrm>
          <a:custGeom>
            <a:avLst/>
            <a:gdLst/>
            <a:ahLst/>
            <a:cxnLst>
              <a:cxn ang="0">
                <a:pos x="wd2" y="hd2"/>
              </a:cxn>
              <a:cxn ang="5400000">
                <a:pos x="wd2" y="hd2"/>
              </a:cxn>
              <a:cxn ang="10800000">
                <a:pos x="wd2" y="hd2"/>
              </a:cxn>
              <a:cxn ang="16200000">
                <a:pos x="wd2" y="hd2"/>
              </a:cxn>
            </a:cxnLst>
            <a:rect l="0" t="0" r="r" b="b"/>
            <a:pathLst>
              <a:path w="21600" h="21600" extrusionOk="0">
                <a:moveTo>
                  <a:pt x="18238" y="3398"/>
                </a:moveTo>
                <a:lnTo>
                  <a:pt x="16020" y="5488"/>
                </a:lnTo>
                <a:lnTo>
                  <a:pt x="14933" y="10777"/>
                </a:lnTo>
                <a:lnTo>
                  <a:pt x="12100" y="12109"/>
                </a:lnTo>
                <a:lnTo>
                  <a:pt x="9870" y="11351"/>
                </a:lnTo>
                <a:lnTo>
                  <a:pt x="7699" y="14208"/>
                </a:lnTo>
                <a:lnTo>
                  <a:pt x="5171" y="16251"/>
                </a:lnTo>
                <a:lnTo>
                  <a:pt x="4347" y="12797"/>
                </a:lnTo>
                <a:lnTo>
                  <a:pt x="2927" y="9825"/>
                </a:lnTo>
                <a:lnTo>
                  <a:pt x="1689" y="4820"/>
                </a:lnTo>
                <a:lnTo>
                  <a:pt x="93" y="6933"/>
                </a:lnTo>
                <a:lnTo>
                  <a:pt x="143" y="10101"/>
                </a:lnTo>
                <a:lnTo>
                  <a:pt x="0" y="15368"/>
                </a:lnTo>
                <a:lnTo>
                  <a:pt x="2946" y="15942"/>
                </a:lnTo>
                <a:lnTo>
                  <a:pt x="4521" y="21474"/>
                </a:lnTo>
                <a:lnTo>
                  <a:pt x="6914" y="20051"/>
                </a:lnTo>
                <a:lnTo>
                  <a:pt x="9042" y="19466"/>
                </a:lnTo>
                <a:lnTo>
                  <a:pt x="10582" y="21427"/>
                </a:lnTo>
                <a:lnTo>
                  <a:pt x="12784" y="18811"/>
                </a:lnTo>
                <a:lnTo>
                  <a:pt x="16018" y="20716"/>
                </a:lnTo>
                <a:lnTo>
                  <a:pt x="18123" y="21600"/>
                </a:lnTo>
                <a:lnTo>
                  <a:pt x="19923" y="18995"/>
                </a:lnTo>
                <a:lnTo>
                  <a:pt x="19686" y="13967"/>
                </a:lnTo>
                <a:lnTo>
                  <a:pt x="19274" y="9802"/>
                </a:lnTo>
                <a:lnTo>
                  <a:pt x="20878" y="6978"/>
                </a:lnTo>
                <a:lnTo>
                  <a:pt x="21600" y="3467"/>
                </a:lnTo>
                <a:lnTo>
                  <a:pt x="21041" y="0"/>
                </a:lnTo>
                <a:lnTo>
                  <a:pt x="18238" y="3398"/>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64" name="Shape 4660">
            <a:extLst>
              <a:ext uri="{FF2B5EF4-FFF2-40B4-BE49-F238E27FC236}">
                <a16:creationId xmlns:a16="http://schemas.microsoft.com/office/drawing/2014/main" id="{1DE46FC2-508E-4802-8E4E-57E576480502}"/>
              </a:ext>
            </a:extLst>
          </p:cNvPr>
          <p:cNvSpPr/>
          <p:nvPr/>
        </p:nvSpPr>
        <p:spPr>
          <a:xfrm>
            <a:off x="6677348" y="5219356"/>
            <a:ext cx="548781" cy="757532"/>
          </a:xfrm>
          <a:custGeom>
            <a:avLst/>
            <a:gdLst/>
            <a:ahLst/>
            <a:cxnLst>
              <a:cxn ang="0">
                <a:pos x="wd2" y="hd2"/>
              </a:cxn>
              <a:cxn ang="5400000">
                <a:pos x="wd2" y="hd2"/>
              </a:cxn>
              <a:cxn ang="10800000">
                <a:pos x="wd2" y="hd2"/>
              </a:cxn>
              <a:cxn ang="16200000">
                <a:pos x="wd2" y="hd2"/>
              </a:cxn>
            </a:cxnLst>
            <a:rect l="0" t="0" r="r" b="b"/>
            <a:pathLst>
              <a:path w="21600" h="21600" extrusionOk="0">
                <a:moveTo>
                  <a:pt x="3408" y="14043"/>
                </a:moveTo>
                <a:lnTo>
                  <a:pt x="2747" y="15105"/>
                </a:lnTo>
                <a:lnTo>
                  <a:pt x="1864" y="16201"/>
                </a:lnTo>
                <a:lnTo>
                  <a:pt x="1263" y="16926"/>
                </a:lnTo>
                <a:lnTo>
                  <a:pt x="0" y="17342"/>
                </a:lnTo>
                <a:lnTo>
                  <a:pt x="177" y="18095"/>
                </a:lnTo>
                <a:lnTo>
                  <a:pt x="1197" y="17810"/>
                </a:lnTo>
                <a:lnTo>
                  <a:pt x="1642" y="18543"/>
                </a:lnTo>
                <a:lnTo>
                  <a:pt x="1257" y="19008"/>
                </a:lnTo>
                <a:lnTo>
                  <a:pt x="1200" y="19650"/>
                </a:lnTo>
                <a:lnTo>
                  <a:pt x="1786" y="20135"/>
                </a:lnTo>
                <a:lnTo>
                  <a:pt x="1915" y="21085"/>
                </a:lnTo>
                <a:lnTo>
                  <a:pt x="2874" y="21149"/>
                </a:lnTo>
                <a:lnTo>
                  <a:pt x="3515" y="20858"/>
                </a:lnTo>
                <a:lnTo>
                  <a:pt x="4405" y="21600"/>
                </a:lnTo>
                <a:lnTo>
                  <a:pt x="5442" y="21597"/>
                </a:lnTo>
                <a:lnTo>
                  <a:pt x="5907" y="20994"/>
                </a:lnTo>
                <a:lnTo>
                  <a:pt x="6146" y="20327"/>
                </a:lnTo>
                <a:lnTo>
                  <a:pt x="6874" y="19640"/>
                </a:lnTo>
                <a:lnTo>
                  <a:pt x="7335" y="18753"/>
                </a:lnTo>
                <a:lnTo>
                  <a:pt x="7623" y="18099"/>
                </a:lnTo>
                <a:lnTo>
                  <a:pt x="8004" y="16971"/>
                </a:lnTo>
                <a:lnTo>
                  <a:pt x="8196" y="16152"/>
                </a:lnTo>
                <a:lnTo>
                  <a:pt x="8037" y="15414"/>
                </a:lnTo>
                <a:lnTo>
                  <a:pt x="9050" y="15330"/>
                </a:lnTo>
                <a:lnTo>
                  <a:pt x="9691" y="14777"/>
                </a:lnTo>
                <a:lnTo>
                  <a:pt x="10745" y="14533"/>
                </a:lnTo>
                <a:lnTo>
                  <a:pt x="11551" y="13830"/>
                </a:lnTo>
                <a:lnTo>
                  <a:pt x="12047" y="13287"/>
                </a:lnTo>
                <a:lnTo>
                  <a:pt x="13012" y="12984"/>
                </a:lnTo>
                <a:lnTo>
                  <a:pt x="13673" y="12227"/>
                </a:lnTo>
                <a:lnTo>
                  <a:pt x="14413" y="11254"/>
                </a:lnTo>
                <a:lnTo>
                  <a:pt x="15329" y="10327"/>
                </a:lnTo>
                <a:lnTo>
                  <a:pt x="16415" y="9761"/>
                </a:lnTo>
                <a:lnTo>
                  <a:pt x="17500" y="9301"/>
                </a:lnTo>
                <a:lnTo>
                  <a:pt x="18403" y="8433"/>
                </a:lnTo>
                <a:lnTo>
                  <a:pt x="18575" y="7800"/>
                </a:lnTo>
                <a:lnTo>
                  <a:pt x="17654" y="7739"/>
                </a:lnTo>
                <a:lnTo>
                  <a:pt x="17196" y="7463"/>
                </a:lnTo>
                <a:lnTo>
                  <a:pt x="17521" y="6904"/>
                </a:lnTo>
                <a:lnTo>
                  <a:pt x="18624" y="6591"/>
                </a:lnTo>
                <a:lnTo>
                  <a:pt x="18346" y="6080"/>
                </a:lnTo>
                <a:lnTo>
                  <a:pt x="17590" y="6050"/>
                </a:lnTo>
                <a:lnTo>
                  <a:pt x="17819" y="5164"/>
                </a:lnTo>
                <a:lnTo>
                  <a:pt x="18045" y="4345"/>
                </a:lnTo>
                <a:cubicBezTo>
                  <a:pt x="18214" y="4287"/>
                  <a:pt x="18382" y="4230"/>
                  <a:pt x="18551" y="4172"/>
                </a:cubicBezTo>
                <a:cubicBezTo>
                  <a:pt x="18719" y="4114"/>
                  <a:pt x="18888" y="4057"/>
                  <a:pt x="19056" y="3999"/>
                </a:cubicBezTo>
                <a:lnTo>
                  <a:pt x="19316" y="4890"/>
                </a:lnTo>
                <a:lnTo>
                  <a:pt x="19761" y="5852"/>
                </a:lnTo>
                <a:lnTo>
                  <a:pt x="20111" y="6427"/>
                </a:lnTo>
                <a:lnTo>
                  <a:pt x="20772" y="5805"/>
                </a:lnTo>
                <a:lnTo>
                  <a:pt x="21199" y="4880"/>
                </a:lnTo>
                <a:lnTo>
                  <a:pt x="21600" y="3743"/>
                </a:lnTo>
                <a:lnTo>
                  <a:pt x="21515" y="3091"/>
                </a:lnTo>
                <a:lnTo>
                  <a:pt x="20407" y="2576"/>
                </a:lnTo>
                <a:lnTo>
                  <a:pt x="19442" y="3267"/>
                </a:lnTo>
                <a:lnTo>
                  <a:pt x="18349" y="2911"/>
                </a:lnTo>
                <a:lnTo>
                  <a:pt x="18140" y="1909"/>
                </a:lnTo>
                <a:lnTo>
                  <a:pt x="17590" y="765"/>
                </a:lnTo>
                <a:lnTo>
                  <a:pt x="16932" y="253"/>
                </a:lnTo>
                <a:lnTo>
                  <a:pt x="16034" y="0"/>
                </a:lnTo>
                <a:lnTo>
                  <a:pt x="15453" y="1123"/>
                </a:lnTo>
                <a:lnTo>
                  <a:pt x="15532" y="2061"/>
                </a:lnTo>
                <a:lnTo>
                  <a:pt x="15720" y="2925"/>
                </a:lnTo>
                <a:lnTo>
                  <a:pt x="15386" y="4089"/>
                </a:lnTo>
                <a:lnTo>
                  <a:pt x="15221" y="5232"/>
                </a:lnTo>
                <a:lnTo>
                  <a:pt x="15674" y="6426"/>
                </a:lnTo>
                <a:lnTo>
                  <a:pt x="16314" y="6914"/>
                </a:lnTo>
                <a:lnTo>
                  <a:pt x="16582" y="7624"/>
                </a:lnTo>
                <a:lnTo>
                  <a:pt x="15949" y="8022"/>
                </a:lnTo>
                <a:lnTo>
                  <a:pt x="14730" y="7881"/>
                </a:lnTo>
                <a:lnTo>
                  <a:pt x="14027" y="7315"/>
                </a:lnTo>
                <a:lnTo>
                  <a:pt x="13346" y="7941"/>
                </a:lnTo>
                <a:lnTo>
                  <a:pt x="12572" y="8751"/>
                </a:lnTo>
                <a:lnTo>
                  <a:pt x="11545" y="9010"/>
                </a:lnTo>
                <a:lnTo>
                  <a:pt x="11177" y="8265"/>
                </a:lnTo>
                <a:lnTo>
                  <a:pt x="10488" y="8441"/>
                </a:lnTo>
                <a:lnTo>
                  <a:pt x="9645" y="8854"/>
                </a:lnTo>
                <a:lnTo>
                  <a:pt x="8749" y="8980"/>
                </a:lnTo>
                <a:lnTo>
                  <a:pt x="8158" y="8792"/>
                </a:lnTo>
                <a:lnTo>
                  <a:pt x="7543" y="9156"/>
                </a:lnTo>
                <a:lnTo>
                  <a:pt x="6900" y="9065"/>
                </a:lnTo>
                <a:lnTo>
                  <a:pt x="5550" y="8986"/>
                </a:lnTo>
                <a:lnTo>
                  <a:pt x="4770" y="10062"/>
                </a:lnTo>
                <a:lnTo>
                  <a:pt x="4348" y="10672"/>
                </a:lnTo>
                <a:lnTo>
                  <a:pt x="4539" y="11234"/>
                </a:lnTo>
                <a:lnTo>
                  <a:pt x="3980" y="12214"/>
                </a:lnTo>
                <a:lnTo>
                  <a:pt x="4495" y="12726"/>
                </a:lnTo>
                <a:lnTo>
                  <a:pt x="5501" y="12191"/>
                </a:lnTo>
                <a:lnTo>
                  <a:pt x="6182" y="11755"/>
                </a:lnTo>
                <a:lnTo>
                  <a:pt x="7293" y="11394"/>
                </a:lnTo>
                <a:lnTo>
                  <a:pt x="8199" y="11219"/>
                </a:lnTo>
                <a:lnTo>
                  <a:pt x="9099" y="10879"/>
                </a:lnTo>
                <a:lnTo>
                  <a:pt x="9822" y="11290"/>
                </a:lnTo>
                <a:lnTo>
                  <a:pt x="9369" y="11604"/>
                </a:lnTo>
                <a:lnTo>
                  <a:pt x="8261" y="11877"/>
                </a:lnTo>
                <a:lnTo>
                  <a:pt x="7196" y="12080"/>
                </a:lnTo>
                <a:lnTo>
                  <a:pt x="6743" y="12439"/>
                </a:lnTo>
                <a:lnTo>
                  <a:pt x="6980" y="13258"/>
                </a:lnTo>
                <a:lnTo>
                  <a:pt x="6383" y="13300"/>
                </a:lnTo>
                <a:lnTo>
                  <a:pt x="5835" y="12905"/>
                </a:lnTo>
                <a:lnTo>
                  <a:pt x="4081" y="13313"/>
                </a:lnTo>
                <a:lnTo>
                  <a:pt x="3408" y="14043"/>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65" name="TextBox 264">
            <a:extLst>
              <a:ext uri="{FF2B5EF4-FFF2-40B4-BE49-F238E27FC236}">
                <a16:creationId xmlns:a16="http://schemas.microsoft.com/office/drawing/2014/main" id="{7D1D185A-5460-4273-AA2D-B3C64B0F4BF5}"/>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CANADA MAP</a:t>
            </a:r>
          </a:p>
          <a:p>
            <a:pPr algn="r"/>
            <a:r>
              <a:rPr lang="en-US" dirty="0">
                <a:solidFill>
                  <a:schemeClr val="bg1"/>
                </a:solidFill>
                <a:latin typeface="Candara" panose="020E0502030303020204" pitchFamily="34" charset="0"/>
              </a:rPr>
              <a:t>Your Subtitle</a:t>
            </a:r>
          </a:p>
        </p:txBody>
      </p:sp>
      <p:sp>
        <p:nvSpPr>
          <p:cNvPr id="266" name="Oval 265">
            <a:extLst>
              <a:ext uri="{FF2B5EF4-FFF2-40B4-BE49-F238E27FC236}">
                <a16:creationId xmlns:a16="http://schemas.microsoft.com/office/drawing/2014/main" id="{93BDF06A-18CD-442E-A48B-CEA418FC9858}"/>
              </a:ext>
            </a:extLst>
          </p:cNvPr>
          <p:cNvSpPr>
            <a:spLocks noChangeAspect="1"/>
          </p:cNvSpPr>
          <p:nvPr/>
        </p:nvSpPr>
        <p:spPr>
          <a:xfrm>
            <a:off x="956360" y="531885"/>
            <a:ext cx="914370" cy="914400"/>
          </a:xfrm>
          <a:prstGeom prst="ellipse">
            <a:avLst/>
          </a:prstGeom>
          <a:solidFill>
            <a:schemeClr val="tx1">
              <a:alpha val="8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74%</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267" name="Isosceles Triangle 266">
            <a:extLst>
              <a:ext uri="{FF2B5EF4-FFF2-40B4-BE49-F238E27FC236}">
                <a16:creationId xmlns:a16="http://schemas.microsoft.com/office/drawing/2014/main" id="{CCDD9526-2A5A-497A-8921-0A66F3E8D760}"/>
              </a:ext>
            </a:extLst>
          </p:cNvPr>
          <p:cNvSpPr/>
          <p:nvPr/>
        </p:nvSpPr>
        <p:spPr bwMode="auto">
          <a:xfrm flipV="1">
            <a:off x="1346793" y="1563943"/>
            <a:ext cx="203200" cy="203200"/>
          </a:xfrm>
          <a:prstGeom prst="triangle">
            <a:avLst/>
          </a:prstGeom>
          <a:solidFill>
            <a:schemeClr val="tx1"/>
          </a:solidFill>
          <a:ln w="1270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268" name="Group 267">
            <a:extLst>
              <a:ext uri="{FF2B5EF4-FFF2-40B4-BE49-F238E27FC236}">
                <a16:creationId xmlns:a16="http://schemas.microsoft.com/office/drawing/2014/main" id="{81115310-9C48-4735-9F10-270D4EA33733}"/>
              </a:ext>
            </a:extLst>
          </p:cNvPr>
          <p:cNvGrpSpPr/>
          <p:nvPr/>
        </p:nvGrpSpPr>
        <p:grpSpPr>
          <a:xfrm>
            <a:off x="7646832" y="2252520"/>
            <a:ext cx="4545168" cy="1130396"/>
            <a:chOff x="2879034" y="5745835"/>
            <a:chExt cx="4627096" cy="1005840"/>
          </a:xfrm>
          <a:effectLst>
            <a:outerShdw blurRad="50800" dist="38100" dir="18900000" algn="bl" rotWithShape="0">
              <a:prstClr val="black">
                <a:alpha val="40000"/>
              </a:prstClr>
            </a:outerShdw>
          </a:effectLst>
        </p:grpSpPr>
        <p:grpSp>
          <p:nvGrpSpPr>
            <p:cNvPr id="269" name="Group 12">
              <a:extLst>
                <a:ext uri="{FF2B5EF4-FFF2-40B4-BE49-F238E27FC236}">
                  <a16:creationId xmlns:a16="http://schemas.microsoft.com/office/drawing/2014/main" id="{BFACF624-ABBB-4973-BD10-ABDB7C762EA2}"/>
                </a:ext>
              </a:extLst>
            </p:cNvPr>
            <p:cNvGrpSpPr/>
            <p:nvPr/>
          </p:nvGrpSpPr>
          <p:grpSpPr>
            <a:xfrm>
              <a:off x="2879034" y="5745835"/>
              <a:ext cx="4461909" cy="1005840"/>
              <a:chOff x="323619" y="3562348"/>
              <a:chExt cx="2881714" cy="914400"/>
            </a:xfrm>
          </p:grpSpPr>
          <p:sp>
            <p:nvSpPr>
              <p:cNvPr id="272" name="Rectangle 271">
                <a:extLst>
                  <a:ext uri="{FF2B5EF4-FFF2-40B4-BE49-F238E27FC236}">
                    <a16:creationId xmlns:a16="http://schemas.microsoft.com/office/drawing/2014/main" id="{5C795A5A-2DC7-485D-B433-1F5698B3B0FB}"/>
                  </a:ext>
                </a:extLst>
              </p:cNvPr>
              <p:cNvSpPr/>
              <p:nvPr/>
            </p:nvSpPr>
            <p:spPr>
              <a:xfrm>
                <a:off x="800500" y="3562349"/>
                <a:ext cx="2404833" cy="813644"/>
              </a:xfrm>
              <a:prstGeom prst="rect">
                <a:avLst/>
              </a:prstGeom>
              <a:solidFill>
                <a:schemeClr val="tx1">
                  <a:alpha val="75000"/>
                </a:schemeClr>
              </a:soli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3" name="Rectangle 272">
                <a:extLst>
                  <a:ext uri="{FF2B5EF4-FFF2-40B4-BE49-F238E27FC236}">
                    <a16:creationId xmlns:a16="http://schemas.microsoft.com/office/drawing/2014/main" id="{55070047-E001-4555-8F79-FD81D1D5D257}"/>
                  </a:ext>
                </a:extLst>
              </p:cNvPr>
              <p:cNvSpPr/>
              <p:nvPr/>
            </p:nvSpPr>
            <p:spPr>
              <a:xfrm>
                <a:off x="323619" y="3562348"/>
                <a:ext cx="541087" cy="914400"/>
              </a:xfrm>
              <a:prstGeom prst="rect">
                <a:avLst/>
              </a:prstGeom>
              <a:solidFill>
                <a:srgbClr val="EF3425"/>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70" name="TextBox 269">
              <a:extLst>
                <a:ext uri="{FF2B5EF4-FFF2-40B4-BE49-F238E27FC236}">
                  <a16:creationId xmlns:a16="http://schemas.microsoft.com/office/drawing/2014/main" id="{B617DE14-7C25-4A97-AFFD-181A6EF043DB}"/>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EF3425"/>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71" name="TextBox 270">
              <a:extLst>
                <a:ext uri="{FF2B5EF4-FFF2-40B4-BE49-F238E27FC236}">
                  <a16:creationId xmlns:a16="http://schemas.microsoft.com/office/drawing/2014/main" id="{7DB7E8C8-983F-416B-9065-F8CFFB506A64}"/>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274" name="Oval 273">
            <a:extLst>
              <a:ext uri="{FF2B5EF4-FFF2-40B4-BE49-F238E27FC236}">
                <a16:creationId xmlns:a16="http://schemas.microsoft.com/office/drawing/2014/main" id="{EB0E7107-A3D9-48CA-901B-427C5B4989E4}"/>
              </a:ext>
            </a:extLst>
          </p:cNvPr>
          <p:cNvSpPr>
            <a:spLocks noChangeAspect="1"/>
          </p:cNvSpPr>
          <p:nvPr/>
        </p:nvSpPr>
        <p:spPr>
          <a:xfrm>
            <a:off x="1572269" y="3050194"/>
            <a:ext cx="914370" cy="914400"/>
          </a:xfrm>
          <a:prstGeom prst="ellipse">
            <a:avLst/>
          </a:prstGeom>
          <a:solidFill>
            <a:schemeClr val="tx1">
              <a:alpha val="8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87%</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275" name="Isosceles Triangle 274">
            <a:extLst>
              <a:ext uri="{FF2B5EF4-FFF2-40B4-BE49-F238E27FC236}">
                <a16:creationId xmlns:a16="http://schemas.microsoft.com/office/drawing/2014/main" id="{F252B718-5A75-4C5D-9407-327BA9A9801B}"/>
              </a:ext>
            </a:extLst>
          </p:cNvPr>
          <p:cNvSpPr/>
          <p:nvPr/>
        </p:nvSpPr>
        <p:spPr bwMode="auto">
          <a:xfrm flipV="1">
            <a:off x="1962702" y="4082252"/>
            <a:ext cx="203200" cy="203200"/>
          </a:xfrm>
          <a:prstGeom prst="triangle">
            <a:avLst/>
          </a:prstGeom>
          <a:solidFill>
            <a:schemeClr val="tx1"/>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276" name="Group 275">
            <a:extLst>
              <a:ext uri="{FF2B5EF4-FFF2-40B4-BE49-F238E27FC236}">
                <a16:creationId xmlns:a16="http://schemas.microsoft.com/office/drawing/2014/main" id="{014F9411-EE35-4608-87E9-AF5A497B3837}"/>
              </a:ext>
            </a:extLst>
          </p:cNvPr>
          <p:cNvGrpSpPr/>
          <p:nvPr/>
        </p:nvGrpSpPr>
        <p:grpSpPr>
          <a:xfrm>
            <a:off x="7612584" y="3644873"/>
            <a:ext cx="4545168" cy="1130396"/>
            <a:chOff x="2879034" y="5745836"/>
            <a:chExt cx="4627096" cy="1005840"/>
          </a:xfrm>
          <a:effectLst>
            <a:outerShdw blurRad="50800" dist="38100" dir="18900000" algn="bl" rotWithShape="0">
              <a:prstClr val="black">
                <a:alpha val="40000"/>
              </a:prstClr>
            </a:outerShdw>
          </a:effectLst>
        </p:grpSpPr>
        <p:grpSp>
          <p:nvGrpSpPr>
            <p:cNvPr id="277" name="Group 12">
              <a:extLst>
                <a:ext uri="{FF2B5EF4-FFF2-40B4-BE49-F238E27FC236}">
                  <a16:creationId xmlns:a16="http://schemas.microsoft.com/office/drawing/2014/main" id="{DA07AB19-78EC-457B-BBD2-DA01CEFF1A67}"/>
                </a:ext>
              </a:extLst>
            </p:cNvPr>
            <p:cNvGrpSpPr/>
            <p:nvPr/>
          </p:nvGrpSpPr>
          <p:grpSpPr>
            <a:xfrm>
              <a:off x="2879034" y="5745836"/>
              <a:ext cx="4461910" cy="1005840"/>
              <a:chOff x="323619" y="3562349"/>
              <a:chExt cx="2881714" cy="914400"/>
            </a:xfrm>
          </p:grpSpPr>
          <p:sp>
            <p:nvSpPr>
              <p:cNvPr id="280" name="Rectangle 279">
                <a:extLst>
                  <a:ext uri="{FF2B5EF4-FFF2-40B4-BE49-F238E27FC236}">
                    <a16:creationId xmlns:a16="http://schemas.microsoft.com/office/drawing/2014/main" id="{DF0A8E30-DDAA-43ED-8DF1-3E41C3BE8997}"/>
                  </a:ext>
                </a:extLst>
              </p:cNvPr>
              <p:cNvSpPr/>
              <p:nvPr/>
            </p:nvSpPr>
            <p:spPr>
              <a:xfrm>
                <a:off x="800500" y="3562349"/>
                <a:ext cx="2404833" cy="813644"/>
              </a:xfrm>
              <a:prstGeom prst="rect">
                <a:avLst/>
              </a:prstGeom>
              <a:solidFill>
                <a:schemeClr val="tx1">
                  <a:alpha val="75000"/>
                </a:schemeClr>
              </a:soli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81" name="Rectangle 280">
                <a:extLst>
                  <a:ext uri="{FF2B5EF4-FFF2-40B4-BE49-F238E27FC236}">
                    <a16:creationId xmlns:a16="http://schemas.microsoft.com/office/drawing/2014/main" id="{10B96A69-B46F-48C7-A04A-72D81050CD87}"/>
                  </a:ext>
                </a:extLst>
              </p:cNvPr>
              <p:cNvSpPr/>
              <p:nvPr/>
            </p:nvSpPr>
            <p:spPr>
              <a:xfrm>
                <a:off x="323619" y="3562349"/>
                <a:ext cx="541087" cy="914400"/>
              </a:xfrm>
              <a:prstGeom prst="rect">
                <a:avLst/>
              </a:prstGeom>
              <a:solidFill>
                <a:srgbClr val="8397B1"/>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78" name="TextBox 277">
              <a:extLst>
                <a:ext uri="{FF2B5EF4-FFF2-40B4-BE49-F238E27FC236}">
                  <a16:creationId xmlns:a16="http://schemas.microsoft.com/office/drawing/2014/main" id="{DE39DFB2-1004-4DB4-9CF7-20CADA083D84}"/>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8397B1"/>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79" name="TextBox 278">
              <a:extLst>
                <a:ext uri="{FF2B5EF4-FFF2-40B4-BE49-F238E27FC236}">
                  <a16:creationId xmlns:a16="http://schemas.microsoft.com/office/drawing/2014/main" id="{385C0484-C5B6-4DD1-9EFD-7690F08E483F}"/>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282" name="Group 281">
            <a:extLst>
              <a:ext uri="{FF2B5EF4-FFF2-40B4-BE49-F238E27FC236}">
                <a16:creationId xmlns:a16="http://schemas.microsoft.com/office/drawing/2014/main" id="{8EE3BBB7-097C-42F0-922C-F202471138A7}"/>
              </a:ext>
            </a:extLst>
          </p:cNvPr>
          <p:cNvGrpSpPr/>
          <p:nvPr/>
        </p:nvGrpSpPr>
        <p:grpSpPr>
          <a:xfrm>
            <a:off x="7611701" y="5063861"/>
            <a:ext cx="4545168" cy="1130397"/>
            <a:chOff x="2879034" y="5745836"/>
            <a:chExt cx="4627096" cy="1005841"/>
          </a:xfrm>
          <a:effectLst>
            <a:outerShdw blurRad="50800" dist="38100" dir="18900000" algn="bl" rotWithShape="0">
              <a:prstClr val="black">
                <a:alpha val="40000"/>
              </a:prstClr>
            </a:outerShdw>
          </a:effectLst>
        </p:grpSpPr>
        <p:grpSp>
          <p:nvGrpSpPr>
            <p:cNvPr id="283" name="Group 12">
              <a:extLst>
                <a:ext uri="{FF2B5EF4-FFF2-40B4-BE49-F238E27FC236}">
                  <a16:creationId xmlns:a16="http://schemas.microsoft.com/office/drawing/2014/main" id="{18589755-C9FD-434E-8B70-85AF6D76FE24}"/>
                </a:ext>
              </a:extLst>
            </p:cNvPr>
            <p:cNvGrpSpPr/>
            <p:nvPr/>
          </p:nvGrpSpPr>
          <p:grpSpPr>
            <a:xfrm>
              <a:off x="2879034" y="5745836"/>
              <a:ext cx="4461909" cy="1005841"/>
              <a:chOff x="323619" y="3562349"/>
              <a:chExt cx="2881714" cy="914401"/>
            </a:xfrm>
          </p:grpSpPr>
          <p:sp>
            <p:nvSpPr>
              <p:cNvPr id="286" name="Rectangle 285">
                <a:extLst>
                  <a:ext uri="{FF2B5EF4-FFF2-40B4-BE49-F238E27FC236}">
                    <a16:creationId xmlns:a16="http://schemas.microsoft.com/office/drawing/2014/main" id="{1E4E7DD3-F297-4C1E-ACA2-8F01EC28CDA9}"/>
                  </a:ext>
                </a:extLst>
              </p:cNvPr>
              <p:cNvSpPr/>
              <p:nvPr/>
            </p:nvSpPr>
            <p:spPr>
              <a:xfrm>
                <a:off x="800500" y="3562349"/>
                <a:ext cx="2404833" cy="813644"/>
              </a:xfrm>
              <a:prstGeom prst="rect">
                <a:avLst/>
              </a:prstGeom>
              <a:solidFill>
                <a:schemeClr val="tx1">
                  <a:alpha val="75000"/>
                </a:schemeClr>
              </a:soli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87" name="Rectangle 286">
                <a:extLst>
                  <a:ext uri="{FF2B5EF4-FFF2-40B4-BE49-F238E27FC236}">
                    <a16:creationId xmlns:a16="http://schemas.microsoft.com/office/drawing/2014/main" id="{281353E7-C52B-4CCD-9684-F8A2EC27F11C}"/>
                  </a:ext>
                </a:extLst>
              </p:cNvPr>
              <p:cNvSpPr/>
              <p:nvPr/>
            </p:nvSpPr>
            <p:spPr>
              <a:xfrm>
                <a:off x="323619" y="3562350"/>
                <a:ext cx="541087" cy="914400"/>
              </a:xfrm>
              <a:prstGeom prst="rect">
                <a:avLst/>
              </a:prstGeom>
              <a:solidFill>
                <a:srgbClr val="44546B"/>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84" name="TextBox 283">
              <a:extLst>
                <a:ext uri="{FF2B5EF4-FFF2-40B4-BE49-F238E27FC236}">
                  <a16:creationId xmlns:a16="http://schemas.microsoft.com/office/drawing/2014/main" id="{8F57E6F9-C0FE-42D7-87C8-6C8BE6FB22DB}"/>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44546B"/>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85" name="TextBox 284">
              <a:extLst>
                <a:ext uri="{FF2B5EF4-FFF2-40B4-BE49-F238E27FC236}">
                  <a16:creationId xmlns:a16="http://schemas.microsoft.com/office/drawing/2014/main" id="{37A776F3-4C6D-42E8-86BC-2E1212CDC519}"/>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288" name="Oval 287">
            <a:extLst>
              <a:ext uri="{FF2B5EF4-FFF2-40B4-BE49-F238E27FC236}">
                <a16:creationId xmlns:a16="http://schemas.microsoft.com/office/drawing/2014/main" id="{73C35DC0-2248-43F9-B09A-86CCE5163102}"/>
              </a:ext>
            </a:extLst>
          </p:cNvPr>
          <p:cNvSpPr>
            <a:spLocks noChangeAspect="1"/>
          </p:cNvSpPr>
          <p:nvPr/>
        </p:nvSpPr>
        <p:spPr>
          <a:xfrm>
            <a:off x="4650625" y="1823993"/>
            <a:ext cx="914370" cy="914400"/>
          </a:xfrm>
          <a:prstGeom prst="ellipse">
            <a:avLst/>
          </a:prstGeom>
          <a:solidFill>
            <a:schemeClr val="tx1">
              <a:alpha val="8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61%</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289" name="Isosceles Triangle 288">
            <a:extLst>
              <a:ext uri="{FF2B5EF4-FFF2-40B4-BE49-F238E27FC236}">
                <a16:creationId xmlns:a16="http://schemas.microsoft.com/office/drawing/2014/main" id="{7ABF39EB-36B7-42F4-BC6C-BDAD303B564C}"/>
              </a:ext>
            </a:extLst>
          </p:cNvPr>
          <p:cNvSpPr/>
          <p:nvPr/>
        </p:nvSpPr>
        <p:spPr bwMode="auto">
          <a:xfrm flipV="1">
            <a:off x="5041058" y="2856051"/>
            <a:ext cx="203200" cy="203200"/>
          </a:xfrm>
          <a:prstGeom prst="triangle">
            <a:avLst/>
          </a:prstGeom>
          <a:solidFill>
            <a:schemeClr val="tx1"/>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290" name="Block Arc 289">
            <a:extLst>
              <a:ext uri="{FF2B5EF4-FFF2-40B4-BE49-F238E27FC236}">
                <a16:creationId xmlns:a16="http://schemas.microsoft.com/office/drawing/2014/main" id="{4FCC911C-F623-4575-8F73-23216A358E54}"/>
              </a:ext>
            </a:extLst>
          </p:cNvPr>
          <p:cNvSpPr>
            <a:spLocks noChangeAspect="1"/>
          </p:cNvSpPr>
          <p:nvPr/>
        </p:nvSpPr>
        <p:spPr>
          <a:xfrm rot="16200000" flipH="1">
            <a:off x="833040" y="406282"/>
            <a:ext cx="1188720" cy="1188682"/>
          </a:xfrm>
          <a:prstGeom prst="blockArc">
            <a:avLst>
              <a:gd name="adj1" fmla="val 16242892"/>
              <a:gd name="adj2" fmla="val 10822413"/>
              <a:gd name="adj3" fmla="val 14427"/>
            </a:avLst>
          </a:prstGeom>
          <a:solidFill>
            <a:srgbClr val="EF3425"/>
          </a:solidFill>
          <a:ln>
            <a:solidFill>
              <a:schemeClr val="bg1">
                <a:alpha val="40000"/>
              </a:schemeClr>
            </a:solid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91" name="Block Arc 290">
            <a:extLst>
              <a:ext uri="{FF2B5EF4-FFF2-40B4-BE49-F238E27FC236}">
                <a16:creationId xmlns:a16="http://schemas.microsoft.com/office/drawing/2014/main" id="{985945EC-20C5-48B9-BCF3-BAA688AAA72B}"/>
              </a:ext>
            </a:extLst>
          </p:cNvPr>
          <p:cNvSpPr>
            <a:spLocks noChangeAspect="1"/>
          </p:cNvSpPr>
          <p:nvPr/>
        </p:nvSpPr>
        <p:spPr>
          <a:xfrm rot="16200000" flipH="1">
            <a:off x="1448949" y="2924591"/>
            <a:ext cx="1188720" cy="1188682"/>
          </a:xfrm>
          <a:prstGeom prst="blockArc">
            <a:avLst>
              <a:gd name="adj1" fmla="val 14423919"/>
              <a:gd name="adj2" fmla="val 10822413"/>
              <a:gd name="adj3" fmla="val 14427"/>
            </a:avLst>
          </a:prstGeom>
          <a:solidFill>
            <a:srgbClr val="8397B1"/>
          </a:solidFill>
          <a:ln>
            <a:solidFill>
              <a:schemeClr val="bg1">
                <a:alpha val="40000"/>
              </a:schemeClr>
            </a:solid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92" name="Block Arc 291">
            <a:extLst>
              <a:ext uri="{FF2B5EF4-FFF2-40B4-BE49-F238E27FC236}">
                <a16:creationId xmlns:a16="http://schemas.microsoft.com/office/drawing/2014/main" id="{777770CF-0309-461C-AFB9-DAA19843DA4C}"/>
              </a:ext>
            </a:extLst>
          </p:cNvPr>
          <p:cNvSpPr>
            <a:spLocks noChangeAspect="1"/>
          </p:cNvSpPr>
          <p:nvPr/>
        </p:nvSpPr>
        <p:spPr>
          <a:xfrm rot="16200000" flipH="1">
            <a:off x="4527305" y="1698390"/>
            <a:ext cx="1188720" cy="1188682"/>
          </a:xfrm>
          <a:prstGeom prst="blockArc">
            <a:avLst>
              <a:gd name="adj1" fmla="val 18001008"/>
              <a:gd name="adj2" fmla="val 10822413"/>
              <a:gd name="adj3" fmla="val 14427"/>
            </a:avLst>
          </a:prstGeom>
          <a:solidFill>
            <a:srgbClr val="44546B"/>
          </a:solidFill>
          <a:ln>
            <a:solidFill>
              <a:schemeClr val="bg1">
                <a:alpha val="40000"/>
              </a:schemeClr>
            </a:solid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Tree>
    <p:extLst>
      <p:ext uri="{BB962C8B-B14F-4D97-AF65-F5344CB8AC3E}">
        <p14:creationId xmlns:p14="http://schemas.microsoft.com/office/powerpoint/2010/main" val="3209466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5"/>
                                        </p:tgtEl>
                                        <p:attrNameLst>
                                          <p:attrName>style.visibility</p:attrName>
                                        </p:attrNameLst>
                                      </p:cBhvr>
                                      <p:to>
                                        <p:strVal val="visible"/>
                                      </p:to>
                                    </p:set>
                                    <p:animEffect transition="in" filter="wipe(left)">
                                      <p:cBhvr>
                                        <p:cTn id="7" dur="500"/>
                                        <p:tgtEl>
                                          <p:spTgt spid="265"/>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187"/>
                                        </p:tgtEl>
                                        <p:attrNameLst>
                                          <p:attrName>style.visibility</p:attrName>
                                        </p:attrNameLst>
                                      </p:cBhvr>
                                      <p:to>
                                        <p:strVal val="visible"/>
                                      </p:to>
                                    </p:set>
                                    <p:anim calcmode="lin" valueType="num">
                                      <p:cBhvr additive="base">
                                        <p:cTn id="11" dur="1500" fill="hold"/>
                                        <p:tgtEl>
                                          <p:spTgt spid="187"/>
                                        </p:tgtEl>
                                        <p:attrNameLst>
                                          <p:attrName>ppt_x</p:attrName>
                                        </p:attrNameLst>
                                      </p:cBhvr>
                                      <p:tavLst>
                                        <p:tav tm="0">
                                          <p:val>
                                            <p:strVal val="1+#ppt_w/2"/>
                                          </p:val>
                                        </p:tav>
                                        <p:tav tm="100000">
                                          <p:val>
                                            <p:strVal val="#ppt_x"/>
                                          </p:val>
                                        </p:tav>
                                      </p:tavLst>
                                    </p:anim>
                                    <p:anim calcmode="lin" valueType="num">
                                      <p:cBhvr additive="base">
                                        <p:cTn id="12" dur="1500" fill="hold"/>
                                        <p:tgtEl>
                                          <p:spTgt spid="187"/>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88"/>
                                        </p:tgtEl>
                                        <p:attrNameLst>
                                          <p:attrName>style.visibility</p:attrName>
                                        </p:attrNameLst>
                                      </p:cBhvr>
                                      <p:to>
                                        <p:strVal val="visible"/>
                                      </p:to>
                                    </p:set>
                                    <p:anim calcmode="lin" valueType="num">
                                      <p:cBhvr additive="base">
                                        <p:cTn id="15" dur="1500" fill="hold"/>
                                        <p:tgtEl>
                                          <p:spTgt spid="188"/>
                                        </p:tgtEl>
                                        <p:attrNameLst>
                                          <p:attrName>ppt_x</p:attrName>
                                        </p:attrNameLst>
                                      </p:cBhvr>
                                      <p:tavLst>
                                        <p:tav tm="0">
                                          <p:val>
                                            <p:strVal val="1+#ppt_w/2"/>
                                          </p:val>
                                        </p:tav>
                                        <p:tav tm="100000">
                                          <p:val>
                                            <p:strVal val="#ppt_x"/>
                                          </p:val>
                                        </p:tav>
                                      </p:tavLst>
                                    </p:anim>
                                    <p:anim calcmode="lin" valueType="num">
                                      <p:cBhvr additive="base">
                                        <p:cTn id="16" dur="1500" fill="hold"/>
                                        <p:tgtEl>
                                          <p:spTgt spid="188"/>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189"/>
                                        </p:tgtEl>
                                        <p:attrNameLst>
                                          <p:attrName>style.visibility</p:attrName>
                                        </p:attrNameLst>
                                      </p:cBhvr>
                                      <p:to>
                                        <p:strVal val="visible"/>
                                      </p:to>
                                    </p:set>
                                    <p:anim calcmode="lin" valueType="num">
                                      <p:cBhvr additive="base">
                                        <p:cTn id="19" dur="1500" fill="hold"/>
                                        <p:tgtEl>
                                          <p:spTgt spid="189"/>
                                        </p:tgtEl>
                                        <p:attrNameLst>
                                          <p:attrName>ppt_x</p:attrName>
                                        </p:attrNameLst>
                                      </p:cBhvr>
                                      <p:tavLst>
                                        <p:tav tm="0">
                                          <p:val>
                                            <p:strVal val="1+#ppt_w/2"/>
                                          </p:val>
                                        </p:tav>
                                        <p:tav tm="100000">
                                          <p:val>
                                            <p:strVal val="#ppt_x"/>
                                          </p:val>
                                        </p:tav>
                                      </p:tavLst>
                                    </p:anim>
                                    <p:anim calcmode="lin" valueType="num">
                                      <p:cBhvr additive="base">
                                        <p:cTn id="20" dur="1500" fill="hold"/>
                                        <p:tgtEl>
                                          <p:spTgt spid="189"/>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190"/>
                                        </p:tgtEl>
                                        <p:attrNameLst>
                                          <p:attrName>style.visibility</p:attrName>
                                        </p:attrNameLst>
                                      </p:cBhvr>
                                      <p:to>
                                        <p:strVal val="visible"/>
                                      </p:to>
                                    </p:set>
                                    <p:anim calcmode="lin" valueType="num">
                                      <p:cBhvr additive="base">
                                        <p:cTn id="23" dur="1500" fill="hold"/>
                                        <p:tgtEl>
                                          <p:spTgt spid="190"/>
                                        </p:tgtEl>
                                        <p:attrNameLst>
                                          <p:attrName>ppt_x</p:attrName>
                                        </p:attrNameLst>
                                      </p:cBhvr>
                                      <p:tavLst>
                                        <p:tav tm="0">
                                          <p:val>
                                            <p:strVal val="1+#ppt_w/2"/>
                                          </p:val>
                                        </p:tav>
                                        <p:tav tm="100000">
                                          <p:val>
                                            <p:strVal val="#ppt_x"/>
                                          </p:val>
                                        </p:tav>
                                      </p:tavLst>
                                    </p:anim>
                                    <p:anim calcmode="lin" valueType="num">
                                      <p:cBhvr additive="base">
                                        <p:cTn id="24" dur="1500" fill="hold"/>
                                        <p:tgtEl>
                                          <p:spTgt spid="190"/>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191"/>
                                        </p:tgtEl>
                                        <p:attrNameLst>
                                          <p:attrName>style.visibility</p:attrName>
                                        </p:attrNameLst>
                                      </p:cBhvr>
                                      <p:to>
                                        <p:strVal val="visible"/>
                                      </p:to>
                                    </p:set>
                                    <p:anim calcmode="lin" valueType="num">
                                      <p:cBhvr additive="base">
                                        <p:cTn id="27" dur="1500" fill="hold"/>
                                        <p:tgtEl>
                                          <p:spTgt spid="191"/>
                                        </p:tgtEl>
                                        <p:attrNameLst>
                                          <p:attrName>ppt_x</p:attrName>
                                        </p:attrNameLst>
                                      </p:cBhvr>
                                      <p:tavLst>
                                        <p:tav tm="0">
                                          <p:val>
                                            <p:strVal val="1+#ppt_w/2"/>
                                          </p:val>
                                        </p:tav>
                                        <p:tav tm="100000">
                                          <p:val>
                                            <p:strVal val="#ppt_x"/>
                                          </p:val>
                                        </p:tav>
                                      </p:tavLst>
                                    </p:anim>
                                    <p:anim calcmode="lin" valueType="num">
                                      <p:cBhvr additive="base">
                                        <p:cTn id="28" dur="1500" fill="hold"/>
                                        <p:tgtEl>
                                          <p:spTgt spid="191"/>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0"/>
                                  </p:stCondLst>
                                  <p:childTnLst>
                                    <p:set>
                                      <p:cBhvr>
                                        <p:cTn id="30" dur="1" fill="hold">
                                          <p:stCondLst>
                                            <p:cond delay="0"/>
                                          </p:stCondLst>
                                        </p:cTn>
                                        <p:tgtEl>
                                          <p:spTgt spid="192"/>
                                        </p:tgtEl>
                                        <p:attrNameLst>
                                          <p:attrName>style.visibility</p:attrName>
                                        </p:attrNameLst>
                                      </p:cBhvr>
                                      <p:to>
                                        <p:strVal val="visible"/>
                                      </p:to>
                                    </p:set>
                                    <p:anim calcmode="lin" valueType="num">
                                      <p:cBhvr additive="base">
                                        <p:cTn id="31" dur="1500" fill="hold"/>
                                        <p:tgtEl>
                                          <p:spTgt spid="192"/>
                                        </p:tgtEl>
                                        <p:attrNameLst>
                                          <p:attrName>ppt_x</p:attrName>
                                        </p:attrNameLst>
                                      </p:cBhvr>
                                      <p:tavLst>
                                        <p:tav tm="0">
                                          <p:val>
                                            <p:strVal val="1+#ppt_w/2"/>
                                          </p:val>
                                        </p:tav>
                                        <p:tav tm="100000">
                                          <p:val>
                                            <p:strVal val="#ppt_x"/>
                                          </p:val>
                                        </p:tav>
                                      </p:tavLst>
                                    </p:anim>
                                    <p:anim calcmode="lin" valueType="num">
                                      <p:cBhvr additive="base">
                                        <p:cTn id="32" dur="1500" fill="hold"/>
                                        <p:tgtEl>
                                          <p:spTgt spid="192"/>
                                        </p:tgtEl>
                                        <p:attrNameLst>
                                          <p:attrName>ppt_y</p:attrName>
                                        </p:attrNameLst>
                                      </p:cBhvr>
                                      <p:tavLst>
                                        <p:tav tm="0">
                                          <p:val>
                                            <p:strVal val="#ppt_y"/>
                                          </p:val>
                                        </p:tav>
                                        <p:tav tm="100000">
                                          <p:val>
                                            <p:strVal val="#ppt_y"/>
                                          </p:val>
                                        </p:tav>
                                      </p:tavLst>
                                    </p:anim>
                                  </p:childTnLst>
                                </p:cTn>
                              </p:par>
                              <p:par>
                                <p:cTn id="33" presetID="2" presetClass="entr" presetSubtype="2" fill="hold" grpId="0" nodeType="withEffect">
                                  <p:stCondLst>
                                    <p:cond delay="0"/>
                                  </p:stCondLst>
                                  <p:childTnLst>
                                    <p:set>
                                      <p:cBhvr>
                                        <p:cTn id="34" dur="1" fill="hold">
                                          <p:stCondLst>
                                            <p:cond delay="0"/>
                                          </p:stCondLst>
                                        </p:cTn>
                                        <p:tgtEl>
                                          <p:spTgt spid="193"/>
                                        </p:tgtEl>
                                        <p:attrNameLst>
                                          <p:attrName>style.visibility</p:attrName>
                                        </p:attrNameLst>
                                      </p:cBhvr>
                                      <p:to>
                                        <p:strVal val="visible"/>
                                      </p:to>
                                    </p:set>
                                    <p:anim calcmode="lin" valueType="num">
                                      <p:cBhvr additive="base">
                                        <p:cTn id="35" dur="1500" fill="hold"/>
                                        <p:tgtEl>
                                          <p:spTgt spid="193"/>
                                        </p:tgtEl>
                                        <p:attrNameLst>
                                          <p:attrName>ppt_x</p:attrName>
                                        </p:attrNameLst>
                                      </p:cBhvr>
                                      <p:tavLst>
                                        <p:tav tm="0">
                                          <p:val>
                                            <p:strVal val="1+#ppt_w/2"/>
                                          </p:val>
                                        </p:tav>
                                        <p:tav tm="100000">
                                          <p:val>
                                            <p:strVal val="#ppt_x"/>
                                          </p:val>
                                        </p:tav>
                                      </p:tavLst>
                                    </p:anim>
                                    <p:anim calcmode="lin" valueType="num">
                                      <p:cBhvr additive="base">
                                        <p:cTn id="36" dur="1500" fill="hold"/>
                                        <p:tgtEl>
                                          <p:spTgt spid="193"/>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194"/>
                                        </p:tgtEl>
                                        <p:attrNameLst>
                                          <p:attrName>style.visibility</p:attrName>
                                        </p:attrNameLst>
                                      </p:cBhvr>
                                      <p:to>
                                        <p:strVal val="visible"/>
                                      </p:to>
                                    </p:set>
                                    <p:anim calcmode="lin" valueType="num">
                                      <p:cBhvr additive="base">
                                        <p:cTn id="39" dur="1500" fill="hold"/>
                                        <p:tgtEl>
                                          <p:spTgt spid="194"/>
                                        </p:tgtEl>
                                        <p:attrNameLst>
                                          <p:attrName>ppt_x</p:attrName>
                                        </p:attrNameLst>
                                      </p:cBhvr>
                                      <p:tavLst>
                                        <p:tav tm="0">
                                          <p:val>
                                            <p:strVal val="1+#ppt_w/2"/>
                                          </p:val>
                                        </p:tav>
                                        <p:tav tm="100000">
                                          <p:val>
                                            <p:strVal val="#ppt_x"/>
                                          </p:val>
                                        </p:tav>
                                      </p:tavLst>
                                    </p:anim>
                                    <p:anim calcmode="lin" valueType="num">
                                      <p:cBhvr additive="base">
                                        <p:cTn id="40" dur="1500" fill="hold"/>
                                        <p:tgtEl>
                                          <p:spTgt spid="194"/>
                                        </p:tgtEl>
                                        <p:attrNameLst>
                                          <p:attrName>ppt_y</p:attrName>
                                        </p:attrNameLst>
                                      </p:cBhvr>
                                      <p:tavLst>
                                        <p:tav tm="0">
                                          <p:val>
                                            <p:strVal val="#ppt_y"/>
                                          </p:val>
                                        </p:tav>
                                        <p:tav tm="100000">
                                          <p:val>
                                            <p:strVal val="#ppt_y"/>
                                          </p:val>
                                        </p:tav>
                                      </p:tavLst>
                                    </p:anim>
                                  </p:childTnLst>
                                </p:cTn>
                              </p:par>
                              <p:par>
                                <p:cTn id="41" presetID="2" presetClass="entr" presetSubtype="2" fill="hold" grpId="0" nodeType="withEffect">
                                  <p:stCondLst>
                                    <p:cond delay="0"/>
                                  </p:stCondLst>
                                  <p:childTnLst>
                                    <p:set>
                                      <p:cBhvr>
                                        <p:cTn id="42" dur="1" fill="hold">
                                          <p:stCondLst>
                                            <p:cond delay="0"/>
                                          </p:stCondLst>
                                        </p:cTn>
                                        <p:tgtEl>
                                          <p:spTgt spid="195"/>
                                        </p:tgtEl>
                                        <p:attrNameLst>
                                          <p:attrName>style.visibility</p:attrName>
                                        </p:attrNameLst>
                                      </p:cBhvr>
                                      <p:to>
                                        <p:strVal val="visible"/>
                                      </p:to>
                                    </p:set>
                                    <p:anim calcmode="lin" valueType="num">
                                      <p:cBhvr additive="base">
                                        <p:cTn id="43" dur="1500" fill="hold"/>
                                        <p:tgtEl>
                                          <p:spTgt spid="195"/>
                                        </p:tgtEl>
                                        <p:attrNameLst>
                                          <p:attrName>ppt_x</p:attrName>
                                        </p:attrNameLst>
                                      </p:cBhvr>
                                      <p:tavLst>
                                        <p:tav tm="0">
                                          <p:val>
                                            <p:strVal val="1+#ppt_w/2"/>
                                          </p:val>
                                        </p:tav>
                                        <p:tav tm="100000">
                                          <p:val>
                                            <p:strVal val="#ppt_x"/>
                                          </p:val>
                                        </p:tav>
                                      </p:tavLst>
                                    </p:anim>
                                    <p:anim calcmode="lin" valueType="num">
                                      <p:cBhvr additive="base">
                                        <p:cTn id="44" dur="1500" fill="hold"/>
                                        <p:tgtEl>
                                          <p:spTgt spid="195"/>
                                        </p:tgtEl>
                                        <p:attrNameLst>
                                          <p:attrName>ppt_y</p:attrName>
                                        </p:attrNameLst>
                                      </p:cBhvr>
                                      <p:tavLst>
                                        <p:tav tm="0">
                                          <p:val>
                                            <p:strVal val="#ppt_y"/>
                                          </p:val>
                                        </p:tav>
                                        <p:tav tm="100000">
                                          <p:val>
                                            <p:strVal val="#ppt_y"/>
                                          </p:val>
                                        </p:tav>
                                      </p:tavLst>
                                    </p:anim>
                                  </p:childTnLst>
                                </p:cTn>
                              </p:par>
                              <p:par>
                                <p:cTn id="45" presetID="2" presetClass="entr" presetSubtype="2" fill="hold" grpId="0" nodeType="withEffect">
                                  <p:stCondLst>
                                    <p:cond delay="0"/>
                                  </p:stCondLst>
                                  <p:childTnLst>
                                    <p:set>
                                      <p:cBhvr>
                                        <p:cTn id="46" dur="1" fill="hold">
                                          <p:stCondLst>
                                            <p:cond delay="0"/>
                                          </p:stCondLst>
                                        </p:cTn>
                                        <p:tgtEl>
                                          <p:spTgt spid="196"/>
                                        </p:tgtEl>
                                        <p:attrNameLst>
                                          <p:attrName>style.visibility</p:attrName>
                                        </p:attrNameLst>
                                      </p:cBhvr>
                                      <p:to>
                                        <p:strVal val="visible"/>
                                      </p:to>
                                    </p:set>
                                    <p:anim calcmode="lin" valueType="num">
                                      <p:cBhvr additive="base">
                                        <p:cTn id="47" dur="1500" fill="hold"/>
                                        <p:tgtEl>
                                          <p:spTgt spid="196"/>
                                        </p:tgtEl>
                                        <p:attrNameLst>
                                          <p:attrName>ppt_x</p:attrName>
                                        </p:attrNameLst>
                                      </p:cBhvr>
                                      <p:tavLst>
                                        <p:tav tm="0">
                                          <p:val>
                                            <p:strVal val="1+#ppt_w/2"/>
                                          </p:val>
                                        </p:tav>
                                        <p:tav tm="100000">
                                          <p:val>
                                            <p:strVal val="#ppt_x"/>
                                          </p:val>
                                        </p:tav>
                                      </p:tavLst>
                                    </p:anim>
                                    <p:anim calcmode="lin" valueType="num">
                                      <p:cBhvr additive="base">
                                        <p:cTn id="48" dur="1500" fill="hold"/>
                                        <p:tgtEl>
                                          <p:spTgt spid="196"/>
                                        </p:tgtEl>
                                        <p:attrNameLst>
                                          <p:attrName>ppt_y</p:attrName>
                                        </p:attrNameLst>
                                      </p:cBhvr>
                                      <p:tavLst>
                                        <p:tav tm="0">
                                          <p:val>
                                            <p:strVal val="#ppt_y"/>
                                          </p:val>
                                        </p:tav>
                                        <p:tav tm="100000">
                                          <p:val>
                                            <p:strVal val="#ppt_y"/>
                                          </p:val>
                                        </p:tav>
                                      </p:tavLst>
                                    </p:anim>
                                  </p:childTnLst>
                                </p:cTn>
                              </p:par>
                              <p:par>
                                <p:cTn id="49" presetID="2" presetClass="entr" presetSubtype="2" fill="hold" grpId="0" nodeType="withEffect">
                                  <p:stCondLst>
                                    <p:cond delay="0"/>
                                  </p:stCondLst>
                                  <p:childTnLst>
                                    <p:set>
                                      <p:cBhvr>
                                        <p:cTn id="50" dur="1" fill="hold">
                                          <p:stCondLst>
                                            <p:cond delay="0"/>
                                          </p:stCondLst>
                                        </p:cTn>
                                        <p:tgtEl>
                                          <p:spTgt spid="197"/>
                                        </p:tgtEl>
                                        <p:attrNameLst>
                                          <p:attrName>style.visibility</p:attrName>
                                        </p:attrNameLst>
                                      </p:cBhvr>
                                      <p:to>
                                        <p:strVal val="visible"/>
                                      </p:to>
                                    </p:set>
                                    <p:anim calcmode="lin" valueType="num">
                                      <p:cBhvr additive="base">
                                        <p:cTn id="51" dur="1500" fill="hold"/>
                                        <p:tgtEl>
                                          <p:spTgt spid="197"/>
                                        </p:tgtEl>
                                        <p:attrNameLst>
                                          <p:attrName>ppt_x</p:attrName>
                                        </p:attrNameLst>
                                      </p:cBhvr>
                                      <p:tavLst>
                                        <p:tav tm="0">
                                          <p:val>
                                            <p:strVal val="1+#ppt_w/2"/>
                                          </p:val>
                                        </p:tav>
                                        <p:tav tm="100000">
                                          <p:val>
                                            <p:strVal val="#ppt_x"/>
                                          </p:val>
                                        </p:tav>
                                      </p:tavLst>
                                    </p:anim>
                                    <p:anim calcmode="lin" valueType="num">
                                      <p:cBhvr additive="base">
                                        <p:cTn id="52" dur="1500" fill="hold"/>
                                        <p:tgtEl>
                                          <p:spTgt spid="197"/>
                                        </p:tgtEl>
                                        <p:attrNameLst>
                                          <p:attrName>ppt_y</p:attrName>
                                        </p:attrNameLst>
                                      </p:cBhvr>
                                      <p:tavLst>
                                        <p:tav tm="0">
                                          <p:val>
                                            <p:strVal val="#ppt_y"/>
                                          </p:val>
                                        </p:tav>
                                        <p:tav tm="100000">
                                          <p:val>
                                            <p:strVal val="#ppt_y"/>
                                          </p:val>
                                        </p:tav>
                                      </p:tavLst>
                                    </p:anim>
                                  </p:childTnLst>
                                </p:cTn>
                              </p:par>
                              <p:par>
                                <p:cTn id="53" presetID="2" presetClass="entr" presetSubtype="2" fill="hold" grpId="0" nodeType="withEffect">
                                  <p:stCondLst>
                                    <p:cond delay="0"/>
                                  </p:stCondLst>
                                  <p:childTnLst>
                                    <p:set>
                                      <p:cBhvr>
                                        <p:cTn id="54" dur="1" fill="hold">
                                          <p:stCondLst>
                                            <p:cond delay="0"/>
                                          </p:stCondLst>
                                        </p:cTn>
                                        <p:tgtEl>
                                          <p:spTgt spid="198"/>
                                        </p:tgtEl>
                                        <p:attrNameLst>
                                          <p:attrName>style.visibility</p:attrName>
                                        </p:attrNameLst>
                                      </p:cBhvr>
                                      <p:to>
                                        <p:strVal val="visible"/>
                                      </p:to>
                                    </p:set>
                                    <p:anim calcmode="lin" valueType="num">
                                      <p:cBhvr additive="base">
                                        <p:cTn id="55" dur="1500" fill="hold"/>
                                        <p:tgtEl>
                                          <p:spTgt spid="198"/>
                                        </p:tgtEl>
                                        <p:attrNameLst>
                                          <p:attrName>ppt_x</p:attrName>
                                        </p:attrNameLst>
                                      </p:cBhvr>
                                      <p:tavLst>
                                        <p:tav tm="0">
                                          <p:val>
                                            <p:strVal val="1+#ppt_w/2"/>
                                          </p:val>
                                        </p:tav>
                                        <p:tav tm="100000">
                                          <p:val>
                                            <p:strVal val="#ppt_x"/>
                                          </p:val>
                                        </p:tav>
                                      </p:tavLst>
                                    </p:anim>
                                    <p:anim calcmode="lin" valueType="num">
                                      <p:cBhvr additive="base">
                                        <p:cTn id="56" dur="1500" fill="hold"/>
                                        <p:tgtEl>
                                          <p:spTgt spid="198"/>
                                        </p:tgtEl>
                                        <p:attrNameLst>
                                          <p:attrName>ppt_y</p:attrName>
                                        </p:attrNameLst>
                                      </p:cBhvr>
                                      <p:tavLst>
                                        <p:tav tm="0">
                                          <p:val>
                                            <p:strVal val="#ppt_y"/>
                                          </p:val>
                                        </p:tav>
                                        <p:tav tm="100000">
                                          <p:val>
                                            <p:strVal val="#ppt_y"/>
                                          </p:val>
                                        </p:tav>
                                      </p:tavLst>
                                    </p:anim>
                                  </p:childTnLst>
                                </p:cTn>
                              </p:par>
                              <p:par>
                                <p:cTn id="57" presetID="2" presetClass="entr" presetSubtype="2" fill="hold" grpId="0" nodeType="withEffect">
                                  <p:stCondLst>
                                    <p:cond delay="0"/>
                                  </p:stCondLst>
                                  <p:childTnLst>
                                    <p:set>
                                      <p:cBhvr>
                                        <p:cTn id="58" dur="1" fill="hold">
                                          <p:stCondLst>
                                            <p:cond delay="0"/>
                                          </p:stCondLst>
                                        </p:cTn>
                                        <p:tgtEl>
                                          <p:spTgt spid="199"/>
                                        </p:tgtEl>
                                        <p:attrNameLst>
                                          <p:attrName>style.visibility</p:attrName>
                                        </p:attrNameLst>
                                      </p:cBhvr>
                                      <p:to>
                                        <p:strVal val="visible"/>
                                      </p:to>
                                    </p:set>
                                    <p:anim calcmode="lin" valueType="num">
                                      <p:cBhvr additive="base">
                                        <p:cTn id="59" dur="1500" fill="hold"/>
                                        <p:tgtEl>
                                          <p:spTgt spid="199"/>
                                        </p:tgtEl>
                                        <p:attrNameLst>
                                          <p:attrName>ppt_x</p:attrName>
                                        </p:attrNameLst>
                                      </p:cBhvr>
                                      <p:tavLst>
                                        <p:tav tm="0">
                                          <p:val>
                                            <p:strVal val="1+#ppt_w/2"/>
                                          </p:val>
                                        </p:tav>
                                        <p:tav tm="100000">
                                          <p:val>
                                            <p:strVal val="#ppt_x"/>
                                          </p:val>
                                        </p:tav>
                                      </p:tavLst>
                                    </p:anim>
                                    <p:anim calcmode="lin" valueType="num">
                                      <p:cBhvr additive="base">
                                        <p:cTn id="60" dur="1500" fill="hold"/>
                                        <p:tgtEl>
                                          <p:spTgt spid="199"/>
                                        </p:tgtEl>
                                        <p:attrNameLst>
                                          <p:attrName>ppt_y</p:attrName>
                                        </p:attrNameLst>
                                      </p:cBhvr>
                                      <p:tavLst>
                                        <p:tav tm="0">
                                          <p:val>
                                            <p:strVal val="#ppt_y"/>
                                          </p:val>
                                        </p:tav>
                                        <p:tav tm="100000">
                                          <p:val>
                                            <p:strVal val="#ppt_y"/>
                                          </p:val>
                                        </p:tav>
                                      </p:tavLst>
                                    </p:anim>
                                  </p:childTnLst>
                                </p:cTn>
                              </p:par>
                              <p:par>
                                <p:cTn id="61" presetID="2" presetClass="entr" presetSubtype="2" fill="hold" grpId="0" nodeType="withEffect">
                                  <p:stCondLst>
                                    <p:cond delay="0"/>
                                  </p:stCondLst>
                                  <p:childTnLst>
                                    <p:set>
                                      <p:cBhvr>
                                        <p:cTn id="62" dur="1" fill="hold">
                                          <p:stCondLst>
                                            <p:cond delay="0"/>
                                          </p:stCondLst>
                                        </p:cTn>
                                        <p:tgtEl>
                                          <p:spTgt spid="200"/>
                                        </p:tgtEl>
                                        <p:attrNameLst>
                                          <p:attrName>style.visibility</p:attrName>
                                        </p:attrNameLst>
                                      </p:cBhvr>
                                      <p:to>
                                        <p:strVal val="visible"/>
                                      </p:to>
                                    </p:set>
                                    <p:anim calcmode="lin" valueType="num">
                                      <p:cBhvr additive="base">
                                        <p:cTn id="63" dur="1500" fill="hold"/>
                                        <p:tgtEl>
                                          <p:spTgt spid="200"/>
                                        </p:tgtEl>
                                        <p:attrNameLst>
                                          <p:attrName>ppt_x</p:attrName>
                                        </p:attrNameLst>
                                      </p:cBhvr>
                                      <p:tavLst>
                                        <p:tav tm="0">
                                          <p:val>
                                            <p:strVal val="1+#ppt_w/2"/>
                                          </p:val>
                                        </p:tav>
                                        <p:tav tm="100000">
                                          <p:val>
                                            <p:strVal val="#ppt_x"/>
                                          </p:val>
                                        </p:tav>
                                      </p:tavLst>
                                    </p:anim>
                                    <p:anim calcmode="lin" valueType="num">
                                      <p:cBhvr additive="base">
                                        <p:cTn id="64" dur="1500" fill="hold"/>
                                        <p:tgtEl>
                                          <p:spTgt spid="200"/>
                                        </p:tgtEl>
                                        <p:attrNameLst>
                                          <p:attrName>ppt_y</p:attrName>
                                        </p:attrNameLst>
                                      </p:cBhvr>
                                      <p:tavLst>
                                        <p:tav tm="0">
                                          <p:val>
                                            <p:strVal val="#ppt_y"/>
                                          </p:val>
                                        </p:tav>
                                        <p:tav tm="100000">
                                          <p:val>
                                            <p:strVal val="#ppt_y"/>
                                          </p:val>
                                        </p:tav>
                                      </p:tavLst>
                                    </p:anim>
                                  </p:childTnLst>
                                </p:cTn>
                              </p:par>
                              <p:par>
                                <p:cTn id="65" presetID="2" presetClass="entr" presetSubtype="2" fill="hold" grpId="0" nodeType="withEffect">
                                  <p:stCondLst>
                                    <p:cond delay="0"/>
                                  </p:stCondLst>
                                  <p:childTnLst>
                                    <p:set>
                                      <p:cBhvr>
                                        <p:cTn id="66" dur="1" fill="hold">
                                          <p:stCondLst>
                                            <p:cond delay="0"/>
                                          </p:stCondLst>
                                        </p:cTn>
                                        <p:tgtEl>
                                          <p:spTgt spid="201"/>
                                        </p:tgtEl>
                                        <p:attrNameLst>
                                          <p:attrName>style.visibility</p:attrName>
                                        </p:attrNameLst>
                                      </p:cBhvr>
                                      <p:to>
                                        <p:strVal val="visible"/>
                                      </p:to>
                                    </p:set>
                                    <p:anim calcmode="lin" valueType="num">
                                      <p:cBhvr additive="base">
                                        <p:cTn id="67" dur="1500" fill="hold"/>
                                        <p:tgtEl>
                                          <p:spTgt spid="201"/>
                                        </p:tgtEl>
                                        <p:attrNameLst>
                                          <p:attrName>ppt_x</p:attrName>
                                        </p:attrNameLst>
                                      </p:cBhvr>
                                      <p:tavLst>
                                        <p:tav tm="0">
                                          <p:val>
                                            <p:strVal val="1+#ppt_w/2"/>
                                          </p:val>
                                        </p:tav>
                                        <p:tav tm="100000">
                                          <p:val>
                                            <p:strVal val="#ppt_x"/>
                                          </p:val>
                                        </p:tav>
                                      </p:tavLst>
                                    </p:anim>
                                    <p:anim calcmode="lin" valueType="num">
                                      <p:cBhvr additive="base">
                                        <p:cTn id="68" dur="1500" fill="hold"/>
                                        <p:tgtEl>
                                          <p:spTgt spid="201"/>
                                        </p:tgtEl>
                                        <p:attrNameLst>
                                          <p:attrName>ppt_y</p:attrName>
                                        </p:attrNameLst>
                                      </p:cBhvr>
                                      <p:tavLst>
                                        <p:tav tm="0">
                                          <p:val>
                                            <p:strVal val="#ppt_y"/>
                                          </p:val>
                                        </p:tav>
                                        <p:tav tm="100000">
                                          <p:val>
                                            <p:strVal val="#ppt_y"/>
                                          </p:val>
                                        </p:tav>
                                      </p:tavLst>
                                    </p:anim>
                                  </p:childTnLst>
                                </p:cTn>
                              </p:par>
                              <p:par>
                                <p:cTn id="69" presetID="2" presetClass="entr" presetSubtype="2" fill="hold" grpId="0" nodeType="withEffect">
                                  <p:stCondLst>
                                    <p:cond delay="0"/>
                                  </p:stCondLst>
                                  <p:childTnLst>
                                    <p:set>
                                      <p:cBhvr>
                                        <p:cTn id="70" dur="1" fill="hold">
                                          <p:stCondLst>
                                            <p:cond delay="0"/>
                                          </p:stCondLst>
                                        </p:cTn>
                                        <p:tgtEl>
                                          <p:spTgt spid="202"/>
                                        </p:tgtEl>
                                        <p:attrNameLst>
                                          <p:attrName>style.visibility</p:attrName>
                                        </p:attrNameLst>
                                      </p:cBhvr>
                                      <p:to>
                                        <p:strVal val="visible"/>
                                      </p:to>
                                    </p:set>
                                    <p:anim calcmode="lin" valueType="num">
                                      <p:cBhvr additive="base">
                                        <p:cTn id="71" dur="1500" fill="hold"/>
                                        <p:tgtEl>
                                          <p:spTgt spid="202"/>
                                        </p:tgtEl>
                                        <p:attrNameLst>
                                          <p:attrName>ppt_x</p:attrName>
                                        </p:attrNameLst>
                                      </p:cBhvr>
                                      <p:tavLst>
                                        <p:tav tm="0">
                                          <p:val>
                                            <p:strVal val="1+#ppt_w/2"/>
                                          </p:val>
                                        </p:tav>
                                        <p:tav tm="100000">
                                          <p:val>
                                            <p:strVal val="#ppt_x"/>
                                          </p:val>
                                        </p:tav>
                                      </p:tavLst>
                                    </p:anim>
                                    <p:anim calcmode="lin" valueType="num">
                                      <p:cBhvr additive="base">
                                        <p:cTn id="72" dur="1500" fill="hold"/>
                                        <p:tgtEl>
                                          <p:spTgt spid="202"/>
                                        </p:tgtEl>
                                        <p:attrNameLst>
                                          <p:attrName>ppt_y</p:attrName>
                                        </p:attrNameLst>
                                      </p:cBhvr>
                                      <p:tavLst>
                                        <p:tav tm="0">
                                          <p:val>
                                            <p:strVal val="#ppt_y"/>
                                          </p:val>
                                        </p:tav>
                                        <p:tav tm="100000">
                                          <p:val>
                                            <p:strVal val="#ppt_y"/>
                                          </p:val>
                                        </p:tav>
                                      </p:tavLst>
                                    </p:anim>
                                  </p:childTnLst>
                                </p:cTn>
                              </p:par>
                              <p:par>
                                <p:cTn id="73" presetID="2" presetClass="entr" presetSubtype="2" fill="hold" grpId="0" nodeType="withEffect">
                                  <p:stCondLst>
                                    <p:cond delay="0"/>
                                  </p:stCondLst>
                                  <p:childTnLst>
                                    <p:set>
                                      <p:cBhvr>
                                        <p:cTn id="74" dur="1" fill="hold">
                                          <p:stCondLst>
                                            <p:cond delay="0"/>
                                          </p:stCondLst>
                                        </p:cTn>
                                        <p:tgtEl>
                                          <p:spTgt spid="203"/>
                                        </p:tgtEl>
                                        <p:attrNameLst>
                                          <p:attrName>style.visibility</p:attrName>
                                        </p:attrNameLst>
                                      </p:cBhvr>
                                      <p:to>
                                        <p:strVal val="visible"/>
                                      </p:to>
                                    </p:set>
                                    <p:anim calcmode="lin" valueType="num">
                                      <p:cBhvr additive="base">
                                        <p:cTn id="75" dur="1500" fill="hold"/>
                                        <p:tgtEl>
                                          <p:spTgt spid="203"/>
                                        </p:tgtEl>
                                        <p:attrNameLst>
                                          <p:attrName>ppt_x</p:attrName>
                                        </p:attrNameLst>
                                      </p:cBhvr>
                                      <p:tavLst>
                                        <p:tav tm="0">
                                          <p:val>
                                            <p:strVal val="1+#ppt_w/2"/>
                                          </p:val>
                                        </p:tav>
                                        <p:tav tm="100000">
                                          <p:val>
                                            <p:strVal val="#ppt_x"/>
                                          </p:val>
                                        </p:tav>
                                      </p:tavLst>
                                    </p:anim>
                                    <p:anim calcmode="lin" valueType="num">
                                      <p:cBhvr additive="base">
                                        <p:cTn id="76" dur="1500" fill="hold"/>
                                        <p:tgtEl>
                                          <p:spTgt spid="203"/>
                                        </p:tgtEl>
                                        <p:attrNameLst>
                                          <p:attrName>ppt_y</p:attrName>
                                        </p:attrNameLst>
                                      </p:cBhvr>
                                      <p:tavLst>
                                        <p:tav tm="0">
                                          <p:val>
                                            <p:strVal val="#ppt_y"/>
                                          </p:val>
                                        </p:tav>
                                        <p:tav tm="100000">
                                          <p:val>
                                            <p:strVal val="#ppt_y"/>
                                          </p:val>
                                        </p:tav>
                                      </p:tavLst>
                                    </p:anim>
                                  </p:childTnLst>
                                </p:cTn>
                              </p:par>
                              <p:par>
                                <p:cTn id="77" presetID="2" presetClass="entr" presetSubtype="2" fill="hold" grpId="0" nodeType="withEffect">
                                  <p:stCondLst>
                                    <p:cond delay="0"/>
                                  </p:stCondLst>
                                  <p:childTnLst>
                                    <p:set>
                                      <p:cBhvr>
                                        <p:cTn id="78" dur="1" fill="hold">
                                          <p:stCondLst>
                                            <p:cond delay="0"/>
                                          </p:stCondLst>
                                        </p:cTn>
                                        <p:tgtEl>
                                          <p:spTgt spid="204"/>
                                        </p:tgtEl>
                                        <p:attrNameLst>
                                          <p:attrName>style.visibility</p:attrName>
                                        </p:attrNameLst>
                                      </p:cBhvr>
                                      <p:to>
                                        <p:strVal val="visible"/>
                                      </p:to>
                                    </p:set>
                                    <p:anim calcmode="lin" valueType="num">
                                      <p:cBhvr additive="base">
                                        <p:cTn id="79" dur="1500" fill="hold"/>
                                        <p:tgtEl>
                                          <p:spTgt spid="204"/>
                                        </p:tgtEl>
                                        <p:attrNameLst>
                                          <p:attrName>ppt_x</p:attrName>
                                        </p:attrNameLst>
                                      </p:cBhvr>
                                      <p:tavLst>
                                        <p:tav tm="0">
                                          <p:val>
                                            <p:strVal val="1+#ppt_w/2"/>
                                          </p:val>
                                        </p:tav>
                                        <p:tav tm="100000">
                                          <p:val>
                                            <p:strVal val="#ppt_x"/>
                                          </p:val>
                                        </p:tav>
                                      </p:tavLst>
                                    </p:anim>
                                    <p:anim calcmode="lin" valueType="num">
                                      <p:cBhvr additive="base">
                                        <p:cTn id="80" dur="1500" fill="hold"/>
                                        <p:tgtEl>
                                          <p:spTgt spid="204"/>
                                        </p:tgtEl>
                                        <p:attrNameLst>
                                          <p:attrName>ppt_y</p:attrName>
                                        </p:attrNameLst>
                                      </p:cBhvr>
                                      <p:tavLst>
                                        <p:tav tm="0">
                                          <p:val>
                                            <p:strVal val="#ppt_y"/>
                                          </p:val>
                                        </p:tav>
                                        <p:tav tm="100000">
                                          <p:val>
                                            <p:strVal val="#ppt_y"/>
                                          </p:val>
                                        </p:tav>
                                      </p:tavLst>
                                    </p:anim>
                                  </p:childTnLst>
                                </p:cTn>
                              </p:par>
                              <p:par>
                                <p:cTn id="81" presetID="2" presetClass="entr" presetSubtype="2" fill="hold" grpId="0" nodeType="withEffect">
                                  <p:stCondLst>
                                    <p:cond delay="0"/>
                                  </p:stCondLst>
                                  <p:childTnLst>
                                    <p:set>
                                      <p:cBhvr>
                                        <p:cTn id="82" dur="1" fill="hold">
                                          <p:stCondLst>
                                            <p:cond delay="0"/>
                                          </p:stCondLst>
                                        </p:cTn>
                                        <p:tgtEl>
                                          <p:spTgt spid="205"/>
                                        </p:tgtEl>
                                        <p:attrNameLst>
                                          <p:attrName>style.visibility</p:attrName>
                                        </p:attrNameLst>
                                      </p:cBhvr>
                                      <p:to>
                                        <p:strVal val="visible"/>
                                      </p:to>
                                    </p:set>
                                    <p:anim calcmode="lin" valueType="num">
                                      <p:cBhvr additive="base">
                                        <p:cTn id="83" dur="1500" fill="hold"/>
                                        <p:tgtEl>
                                          <p:spTgt spid="205"/>
                                        </p:tgtEl>
                                        <p:attrNameLst>
                                          <p:attrName>ppt_x</p:attrName>
                                        </p:attrNameLst>
                                      </p:cBhvr>
                                      <p:tavLst>
                                        <p:tav tm="0">
                                          <p:val>
                                            <p:strVal val="1+#ppt_w/2"/>
                                          </p:val>
                                        </p:tav>
                                        <p:tav tm="100000">
                                          <p:val>
                                            <p:strVal val="#ppt_x"/>
                                          </p:val>
                                        </p:tav>
                                      </p:tavLst>
                                    </p:anim>
                                    <p:anim calcmode="lin" valueType="num">
                                      <p:cBhvr additive="base">
                                        <p:cTn id="84" dur="1500" fill="hold"/>
                                        <p:tgtEl>
                                          <p:spTgt spid="205"/>
                                        </p:tgtEl>
                                        <p:attrNameLst>
                                          <p:attrName>ppt_y</p:attrName>
                                        </p:attrNameLst>
                                      </p:cBhvr>
                                      <p:tavLst>
                                        <p:tav tm="0">
                                          <p:val>
                                            <p:strVal val="#ppt_y"/>
                                          </p:val>
                                        </p:tav>
                                        <p:tav tm="100000">
                                          <p:val>
                                            <p:strVal val="#ppt_y"/>
                                          </p:val>
                                        </p:tav>
                                      </p:tavLst>
                                    </p:anim>
                                  </p:childTnLst>
                                </p:cTn>
                              </p:par>
                              <p:par>
                                <p:cTn id="85" presetID="2" presetClass="entr" presetSubtype="2" fill="hold" grpId="0" nodeType="withEffect">
                                  <p:stCondLst>
                                    <p:cond delay="0"/>
                                  </p:stCondLst>
                                  <p:childTnLst>
                                    <p:set>
                                      <p:cBhvr>
                                        <p:cTn id="86" dur="1" fill="hold">
                                          <p:stCondLst>
                                            <p:cond delay="0"/>
                                          </p:stCondLst>
                                        </p:cTn>
                                        <p:tgtEl>
                                          <p:spTgt spid="206"/>
                                        </p:tgtEl>
                                        <p:attrNameLst>
                                          <p:attrName>style.visibility</p:attrName>
                                        </p:attrNameLst>
                                      </p:cBhvr>
                                      <p:to>
                                        <p:strVal val="visible"/>
                                      </p:to>
                                    </p:set>
                                    <p:anim calcmode="lin" valueType="num">
                                      <p:cBhvr additive="base">
                                        <p:cTn id="87" dur="1500" fill="hold"/>
                                        <p:tgtEl>
                                          <p:spTgt spid="206"/>
                                        </p:tgtEl>
                                        <p:attrNameLst>
                                          <p:attrName>ppt_x</p:attrName>
                                        </p:attrNameLst>
                                      </p:cBhvr>
                                      <p:tavLst>
                                        <p:tav tm="0">
                                          <p:val>
                                            <p:strVal val="1+#ppt_w/2"/>
                                          </p:val>
                                        </p:tav>
                                        <p:tav tm="100000">
                                          <p:val>
                                            <p:strVal val="#ppt_x"/>
                                          </p:val>
                                        </p:tav>
                                      </p:tavLst>
                                    </p:anim>
                                    <p:anim calcmode="lin" valueType="num">
                                      <p:cBhvr additive="base">
                                        <p:cTn id="88" dur="1500" fill="hold"/>
                                        <p:tgtEl>
                                          <p:spTgt spid="206"/>
                                        </p:tgtEl>
                                        <p:attrNameLst>
                                          <p:attrName>ppt_y</p:attrName>
                                        </p:attrNameLst>
                                      </p:cBhvr>
                                      <p:tavLst>
                                        <p:tav tm="0">
                                          <p:val>
                                            <p:strVal val="#ppt_y"/>
                                          </p:val>
                                        </p:tav>
                                        <p:tav tm="100000">
                                          <p:val>
                                            <p:strVal val="#ppt_y"/>
                                          </p:val>
                                        </p:tav>
                                      </p:tavLst>
                                    </p:anim>
                                  </p:childTnLst>
                                </p:cTn>
                              </p:par>
                              <p:par>
                                <p:cTn id="89" presetID="2" presetClass="entr" presetSubtype="2" fill="hold" grpId="0" nodeType="withEffect">
                                  <p:stCondLst>
                                    <p:cond delay="0"/>
                                  </p:stCondLst>
                                  <p:childTnLst>
                                    <p:set>
                                      <p:cBhvr>
                                        <p:cTn id="90" dur="1" fill="hold">
                                          <p:stCondLst>
                                            <p:cond delay="0"/>
                                          </p:stCondLst>
                                        </p:cTn>
                                        <p:tgtEl>
                                          <p:spTgt spid="207"/>
                                        </p:tgtEl>
                                        <p:attrNameLst>
                                          <p:attrName>style.visibility</p:attrName>
                                        </p:attrNameLst>
                                      </p:cBhvr>
                                      <p:to>
                                        <p:strVal val="visible"/>
                                      </p:to>
                                    </p:set>
                                    <p:anim calcmode="lin" valueType="num">
                                      <p:cBhvr additive="base">
                                        <p:cTn id="91" dur="1500" fill="hold"/>
                                        <p:tgtEl>
                                          <p:spTgt spid="207"/>
                                        </p:tgtEl>
                                        <p:attrNameLst>
                                          <p:attrName>ppt_x</p:attrName>
                                        </p:attrNameLst>
                                      </p:cBhvr>
                                      <p:tavLst>
                                        <p:tav tm="0">
                                          <p:val>
                                            <p:strVal val="1+#ppt_w/2"/>
                                          </p:val>
                                        </p:tav>
                                        <p:tav tm="100000">
                                          <p:val>
                                            <p:strVal val="#ppt_x"/>
                                          </p:val>
                                        </p:tav>
                                      </p:tavLst>
                                    </p:anim>
                                    <p:anim calcmode="lin" valueType="num">
                                      <p:cBhvr additive="base">
                                        <p:cTn id="92" dur="1500" fill="hold"/>
                                        <p:tgtEl>
                                          <p:spTgt spid="207"/>
                                        </p:tgtEl>
                                        <p:attrNameLst>
                                          <p:attrName>ppt_y</p:attrName>
                                        </p:attrNameLst>
                                      </p:cBhvr>
                                      <p:tavLst>
                                        <p:tav tm="0">
                                          <p:val>
                                            <p:strVal val="#ppt_y"/>
                                          </p:val>
                                        </p:tav>
                                        <p:tav tm="100000">
                                          <p:val>
                                            <p:strVal val="#ppt_y"/>
                                          </p:val>
                                        </p:tav>
                                      </p:tavLst>
                                    </p:anim>
                                  </p:childTnLst>
                                </p:cTn>
                              </p:par>
                              <p:par>
                                <p:cTn id="93" presetID="2" presetClass="entr" presetSubtype="2" fill="hold" grpId="0" nodeType="withEffect">
                                  <p:stCondLst>
                                    <p:cond delay="0"/>
                                  </p:stCondLst>
                                  <p:childTnLst>
                                    <p:set>
                                      <p:cBhvr>
                                        <p:cTn id="94" dur="1" fill="hold">
                                          <p:stCondLst>
                                            <p:cond delay="0"/>
                                          </p:stCondLst>
                                        </p:cTn>
                                        <p:tgtEl>
                                          <p:spTgt spid="208"/>
                                        </p:tgtEl>
                                        <p:attrNameLst>
                                          <p:attrName>style.visibility</p:attrName>
                                        </p:attrNameLst>
                                      </p:cBhvr>
                                      <p:to>
                                        <p:strVal val="visible"/>
                                      </p:to>
                                    </p:set>
                                    <p:anim calcmode="lin" valueType="num">
                                      <p:cBhvr additive="base">
                                        <p:cTn id="95" dur="1500" fill="hold"/>
                                        <p:tgtEl>
                                          <p:spTgt spid="208"/>
                                        </p:tgtEl>
                                        <p:attrNameLst>
                                          <p:attrName>ppt_x</p:attrName>
                                        </p:attrNameLst>
                                      </p:cBhvr>
                                      <p:tavLst>
                                        <p:tav tm="0">
                                          <p:val>
                                            <p:strVal val="1+#ppt_w/2"/>
                                          </p:val>
                                        </p:tav>
                                        <p:tav tm="100000">
                                          <p:val>
                                            <p:strVal val="#ppt_x"/>
                                          </p:val>
                                        </p:tav>
                                      </p:tavLst>
                                    </p:anim>
                                    <p:anim calcmode="lin" valueType="num">
                                      <p:cBhvr additive="base">
                                        <p:cTn id="96" dur="1500" fill="hold"/>
                                        <p:tgtEl>
                                          <p:spTgt spid="208"/>
                                        </p:tgtEl>
                                        <p:attrNameLst>
                                          <p:attrName>ppt_y</p:attrName>
                                        </p:attrNameLst>
                                      </p:cBhvr>
                                      <p:tavLst>
                                        <p:tav tm="0">
                                          <p:val>
                                            <p:strVal val="#ppt_y"/>
                                          </p:val>
                                        </p:tav>
                                        <p:tav tm="100000">
                                          <p:val>
                                            <p:strVal val="#ppt_y"/>
                                          </p:val>
                                        </p:tav>
                                      </p:tavLst>
                                    </p:anim>
                                  </p:childTnLst>
                                </p:cTn>
                              </p:par>
                              <p:par>
                                <p:cTn id="97" presetID="2" presetClass="entr" presetSubtype="2" fill="hold" grpId="0" nodeType="withEffect">
                                  <p:stCondLst>
                                    <p:cond delay="0"/>
                                  </p:stCondLst>
                                  <p:childTnLst>
                                    <p:set>
                                      <p:cBhvr>
                                        <p:cTn id="98" dur="1" fill="hold">
                                          <p:stCondLst>
                                            <p:cond delay="0"/>
                                          </p:stCondLst>
                                        </p:cTn>
                                        <p:tgtEl>
                                          <p:spTgt spid="209"/>
                                        </p:tgtEl>
                                        <p:attrNameLst>
                                          <p:attrName>style.visibility</p:attrName>
                                        </p:attrNameLst>
                                      </p:cBhvr>
                                      <p:to>
                                        <p:strVal val="visible"/>
                                      </p:to>
                                    </p:set>
                                    <p:anim calcmode="lin" valueType="num">
                                      <p:cBhvr additive="base">
                                        <p:cTn id="99" dur="1500" fill="hold"/>
                                        <p:tgtEl>
                                          <p:spTgt spid="209"/>
                                        </p:tgtEl>
                                        <p:attrNameLst>
                                          <p:attrName>ppt_x</p:attrName>
                                        </p:attrNameLst>
                                      </p:cBhvr>
                                      <p:tavLst>
                                        <p:tav tm="0">
                                          <p:val>
                                            <p:strVal val="1+#ppt_w/2"/>
                                          </p:val>
                                        </p:tav>
                                        <p:tav tm="100000">
                                          <p:val>
                                            <p:strVal val="#ppt_x"/>
                                          </p:val>
                                        </p:tav>
                                      </p:tavLst>
                                    </p:anim>
                                    <p:anim calcmode="lin" valueType="num">
                                      <p:cBhvr additive="base">
                                        <p:cTn id="100" dur="1500" fill="hold"/>
                                        <p:tgtEl>
                                          <p:spTgt spid="209"/>
                                        </p:tgtEl>
                                        <p:attrNameLst>
                                          <p:attrName>ppt_y</p:attrName>
                                        </p:attrNameLst>
                                      </p:cBhvr>
                                      <p:tavLst>
                                        <p:tav tm="0">
                                          <p:val>
                                            <p:strVal val="#ppt_y"/>
                                          </p:val>
                                        </p:tav>
                                        <p:tav tm="100000">
                                          <p:val>
                                            <p:strVal val="#ppt_y"/>
                                          </p:val>
                                        </p:tav>
                                      </p:tavLst>
                                    </p:anim>
                                  </p:childTnLst>
                                </p:cTn>
                              </p:par>
                              <p:par>
                                <p:cTn id="101" presetID="2" presetClass="entr" presetSubtype="2" fill="hold" grpId="0" nodeType="withEffect">
                                  <p:stCondLst>
                                    <p:cond delay="0"/>
                                  </p:stCondLst>
                                  <p:childTnLst>
                                    <p:set>
                                      <p:cBhvr>
                                        <p:cTn id="102" dur="1" fill="hold">
                                          <p:stCondLst>
                                            <p:cond delay="0"/>
                                          </p:stCondLst>
                                        </p:cTn>
                                        <p:tgtEl>
                                          <p:spTgt spid="210"/>
                                        </p:tgtEl>
                                        <p:attrNameLst>
                                          <p:attrName>style.visibility</p:attrName>
                                        </p:attrNameLst>
                                      </p:cBhvr>
                                      <p:to>
                                        <p:strVal val="visible"/>
                                      </p:to>
                                    </p:set>
                                    <p:anim calcmode="lin" valueType="num">
                                      <p:cBhvr additive="base">
                                        <p:cTn id="103" dur="1500" fill="hold"/>
                                        <p:tgtEl>
                                          <p:spTgt spid="210"/>
                                        </p:tgtEl>
                                        <p:attrNameLst>
                                          <p:attrName>ppt_x</p:attrName>
                                        </p:attrNameLst>
                                      </p:cBhvr>
                                      <p:tavLst>
                                        <p:tav tm="0">
                                          <p:val>
                                            <p:strVal val="1+#ppt_w/2"/>
                                          </p:val>
                                        </p:tav>
                                        <p:tav tm="100000">
                                          <p:val>
                                            <p:strVal val="#ppt_x"/>
                                          </p:val>
                                        </p:tav>
                                      </p:tavLst>
                                    </p:anim>
                                    <p:anim calcmode="lin" valueType="num">
                                      <p:cBhvr additive="base">
                                        <p:cTn id="104" dur="1500" fill="hold"/>
                                        <p:tgtEl>
                                          <p:spTgt spid="210"/>
                                        </p:tgtEl>
                                        <p:attrNameLst>
                                          <p:attrName>ppt_y</p:attrName>
                                        </p:attrNameLst>
                                      </p:cBhvr>
                                      <p:tavLst>
                                        <p:tav tm="0">
                                          <p:val>
                                            <p:strVal val="#ppt_y"/>
                                          </p:val>
                                        </p:tav>
                                        <p:tav tm="100000">
                                          <p:val>
                                            <p:strVal val="#ppt_y"/>
                                          </p:val>
                                        </p:tav>
                                      </p:tavLst>
                                    </p:anim>
                                  </p:childTnLst>
                                </p:cTn>
                              </p:par>
                              <p:par>
                                <p:cTn id="105" presetID="2" presetClass="entr" presetSubtype="2" fill="hold" grpId="0" nodeType="withEffect">
                                  <p:stCondLst>
                                    <p:cond delay="0"/>
                                  </p:stCondLst>
                                  <p:childTnLst>
                                    <p:set>
                                      <p:cBhvr>
                                        <p:cTn id="106" dur="1" fill="hold">
                                          <p:stCondLst>
                                            <p:cond delay="0"/>
                                          </p:stCondLst>
                                        </p:cTn>
                                        <p:tgtEl>
                                          <p:spTgt spid="211"/>
                                        </p:tgtEl>
                                        <p:attrNameLst>
                                          <p:attrName>style.visibility</p:attrName>
                                        </p:attrNameLst>
                                      </p:cBhvr>
                                      <p:to>
                                        <p:strVal val="visible"/>
                                      </p:to>
                                    </p:set>
                                    <p:anim calcmode="lin" valueType="num">
                                      <p:cBhvr additive="base">
                                        <p:cTn id="107" dur="1500" fill="hold"/>
                                        <p:tgtEl>
                                          <p:spTgt spid="211"/>
                                        </p:tgtEl>
                                        <p:attrNameLst>
                                          <p:attrName>ppt_x</p:attrName>
                                        </p:attrNameLst>
                                      </p:cBhvr>
                                      <p:tavLst>
                                        <p:tav tm="0">
                                          <p:val>
                                            <p:strVal val="1+#ppt_w/2"/>
                                          </p:val>
                                        </p:tav>
                                        <p:tav tm="100000">
                                          <p:val>
                                            <p:strVal val="#ppt_x"/>
                                          </p:val>
                                        </p:tav>
                                      </p:tavLst>
                                    </p:anim>
                                    <p:anim calcmode="lin" valueType="num">
                                      <p:cBhvr additive="base">
                                        <p:cTn id="108" dur="1500" fill="hold"/>
                                        <p:tgtEl>
                                          <p:spTgt spid="211"/>
                                        </p:tgtEl>
                                        <p:attrNameLst>
                                          <p:attrName>ppt_y</p:attrName>
                                        </p:attrNameLst>
                                      </p:cBhvr>
                                      <p:tavLst>
                                        <p:tav tm="0">
                                          <p:val>
                                            <p:strVal val="#ppt_y"/>
                                          </p:val>
                                        </p:tav>
                                        <p:tav tm="100000">
                                          <p:val>
                                            <p:strVal val="#ppt_y"/>
                                          </p:val>
                                        </p:tav>
                                      </p:tavLst>
                                    </p:anim>
                                  </p:childTnLst>
                                </p:cTn>
                              </p:par>
                              <p:par>
                                <p:cTn id="109" presetID="2" presetClass="entr" presetSubtype="2" fill="hold" grpId="0" nodeType="withEffect">
                                  <p:stCondLst>
                                    <p:cond delay="0"/>
                                  </p:stCondLst>
                                  <p:childTnLst>
                                    <p:set>
                                      <p:cBhvr>
                                        <p:cTn id="110" dur="1" fill="hold">
                                          <p:stCondLst>
                                            <p:cond delay="0"/>
                                          </p:stCondLst>
                                        </p:cTn>
                                        <p:tgtEl>
                                          <p:spTgt spid="212"/>
                                        </p:tgtEl>
                                        <p:attrNameLst>
                                          <p:attrName>style.visibility</p:attrName>
                                        </p:attrNameLst>
                                      </p:cBhvr>
                                      <p:to>
                                        <p:strVal val="visible"/>
                                      </p:to>
                                    </p:set>
                                    <p:anim calcmode="lin" valueType="num">
                                      <p:cBhvr additive="base">
                                        <p:cTn id="111" dur="1500" fill="hold"/>
                                        <p:tgtEl>
                                          <p:spTgt spid="212"/>
                                        </p:tgtEl>
                                        <p:attrNameLst>
                                          <p:attrName>ppt_x</p:attrName>
                                        </p:attrNameLst>
                                      </p:cBhvr>
                                      <p:tavLst>
                                        <p:tav tm="0">
                                          <p:val>
                                            <p:strVal val="1+#ppt_w/2"/>
                                          </p:val>
                                        </p:tav>
                                        <p:tav tm="100000">
                                          <p:val>
                                            <p:strVal val="#ppt_x"/>
                                          </p:val>
                                        </p:tav>
                                      </p:tavLst>
                                    </p:anim>
                                    <p:anim calcmode="lin" valueType="num">
                                      <p:cBhvr additive="base">
                                        <p:cTn id="112" dur="1500" fill="hold"/>
                                        <p:tgtEl>
                                          <p:spTgt spid="212"/>
                                        </p:tgtEl>
                                        <p:attrNameLst>
                                          <p:attrName>ppt_y</p:attrName>
                                        </p:attrNameLst>
                                      </p:cBhvr>
                                      <p:tavLst>
                                        <p:tav tm="0">
                                          <p:val>
                                            <p:strVal val="#ppt_y"/>
                                          </p:val>
                                        </p:tav>
                                        <p:tav tm="100000">
                                          <p:val>
                                            <p:strVal val="#ppt_y"/>
                                          </p:val>
                                        </p:tav>
                                      </p:tavLst>
                                    </p:anim>
                                  </p:childTnLst>
                                </p:cTn>
                              </p:par>
                              <p:par>
                                <p:cTn id="113" presetID="2" presetClass="entr" presetSubtype="2" fill="hold" grpId="0" nodeType="withEffect">
                                  <p:stCondLst>
                                    <p:cond delay="0"/>
                                  </p:stCondLst>
                                  <p:childTnLst>
                                    <p:set>
                                      <p:cBhvr>
                                        <p:cTn id="114" dur="1" fill="hold">
                                          <p:stCondLst>
                                            <p:cond delay="0"/>
                                          </p:stCondLst>
                                        </p:cTn>
                                        <p:tgtEl>
                                          <p:spTgt spid="213"/>
                                        </p:tgtEl>
                                        <p:attrNameLst>
                                          <p:attrName>style.visibility</p:attrName>
                                        </p:attrNameLst>
                                      </p:cBhvr>
                                      <p:to>
                                        <p:strVal val="visible"/>
                                      </p:to>
                                    </p:set>
                                    <p:anim calcmode="lin" valueType="num">
                                      <p:cBhvr additive="base">
                                        <p:cTn id="115" dur="1500" fill="hold"/>
                                        <p:tgtEl>
                                          <p:spTgt spid="213"/>
                                        </p:tgtEl>
                                        <p:attrNameLst>
                                          <p:attrName>ppt_x</p:attrName>
                                        </p:attrNameLst>
                                      </p:cBhvr>
                                      <p:tavLst>
                                        <p:tav tm="0">
                                          <p:val>
                                            <p:strVal val="1+#ppt_w/2"/>
                                          </p:val>
                                        </p:tav>
                                        <p:tav tm="100000">
                                          <p:val>
                                            <p:strVal val="#ppt_x"/>
                                          </p:val>
                                        </p:tav>
                                      </p:tavLst>
                                    </p:anim>
                                    <p:anim calcmode="lin" valueType="num">
                                      <p:cBhvr additive="base">
                                        <p:cTn id="116" dur="1500" fill="hold"/>
                                        <p:tgtEl>
                                          <p:spTgt spid="213"/>
                                        </p:tgtEl>
                                        <p:attrNameLst>
                                          <p:attrName>ppt_y</p:attrName>
                                        </p:attrNameLst>
                                      </p:cBhvr>
                                      <p:tavLst>
                                        <p:tav tm="0">
                                          <p:val>
                                            <p:strVal val="#ppt_y"/>
                                          </p:val>
                                        </p:tav>
                                        <p:tav tm="100000">
                                          <p:val>
                                            <p:strVal val="#ppt_y"/>
                                          </p:val>
                                        </p:tav>
                                      </p:tavLst>
                                    </p:anim>
                                  </p:childTnLst>
                                </p:cTn>
                              </p:par>
                              <p:par>
                                <p:cTn id="117" presetID="2" presetClass="entr" presetSubtype="2" fill="hold" grpId="0" nodeType="withEffect">
                                  <p:stCondLst>
                                    <p:cond delay="0"/>
                                  </p:stCondLst>
                                  <p:childTnLst>
                                    <p:set>
                                      <p:cBhvr>
                                        <p:cTn id="118" dur="1" fill="hold">
                                          <p:stCondLst>
                                            <p:cond delay="0"/>
                                          </p:stCondLst>
                                        </p:cTn>
                                        <p:tgtEl>
                                          <p:spTgt spid="214"/>
                                        </p:tgtEl>
                                        <p:attrNameLst>
                                          <p:attrName>style.visibility</p:attrName>
                                        </p:attrNameLst>
                                      </p:cBhvr>
                                      <p:to>
                                        <p:strVal val="visible"/>
                                      </p:to>
                                    </p:set>
                                    <p:anim calcmode="lin" valueType="num">
                                      <p:cBhvr additive="base">
                                        <p:cTn id="119" dur="1500" fill="hold"/>
                                        <p:tgtEl>
                                          <p:spTgt spid="214"/>
                                        </p:tgtEl>
                                        <p:attrNameLst>
                                          <p:attrName>ppt_x</p:attrName>
                                        </p:attrNameLst>
                                      </p:cBhvr>
                                      <p:tavLst>
                                        <p:tav tm="0">
                                          <p:val>
                                            <p:strVal val="1+#ppt_w/2"/>
                                          </p:val>
                                        </p:tav>
                                        <p:tav tm="100000">
                                          <p:val>
                                            <p:strVal val="#ppt_x"/>
                                          </p:val>
                                        </p:tav>
                                      </p:tavLst>
                                    </p:anim>
                                    <p:anim calcmode="lin" valueType="num">
                                      <p:cBhvr additive="base">
                                        <p:cTn id="120" dur="1500" fill="hold"/>
                                        <p:tgtEl>
                                          <p:spTgt spid="214"/>
                                        </p:tgtEl>
                                        <p:attrNameLst>
                                          <p:attrName>ppt_y</p:attrName>
                                        </p:attrNameLst>
                                      </p:cBhvr>
                                      <p:tavLst>
                                        <p:tav tm="0">
                                          <p:val>
                                            <p:strVal val="#ppt_y"/>
                                          </p:val>
                                        </p:tav>
                                        <p:tav tm="100000">
                                          <p:val>
                                            <p:strVal val="#ppt_y"/>
                                          </p:val>
                                        </p:tav>
                                      </p:tavLst>
                                    </p:anim>
                                  </p:childTnLst>
                                </p:cTn>
                              </p:par>
                              <p:par>
                                <p:cTn id="121" presetID="2" presetClass="entr" presetSubtype="2" fill="hold" grpId="0" nodeType="withEffect">
                                  <p:stCondLst>
                                    <p:cond delay="0"/>
                                  </p:stCondLst>
                                  <p:childTnLst>
                                    <p:set>
                                      <p:cBhvr>
                                        <p:cTn id="122" dur="1" fill="hold">
                                          <p:stCondLst>
                                            <p:cond delay="0"/>
                                          </p:stCondLst>
                                        </p:cTn>
                                        <p:tgtEl>
                                          <p:spTgt spid="215"/>
                                        </p:tgtEl>
                                        <p:attrNameLst>
                                          <p:attrName>style.visibility</p:attrName>
                                        </p:attrNameLst>
                                      </p:cBhvr>
                                      <p:to>
                                        <p:strVal val="visible"/>
                                      </p:to>
                                    </p:set>
                                    <p:anim calcmode="lin" valueType="num">
                                      <p:cBhvr additive="base">
                                        <p:cTn id="123" dur="1500" fill="hold"/>
                                        <p:tgtEl>
                                          <p:spTgt spid="215"/>
                                        </p:tgtEl>
                                        <p:attrNameLst>
                                          <p:attrName>ppt_x</p:attrName>
                                        </p:attrNameLst>
                                      </p:cBhvr>
                                      <p:tavLst>
                                        <p:tav tm="0">
                                          <p:val>
                                            <p:strVal val="1+#ppt_w/2"/>
                                          </p:val>
                                        </p:tav>
                                        <p:tav tm="100000">
                                          <p:val>
                                            <p:strVal val="#ppt_x"/>
                                          </p:val>
                                        </p:tav>
                                      </p:tavLst>
                                    </p:anim>
                                    <p:anim calcmode="lin" valueType="num">
                                      <p:cBhvr additive="base">
                                        <p:cTn id="124" dur="1500" fill="hold"/>
                                        <p:tgtEl>
                                          <p:spTgt spid="215"/>
                                        </p:tgtEl>
                                        <p:attrNameLst>
                                          <p:attrName>ppt_y</p:attrName>
                                        </p:attrNameLst>
                                      </p:cBhvr>
                                      <p:tavLst>
                                        <p:tav tm="0">
                                          <p:val>
                                            <p:strVal val="#ppt_y"/>
                                          </p:val>
                                        </p:tav>
                                        <p:tav tm="100000">
                                          <p:val>
                                            <p:strVal val="#ppt_y"/>
                                          </p:val>
                                        </p:tav>
                                      </p:tavLst>
                                    </p:anim>
                                  </p:childTnLst>
                                </p:cTn>
                              </p:par>
                              <p:par>
                                <p:cTn id="125" presetID="2" presetClass="entr" presetSubtype="2" fill="hold" grpId="0" nodeType="withEffect">
                                  <p:stCondLst>
                                    <p:cond delay="0"/>
                                  </p:stCondLst>
                                  <p:childTnLst>
                                    <p:set>
                                      <p:cBhvr>
                                        <p:cTn id="126" dur="1" fill="hold">
                                          <p:stCondLst>
                                            <p:cond delay="0"/>
                                          </p:stCondLst>
                                        </p:cTn>
                                        <p:tgtEl>
                                          <p:spTgt spid="216"/>
                                        </p:tgtEl>
                                        <p:attrNameLst>
                                          <p:attrName>style.visibility</p:attrName>
                                        </p:attrNameLst>
                                      </p:cBhvr>
                                      <p:to>
                                        <p:strVal val="visible"/>
                                      </p:to>
                                    </p:set>
                                    <p:anim calcmode="lin" valueType="num">
                                      <p:cBhvr additive="base">
                                        <p:cTn id="127" dur="1500" fill="hold"/>
                                        <p:tgtEl>
                                          <p:spTgt spid="216"/>
                                        </p:tgtEl>
                                        <p:attrNameLst>
                                          <p:attrName>ppt_x</p:attrName>
                                        </p:attrNameLst>
                                      </p:cBhvr>
                                      <p:tavLst>
                                        <p:tav tm="0">
                                          <p:val>
                                            <p:strVal val="1+#ppt_w/2"/>
                                          </p:val>
                                        </p:tav>
                                        <p:tav tm="100000">
                                          <p:val>
                                            <p:strVal val="#ppt_x"/>
                                          </p:val>
                                        </p:tav>
                                      </p:tavLst>
                                    </p:anim>
                                    <p:anim calcmode="lin" valueType="num">
                                      <p:cBhvr additive="base">
                                        <p:cTn id="128" dur="1500" fill="hold"/>
                                        <p:tgtEl>
                                          <p:spTgt spid="216"/>
                                        </p:tgtEl>
                                        <p:attrNameLst>
                                          <p:attrName>ppt_y</p:attrName>
                                        </p:attrNameLst>
                                      </p:cBhvr>
                                      <p:tavLst>
                                        <p:tav tm="0">
                                          <p:val>
                                            <p:strVal val="#ppt_y"/>
                                          </p:val>
                                        </p:tav>
                                        <p:tav tm="100000">
                                          <p:val>
                                            <p:strVal val="#ppt_y"/>
                                          </p:val>
                                        </p:tav>
                                      </p:tavLst>
                                    </p:anim>
                                  </p:childTnLst>
                                </p:cTn>
                              </p:par>
                              <p:par>
                                <p:cTn id="129" presetID="2" presetClass="entr" presetSubtype="2" fill="hold" grpId="0" nodeType="withEffect">
                                  <p:stCondLst>
                                    <p:cond delay="0"/>
                                  </p:stCondLst>
                                  <p:childTnLst>
                                    <p:set>
                                      <p:cBhvr>
                                        <p:cTn id="130" dur="1" fill="hold">
                                          <p:stCondLst>
                                            <p:cond delay="0"/>
                                          </p:stCondLst>
                                        </p:cTn>
                                        <p:tgtEl>
                                          <p:spTgt spid="217"/>
                                        </p:tgtEl>
                                        <p:attrNameLst>
                                          <p:attrName>style.visibility</p:attrName>
                                        </p:attrNameLst>
                                      </p:cBhvr>
                                      <p:to>
                                        <p:strVal val="visible"/>
                                      </p:to>
                                    </p:set>
                                    <p:anim calcmode="lin" valueType="num">
                                      <p:cBhvr additive="base">
                                        <p:cTn id="131" dur="1500" fill="hold"/>
                                        <p:tgtEl>
                                          <p:spTgt spid="217"/>
                                        </p:tgtEl>
                                        <p:attrNameLst>
                                          <p:attrName>ppt_x</p:attrName>
                                        </p:attrNameLst>
                                      </p:cBhvr>
                                      <p:tavLst>
                                        <p:tav tm="0">
                                          <p:val>
                                            <p:strVal val="1+#ppt_w/2"/>
                                          </p:val>
                                        </p:tav>
                                        <p:tav tm="100000">
                                          <p:val>
                                            <p:strVal val="#ppt_x"/>
                                          </p:val>
                                        </p:tav>
                                      </p:tavLst>
                                    </p:anim>
                                    <p:anim calcmode="lin" valueType="num">
                                      <p:cBhvr additive="base">
                                        <p:cTn id="132" dur="1500" fill="hold"/>
                                        <p:tgtEl>
                                          <p:spTgt spid="217"/>
                                        </p:tgtEl>
                                        <p:attrNameLst>
                                          <p:attrName>ppt_y</p:attrName>
                                        </p:attrNameLst>
                                      </p:cBhvr>
                                      <p:tavLst>
                                        <p:tav tm="0">
                                          <p:val>
                                            <p:strVal val="#ppt_y"/>
                                          </p:val>
                                        </p:tav>
                                        <p:tav tm="100000">
                                          <p:val>
                                            <p:strVal val="#ppt_y"/>
                                          </p:val>
                                        </p:tav>
                                      </p:tavLst>
                                    </p:anim>
                                  </p:childTnLst>
                                </p:cTn>
                              </p:par>
                              <p:par>
                                <p:cTn id="133" presetID="2" presetClass="entr" presetSubtype="2" fill="hold" grpId="0" nodeType="withEffect">
                                  <p:stCondLst>
                                    <p:cond delay="0"/>
                                  </p:stCondLst>
                                  <p:childTnLst>
                                    <p:set>
                                      <p:cBhvr>
                                        <p:cTn id="134" dur="1" fill="hold">
                                          <p:stCondLst>
                                            <p:cond delay="0"/>
                                          </p:stCondLst>
                                        </p:cTn>
                                        <p:tgtEl>
                                          <p:spTgt spid="218"/>
                                        </p:tgtEl>
                                        <p:attrNameLst>
                                          <p:attrName>style.visibility</p:attrName>
                                        </p:attrNameLst>
                                      </p:cBhvr>
                                      <p:to>
                                        <p:strVal val="visible"/>
                                      </p:to>
                                    </p:set>
                                    <p:anim calcmode="lin" valueType="num">
                                      <p:cBhvr additive="base">
                                        <p:cTn id="135" dur="1500" fill="hold"/>
                                        <p:tgtEl>
                                          <p:spTgt spid="218"/>
                                        </p:tgtEl>
                                        <p:attrNameLst>
                                          <p:attrName>ppt_x</p:attrName>
                                        </p:attrNameLst>
                                      </p:cBhvr>
                                      <p:tavLst>
                                        <p:tav tm="0">
                                          <p:val>
                                            <p:strVal val="1+#ppt_w/2"/>
                                          </p:val>
                                        </p:tav>
                                        <p:tav tm="100000">
                                          <p:val>
                                            <p:strVal val="#ppt_x"/>
                                          </p:val>
                                        </p:tav>
                                      </p:tavLst>
                                    </p:anim>
                                    <p:anim calcmode="lin" valueType="num">
                                      <p:cBhvr additive="base">
                                        <p:cTn id="136" dur="1500" fill="hold"/>
                                        <p:tgtEl>
                                          <p:spTgt spid="218"/>
                                        </p:tgtEl>
                                        <p:attrNameLst>
                                          <p:attrName>ppt_y</p:attrName>
                                        </p:attrNameLst>
                                      </p:cBhvr>
                                      <p:tavLst>
                                        <p:tav tm="0">
                                          <p:val>
                                            <p:strVal val="#ppt_y"/>
                                          </p:val>
                                        </p:tav>
                                        <p:tav tm="100000">
                                          <p:val>
                                            <p:strVal val="#ppt_y"/>
                                          </p:val>
                                        </p:tav>
                                      </p:tavLst>
                                    </p:anim>
                                  </p:childTnLst>
                                </p:cTn>
                              </p:par>
                              <p:par>
                                <p:cTn id="137" presetID="2" presetClass="entr" presetSubtype="2" fill="hold" grpId="0" nodeType="withEffect">
                                  <p:stCondLst>
                                    <p:cond delay="0"/>
                                  </p:stCondLst>
                                  <p:childTnLst>
                                    <p:set>
                                      <p:cBhvr>
                                        <p:cTn id="138" dur="1" fill="hold">
                                          <p:stCondLst>
                                            <p:cond delay="0"/>
                                          </p:stCondLst>
                                        </p:cTn>
                                        <p:tgtEl>
                                          <p:spTgt spid="219"/>
                                        </p:tgtEl>
                                        <p:attrNameLst>
                                          <p:attrName>style.visibility</p:attrName>
                                        </p:attrNameLst>
                                      </p:cBhvr>
                                      <p:to>
                                        <p:strVal val="visible"/>
                                      </p:to>
                                    </p:set>
                                    <p:anim calcmode="lin" valueType="num">
                                      <p:cBhvr additive="base">
                                        <p:cTn id="139" dur="1500" fill="hold"/>
                                        <p:tgtEl>
                                          <p:spTgt spid="219"/>
                                        </p:tgtEl>
                                        <p:attrNameLst>
                                          <p:attrName>ppt_x</p:attrName>
                                        </p:attrNameLst>
                                      </p:cBhvr>
                                      <p:tavLst>
                                        <p:tav tm="0">
                                          <p:val>
                                            <p:strVal val="1+#ppt_w/2"/>
                                          </p:val>
                                        </p:tav>
                                        <p:tav tm="100000">
                                          <p:val>
                                            <p:strVal val="#ppt_x"/>
                                          </p:val>
                                        </p:tav>
                                      </p:tavLst>
                                    </p:anim>
                                    <p:anim calcmode="lin" valueType="num">
                                      <p:cBhvr additive="base">
                                        <p:cTn id="140" dur="1500" fill="hold"/>
                                        <p:tgtEl>
                                          <p:spTgt spid="219"/>
                                        </p:tgtEl>
                                        <p:attrNameLst>
                                          <p:attrName>ppt_y</p:attrName>
                                        </p:attrNameLst>
                                      </p:cBhvr>
                                      <p:tavLst>
                                        <p:tav tm="0">
                                          <p:val>
                                            <p:strVal val="#ppt_y"/>
                                          </p:val>
                                        </p:tav>
                                        <p:tav tm="100000">
                                          <p:val>
                                            <p:strVal val="#ppt_y"/>
                                          </p:val>
                                        </p:tav>
                                      </p:tavLst>
                                    </p:anim>
                                  </p:childTnLst>
                                </p:cTn>
                              </p:par>
                              <p:par>
                                <p:cTn id="141" presetID="2" presetClass="entr" presetSubtype="2" fill="hold" grpId="0" nodeType="withEffect">
                                  <p:stCondLst>
                                    <p:cond delay="0"/>
                                  </p:stCondLst>
                                  <p:childTnLst>
                                    <p:set>
                                      <p:cBhvr>
                                        <p:cTn id="142" dur="1" fill="hold">
                                          <p:stCondLst>
                                            <p:cond delay="0"/>
                                          </p:stCondLst>
                                        </p:cTn>
                                        <p:tgtEl>
                                          <p:spTgt spid="220"/>
                                        </p:tgtEl>
                                        <p:attrNameLst>
                                          <p:attrName>style.visibility</p:attrName>
                                        </p:attrNameLst>
                                      </p:cBhvr>
                                      <p:to>
                                        <p:strVal val="visible"/>
                                      </p:to>
                                    </p:set>
                                    <p:anim calcmode="lin" valueType="num">
                                      <p:cBhvr additive="base">
                                        <p:cTn id="143" dur="1500" fill="hold"/>
                                        <p:tgtEl>
                                          <p:spTgt spid="220"/>
                                        </p:tgtEl>
                                        <p:attrNameLst>
                                          <p:attrName>ppt_x</p:attrName>
                                        </p:attrNameLst>
                                      </p:cBhvr>
                                      <p:tavLst>
                                        <p:tav tm="0">
                                          <p:val>
                                            <p:strVal val="1+#ppt_w/2"/>
                                          </p:val>
                                        </p:tav>
                                        <p:tav tm="100000">
                                          <p:val>
                                            <p:strVal val="#ppt_x"/>
                                          </p:val>
                                        </p:tav>
                                      </p:tavLst>
                                    </p:anim>
                                    <p:anim calcmode="lin" valueType="num">
                                      <p:cBhvr additive="base">
                                        <p:cTn id="144" dur="1500" fill="hold"/>
                                        <p:tgtEl>
                                          <p:spTgt spid="220"/>
                                        </p:tgtEl>
                                        <p:attrNameLst>
                                          <p:attrName>ppt_y</p:attrName>
                                        </p:attrNameLst>
                                      </p:cBhvr>
                                      <p:tavLst>
                                        <p:tav tm="0">
                                          <p:val>
                                            <p:strVal val="#ppt_y"/>
                                          </p:val>
                                        </p:tav>
                                        <p:tav tm="100000">
                                          <p:val>
                                            <p:strVal val="#ppt_y"/>
                                          </p:val>
                                        </p:tav>
                                      </p:tavLst>
                                    </p:anim>
                                  </p:childTnLst>
                                </p:cTn>
                              </p:par>
                              <p:par>
                                <p:cTn id="145" presetID="2" presetClass="entr" presetSubtype="2" fill="hold" grpId="0" nodeType="withEffect">
                                  <p:stCondLst>
                                    <p:cond delay="0"/>
                                  </p:stCondLst>
                                  <p:childTnLst>
                                    <p:set>
                                      <p:cBhvr>
                                        <p:cTn id="146" dur="1" fill="hold">
                                          <p:stCondLst>
                                            <p:cond delay="0"/>
                                          </p:stCondLst>
                                        </p:cTn>
                                        <p:tgtEl>
                                          <p:spTgt spid="221"/>
                                        </p:tgtEl>
                                        <p:attrNameLst>
                                          <p:attrName>style.visibility</p:attrName>
                                        </p:attrNameLst>
                                      </p:cBhvr>
                                      <p:to>
                                        <p:strVal val="visible"/>
                                      </p:to>
                                    </p:set>
                                    <p:anim calcmode="lin" valueType="num">
                                      <p:cBhvr additive="base">
                                        <p:cTn id="147" dur="1500" fill="hold"/>
                                        <p:tgtEl>
                                          <p:spTgt spid="221"/>
                                        </p:tgtEl>
                                        <p:attrNameLst>
                                          <p:attrName>ppt_x</p:attrName>
                                        </p:attrNameLst>
                                      </p:cBhvr>
                                      <p:tavLst>
                                        <p:tav tm="0">
                                          <p:val>
                                            <p:strVal val="1+#ppt_w/2"/>
                                          </p:val>
                                        </p:tav>
                                        <p:tav tm="100000">
                                          <p:val>
                                            <p:strVal val="#ppt_x"/>
                                          </p:val>
                                        </p:tav>
                                      </p:tavLst>
                                    </p:anim>
                                    <p:anim calcmode="lin" valueType="num">
                                      <p:cBhvr additive="base">
                                        <p:cTn id="148" dur="1500" fill="hold"/>
                                        <p:tgtEl>
                                          <p:spTgt spid="221"/>
                                        </p:tgtEl>
                                        <p:attrNameLst>
                                          <p:attrName>ppt_y</p:attrName>
                                        </p:attrNameLst>
                                      </p:cBhvr>
                                      <p:tavLst>
                                        <p:tav tm="0">
                                          <p:val>
                                            <p:strVal val="#ppt_y"/>
                                          </p:val>
                                        </p:tav>
                                        <p:tav tm="100000">
                                          <p:val>
                                            <p:strVal val="#ppt_y"/>
                                          </p:val>
                                        </p:tav>
                                      </p:tavLst>
                                    </p:anim>
                                  </p:childTnLst>
                                </p:cTn>
                              </p:par>
                              <p:par>
                                <p:cTn id="149" presetID="2" presetClass="entr" presetSubtype="2" fill="hold" grpId="0" nodeType="withEffect">
                                  <p:stCondLst>
                                    <p:cond delay="0"/>
                                  </p:stCondLst>
                                  <p:childTnLst>
                                    <p:set>
                                      <p:cBhvr>
                                        <p:cTn id="150" dur="1" fill="hold">
                                          <p:stCondLst>
                                            <p:cond delay="0"/>
                                          </p:stCondLst>
                                        </p:cTn>
                                        <p:tgtEl>
                                          <p:spTgt spid="222"/>
                                        </p:tgtEl>
                                        <p:attrNameLst>
                                          <p:attrName>style.visibility</p:attrName>
                                        </p:attrNameLst>
                                      </p:cBhvr>
                                      <p:to>
                                        <p:strVal val="visible"/>
                                      </p:to>
                                    </p:set>
                                    <p:anim calcmode="lin" valueType="num">
                                      <p:cBhvr additive="base">
                                        <p:cTn id="151" dur="1500" fill="hold"/>
                                        <p:tgtEl>
                                          <p:spTgt spid="222"/>
                                        </p:tgtEl>
                                        <p:attrNameLst>
                                          <p:attrName>ppt_x</p:attrName>
                                        </p:attrNameLst>
                                      </p:cBhvr>
                                      <p:tavLst>
                                        <p:tav tm="0">
                                          <p:val>
                                            <p:strVal val="1+#ppt_w/2"/>
                                          </p:val>
                                        </p:tav>
                                        <p:tav tm="100000">
                                          <p:val>
                                            <p:strVal val="#ppt_x"/>
                                          </p:val>
                                        </p:tav>
                                      </p:tavLst>
                                    </p:anim>
                                    <p:anim calcmode="lin" valueType="num">
                                      <p:cBhvr additive="base">
                                        <p:cTn id="152" dur="1500" fill="hold"/>
                                        <p:tgtEl>
                                          <p:spTgt spid="222"/>
                                        </p:tgtEl>
                                        <p:attrNameLst>
                                          <p:attrName>ppt_y</p:attrName>
                                        </p:attrNameLst>
                                      </p:cBhvr>
                                      <p:tavLst>
                                        <p:tav tm="0">
                                          <p:val>
                                            <p:strVal val="#ppt_y"/>
                                          </p:val>
                                        </p:tav>
                                        <p:tav tm="100000">
                                          <p:val>
                                            <p:strVal val="#ppt_y"/>
                                          </p:val>
                                        </p:tav>
                                      </p:tavLst>
                                    </p:anim>
                                  </p:childTnLst>
                                </p:cTn>
                              </p:par>
                              <p:par>
                                <p:cTn id="153" presetID="2" presetClass="entr" presetSubtype="2" fill="hold" grpId="0" nodeType="withEffect">
                                  <p:stCondLst>
                                    <p:cond delay="0"/>
                                  </p:stCondLst>
                                  <p:childTnLst>
                                    <p:set>
                                      <p:cBhvr>
                                        <p:cTn id="154" dur="1" fill="hold">
                                          <p:stCondLst>
                                            <p:cond delay="0"/>
                                          </p:stCondLst>
                                        </p:cTn>
                                        <p:tgtEl>
                                          <p:spTgt spid="223"/>
                                        </p:tgtEl>
                                        <p:attrNameLst>
                                          <p:attrName>style.visibility</p:attrName>
                                        </p:attrNameLst>
                                      </p:cBhvr>
                                      <p:to>
                                        <p:strVal val="visible"/>
                                      </p:to>
                                    </p:set>
                                    <p:anim calcmode="lin" valueType="num">
                                      <p:cBhvr additive="base">
                                        <p:cTn id="155" dur="1500" fill="hold"/>
                                        <p:tgtEl>
                                          <p:spTgt spid="223"/>
                                        </p:tgtEl>
                                        <p:attrNameLst>
                                          <p:attrName>ppt_x</p:attrName>
                                        </p:attrNameLst>
                                      </p:cBhvr>
                                      <p:tavLst>
                                        <p:tav tm="0">
                                          <p:val>
                                            <p:strVal val="1+#ppt_w/2"/>
                                          </p:val>
                                        </p:tav>
                                        <p:tav tm="100000">
                                          <p:val>
                                            <p:strVal val="#ppt_x"/>
                                          </p:val>
                                        </p:tav>
                                      </p:tavLst>
                                    </p:anim>
                                    <p:anim calcmode="lin" valueType="num">
                                      <p:cBhvr additive="base">
                                        <p:cTn id="156" dur="1500" fill="hold"/>
                                        <p:tgtEl>
                                          <p:spTgt spid="223"/>
                                        </p:tgtEl>
                                        <p:attrNameLst>
                                          <p:attrName>ppt_y</p:attrName>
                                        </p:attrNameLst>
                                      </p:cBhvr>
                                      <p:tavLst>
                                        <p:tav tm="0">
                                          <p:val>
                                            <p:strVal val="#ppt_y"/>
                                          </p:val>
                                        </p:tav>
                                        <p:tav tm="100000">
                                          <p:val>
                                            <p:strVal val="#ppt_y"/>
                                          </p:val>
                                        </p:tav>
                                      </p:tavLst>
                                    </p:anim>
                                  </p:childTnLst>
                                </p:cTn>
                              </p:par>
                              <p:par>
                                <p:cTn id="157" presetID="2" presetClass="entr" presetSubtype="2" fill="hold" grpId="0" nodeType="withEffect">
                                  <p:stCondLst>
                                    <p:cond delay="0"/>
                                  </p:stCondLst>
                                  <p:childTnLst>
                                    <p:set>
                                      <p:cBhvr>
                                        <p:cTn id="158" dur="1" fill="hold">
                                          <p:stCondLst>
                                            <p:cond delay="0"/>
                                          </p:stCondLst>
                                        </p:cTn>
                                        <p:tgtEl>
                                          <p:spTgt spid="224"/>
                                        </p:tgtEl>
                                        <p:attrNameLst>
                                          <p:attrName>style.visibility</p:attrName>
                                        </p:attrNameLst>
                                      </p:cBhvr>
                                      <p:to>
                                        <p:strVal val="visible"/>
                                      </p:to>
                                    </p:set>
                                    <p:anim calcmode="lin" valueType="num">
                                      <p:cBhvr additive="base">
                                        <p:cTn id="159" dur="1500" fill="hold"/>
                                        <p:tgtEl>
                                          <p:spTgt spid="224"/>
                                        </p:tgtEl>
                                        <p:attrNameLst>
                                          <p:attrName>ppt_x</p:attrName>
                                        </p:attrNameLst>
                                      </p:cBhvr>
                                      <p:tavLst>
                                        <p:tav tm="0">
                                          <p:val>
                                            <p:strVal val="1+#ppt_w/2"/>
                                          </p:val>
                                        </p:tav>
                                        <p:tav tm="100000">
                                          <p:val>
                                            <p:strVal val="#ppt_x"/>
                                          </p:val>
                                        </p:tav>
                                      </p:tavLst>
                                    </p:anim>
                                    <p:anim calcmode="lin" valueType="num">
                                      <p:cBhvr additive="base">
                                        <p:cTn id="160" dur="1500" fill="hold"/>
                                        <p:tgtEl>
                                          <p:spTgt spid="224"/>
                                        </p:tgtEl>
                                        <p:attrNameLst>
                                          <p:attrName>ppt_y</p:attrName>
                                        </p:attrNameLst>
                                      </p:cBhvr>
                                      <p:tavLst>
                                        <p:tav tm="0">
                                          <p:val>
                                            <p:strVal val="#ppt_y"/>
                                          </p:val>
                                        </p:tav>
                                        <p:tav tm="100000">
                                          <p:val>
                                            <p:strVal val="#ppt_y"/>
                                          </p:val>
                                        </p:tav>
                                      </p:tavLst>
                                    </p:anim>
                                  </p:childTnLst>
                                </p:cTn>
                              </p:par>
                              <p:par>
                                <p:cTn id="161" presetID="2" presetClass="entr" presetSubtype="2" fill="hold" grpId="0" nodeType="withEffect">
                                  <p:stCondLst>
                                    <p:cond delay="0"/>
                                  </p:stCondLst>
                                  <p:childTnLst>
                                    <p:set>
                                      <p:cBhvr>
                                        <p:cTn id="162" dur="1" fill="hold">
                                          <p:stCondLst>
                                            <p:cond delay="0"/>
                                          </p:stCondLst>
                                        </p:cTn>
                                        <p:tgtEl>
                                          <p:spTgt spid="225"/>
                                        </p:tgtEl>
                                        <p:attrNameLst>
                                          <p:attrName>style.visibility</p:attrName>
                                        </p:attrNameLst>
                                      </p:cBhvr>
                                      <p:to>
                                        <p:strVal val="visible"/>
                                      </p:to>
                                    </p:set>
                                    <p:anim calcmode="lin" valueType="num">
                                      <p:cBhvr additive="base">
                                        <p:cTn id="163" dur="1500" fill="hold"/>
                                        <p:tgtEl>
                                          <p:spTgt spid="225"/>
                                        </p:tgtEl>
                                        <p:attrNameLst>
                                          <p:attrName>ppt_x</p:attrName>
                                        </p:attrNameLst>
                                      </p:cBhvr>
                                      <p:tavLst>
                                        <p:tav tm="0">
                                          <p:val>
                                            <p:strVal val="1+#ppt_w/2"/>
                                          </p:val>
                                        </p:tav>
                                        <p:tav tm="100000">
                                          <p:val>
                                            <p:strVal val="#ppt_x"/>
                                          </p:val>
                                        </p:tav>
                                      </p:tavLst>
                                    </p:anim>
                                    <p:anim calcmode="lin" valueType="num">
                                      <p:cBhvr additive="base">
                                        <p:cTn id="164" dur="1500" fill="hold"/>
                                        <p:tgtEl>
                                          <p:spTgt spid="225"/>
                                        </p:tgtEl>
                                        <p:attrNameLst>
                                          <p:attrName>ppt_y</p:attrName>
                                        </p:attrNameLst>
                                      </p:cBhvr>
                                      <p:tavLst>
                                        <p:tav tm="0">
                                          <p:val>
                                            <p:strVal val="#ppt_y"/>
                                          </p:val>
                                        </p:tav>
                                        <p:tav tm="100000">
                                          <p:val>
                                            <p:strVal val="#ppt_y"/>
                                          </p:val>
                                        </p:tav>
                                      </p:tavLst>
                                    </p:anim>
                                  </p:childTnLst>
                                </p:cTn>
                              </p:par>
                              <p:par>
                                <p:cTn id="165" presetID="2" presetClass="entr" presetSubtype="2" fill="hold" grpId="0" nodeType="withEffect">
                                  <p:stCondLst>
                                    <p:cond delay="0"/>
                                  </p:stCondLst>
                                  <p:childTnLst>
                                    <p:set>
                                      <p:cBhvr>
                                        <p:cTn id="166" dur="1" fill="hold">
                                          <p:stCondLst>
                                            <p:cond delay="0"/>
                                          </p:stCondLst>
                                        </p:cTn>
                                        <p:tgtEl>
                                          <p:spTgt spid="226"/>
                                        </p:tgtEl>
                                        <p:attrNameLst>
                                          <p:attrName>style.visibility</p:attrName>
                                        </p:attrNameLst>
                                      </p:cBhvr>
                                      <p:to>
                                        <p:strVal val="visible"/>
                                      </p:to>
                                    </p:set>
                                    <p:anim calcmode="lin" valueType="num">
                                      <p:cBhvr additive="base">
                                        <p:cTn id="167" dur="1500" fill="hold"/>
                                        <p:tgtEl>
                                          <p:spTgt spid="226"/>
                                        </p:tgtEl>
                                        <p:attrNameLst>
                                          <p:attrName>ppt_x</p:attrName>
                                        </p:attrNameLst>
                                      </p:cBhvr>
                                      <p:tavLst>
                                        <p:tav tm="0">
                                          <p:val>
                                            <p:strVal val="1+#ppt_w/2"/>
                                          </p:val>
                                        </p:tav>
                                        <p:tav tm="100000">
                                          <p:val>
                                            <p:strVal val="#ppt_x"/>
                                          </p:val>
                                        </p:tav>
                                      </p:tavLst>
                                    </p:anim>
                                    <p:anim calcmode="lin" valueType="num">
                                      <p:cBhvr additive="base">
                                        <p:cTn id="168" dur="1500" fill="hold"/>
                                        <p:tgtEl>
                                          <p:spTgt spid="226"/>
                                        </p:tgtEl>
                                        <p:attrNameLst>
                                          <p:attrName>ppt_y</p:attrName>
                                        </p:attrNameLst>
                                      </p:cBhvr>
                                      <p:tavLst>
                                        <p:tav tm="0">
                                          <p:val>
                                            <p:strVal val="#ppt_y"/>
                                          </p:val>
                                        </p:tav>
                                        <p:tav tm="100000">
                                          <p:val>
                                            <p:strVal val="#ppt_y"/>
                                          </p:val>
                                        </p:tav>
                                      </p:tavLst>
                                    </p:anim>
                                  </p:childTnLst>
                                </p:cTn>
                              </p:par>
                              <p:par>
                                <p:cTn id="169" presetID="2" presetClass="entr" presetSubtype="2" fill="hold" grpId="0" nodeType="withEffect">
                                  <p:stCondLst>
                                    <p:cond delay="0"/>
                                  </p:stCondLst>
                                  <p:childTnLst>
                                    <p:set>
                                      <p:cBhvr>
                                        <p:cTn id="170" dur="1" fill="hold">
                                          <p:stCondLst>
                                            <p:cond delay="0"/>
                                          </p:stCondLst>
                                        </p:cTn>
                                        <p:tgtEl>
                                          <p:spTgt spid="227"/>
                                        </p:tgtEl>
                                        <p:attrNameLst>
                                          <p:attrName>style.visibility</p:attrName>
                                        </p:attrNameLst>
                                      </p:cBhvr>
                                      <p:to>
                                        <p:strVal val="visible"/>
                                      </p:to>
                                    </p:set>
                                    <p:anim calcmode="lin" valueType="num">
                                      <p:cBhvr additive="base">
                                        <p:cTn id="171" dur="1500" fill="hold"/>
                                        <p:tgtEl>
                                          <p:spTgt spid="227"/>
                                        </p:tgtEl>
                                        <p:attrNameLst>
                                          <p:attrName>ppt_x</p:attrName>
                                        </p:attrNameLst>
                                      </p:cBhvr>
                                      <p:tavLst>
                                        <p:tav tm="0">
                                          <p:val>
                                            <p:strVal val="1+#ppt_w/2"/>
                                          </p:val>
                                        </p:tav>
                                        <p:tav tm="100000">
                                          <p:val>
                                            <p:strVal val="#ppt_x"/>
                                          </p:val>
                                        </p:tav>
                                      </p:tavLst>
                                    </p:anim>
                                    <p:anim calcmode="lin" valueType="num">
                                      <p:cBhvr additive="base">
                                        <p:cTn id="172" dur="1500" fill="hold"/>
                                        <p:tgtEl>
                                          <p:spTgt spid="227"/>
                                        </p:tgtEl>
                                        <p:attrNameLst>
                                          <p:attrName>ppt_y</p:attrName>
                                        </p:attrNameLst>
                                      </p:cBhvr>
                                      <p:tavLst>
                                        <p:tav tm="0">
                                          <p:val>
                                            <p:strVal val="#ppt_y"/>
                                          </p:val>
                                        </p:tav>
                                        <p:tav tm="100000">
                                          <p:val>
                                            <p:strVal val="#ppt_y"/>
                                          </p:val>
                                        </p:tav>
                                      </p:tavLst>
                                    </p:anim>
                                  </p:childTnLst>
                                </p:cTn>
                              </p:par>
                              <p:par>
                                <p:cTn id="173" presetID="2" presetClass="entr" presetSubtype="2" fill="hold" grpId="0" nodeType="withEffect">
                                  <p:stCondLst>
                                    <p:cond delay="0"/>
                                  </p:stCondLst>
                                  <p:childTnLst>
                                    <p:set>
                                      <p:cBhvr>
                                        <p:cTn id="174" dur="1" fill="hold">
                                          <p:stCondLst>
                                            <p:cond delay="0"/>
                                          </p:stCondLst>
                                        </p:cTn>
                                        <p:tgtEl>
                                          <p:spTgt spid="228"/>
                                        </p:tgtEl>
                                        <p:attrNameLst>
                                          <p:attrName>style.visibility</p:attrName>
                                        </p:attrNameLst>
                                      </p:cBhvr>
                                      <p:to>
                                        <p:strVal val="visible"/>
                                      </p:to>
                                    </p:set>
                                    <p:anim calcmode="lin" valueType="num">
                                      <p:cBhvr additive="base">
                                        <p:cTn id="175" dur="1500" fill="hold"/>
                                        <p:tgtEl>
                                          <p:spTgt spid="228"/>
                                        </p:tgtEl>
                                        <p:attrNameLst>
                                          <p:attrName>ppt_x</p:attrName>
                                        </p:attrNameLst>
                                      </p:cBhvr>
                                      <p:tavLst>
                                        <p:tav tm="0">
                                          <p:val>
                                            <p:strVal val="1+#ppt_w/2"/>
                                          </p:val>
                                        </p:tav>
                                        <p:tav tm="100000">
                                          <p:val>
                                            <p:strVal val="#ppt_x"/>
                                          </p:val>
                                        </p:tav>
                                      </p:tavLst>
                                    </p:anim>
                                    <p:anim calcmode="lin" valueType="num">
                                      <p:cBhvr additive="base">
                                        <p:cTn id="176" dur="1500" fill="hold"/>
                                        <p:tgtEl>
                                          <p:spTgt spid="228"/>
                                        </p:tgtEl>
                                        <p:attrNameLst>
                                          <p:attrName>ppt_y</p:attrName>
                                        </p:attrNameLst>
                                      </p:cBhvr>
                                      <p:tavLst>
                                        <p:tav tm="0">
                                          <p:val>
                                            <p:strVal val="#ppt_y"/>
                                          </p:val>
                                        </p:tav>
                                        <p:tav tm="100000">
                                          <p:val>
                                            <p:strVal val="#ppt_y"/>
                                          </p:val>
                                        </p:tav>
                                      </p:tavLst>
                                    </p:anim>
                                  </p:childTnLst>
                                </p:cTn>
                              </p:par>
                              <p:par>
                                <p:cTn id="177" presetID="2" presetClass="entr" presetSubtype="2" fill="hold" grpId="0" nodeType="withEffect">
                                  <p:stCondLst>
                                    <p:cond delay="0"/>
                                  </p:stCondLst>
                                  <p:childTnLst>
                                    <p:set>
                                      <p:cBhvr>
                                        <p:cTn id="178" dur="1" fill="hold">
                                          <p:stCondLst>
                                            <p:cond delay="0"/>
                                          </p:stCondLst>
                                        </p:cTn>
                                        <p:tgtEl>
                                          <p:spTgt spid="229"/>
                                        </p:tgtEl>
                                        <p:attrNameLst>
                                          <p:attrName>style.visibility</p:attrName>
                                        </p:attrNameLst>
                                      </p:cBhvr>
                                      <p:to>
                                        <p:strVal val="visible"/>
                                      </p:to>
                                    </p:set>
                                    <p:anim calcmode="lin" valueType="num">
                                      <p:cBhvr additive="base">
                                        <p:cTn id="179" dur="1500" fill="hold"/>
                                        <p:tgtEl>
                                          <p:spTgt spid="229"/>
                                        </p:tgtEl>
                                        <p:attrNameLst>
                                          <p:attrName>ppt_x</p:attrName>
                                        </p:attrNameLst>
                                      </p:cBhvr>
                                      <p:tavLst>
                                        <p:tav tm="0">
                                          <p:val>
                                            <p:strVal val="1+#ppt_w/2"/>
                                          </p:val>
                                        </p:tav>
                                        <p:tav tm="100000">
                                          <p:val>
                                            <p:strVal val="#ppt_x"/>
                                          </p:val>
                                        </p:tav>
                                      </p:tavLst>
                                    </p:anim>
                                    <p:anim calcmode="lin" valueType="num">
                                      <p:cBhvr additive="base">
                                        <p:cTn id="180" dur="1500" fill="hold"/>
                                        <p:tgtEl>
                                          <p:spTgt spid="229"/>
                                        </p:tgtEl>
                                        <p:attrNameLst>
                                          <p:attrName>ppt_y</p:attrName>
                                        </p:attrNameLst>
                                      </p:cBhvr>
                                      <p:tavLst>
                                        <p:tav tm="0">
                                          <p:val>
                                            <p:strVal val="#ppt_y"/>
                                          </p:val>
                                        </p:tav>
                                        <p:tav tm="100000">
                                          <p:val>
                                            <p:strVal val="#ppt_y"/>
                                          </p:val>
                                        </p:tav>
                                      </p:tavLst>
                                    </p:anim>
                                  </p:childTnLst>
                                </p:cTn>
                              </p:par>
                              <p:par>
                                <p:cTn id="181" presetID="2" presetClass="entr" presetSubtype="2" fill="hold" grpId="0" nodeType="withEffect">
                                  <p:stCondLst>
                                    <p:cond delay="0"/>
                                  </p:stCondLst>
                                  <p:childTnLst>
                                    <p:set>
                                      <p:cBhvr>
                                        <p:cTn id="182" dur="1" fill="hold">
                                          <p:stCondLst>
                                            <p:cond delay="0"/>
                                          </p:stCondLst>
                                        </p:cTn>
                                        <p:tgtEl>
                                          <p:spTgt spid="230"/>
                                        </p:tgtEl>
                                        <p:attrNameLst>
                                          <p:attrName>style.visibility</p:attrName>
                                        </p:attrNameLst>
                                      </p:cBhvr>
                                      <p:to>
                                        <p:strVal val="visible"/>
                                      </p:to>
                                    </p:set>
                                    <p:anim calcmode="lin" valueType="num">
                                      <p:cBhvr additive="base">
                                        <p:cTn id="183" dur="1500" fill="hold"/>
                                        <p:tgtEl>
                                          <p:spTgt spid="230"/>
                                        </p:tgtEl>
                                        <p:attrNameLst>
                                          <p:attrName>ppt_x</p:attrName>
                                        </p:attrNameLst>
                                      </p:cBhvr>
                                      <p:tavLst>
                                        <p:tav tm="0">
                                          <p:val>
                                            <p:strVal val="1+#ppt_w/2"/>
                                          </p:val>
                                        </p:tav>
                                        <p:tav tm="100000">
                                          <p:val>
                                            <p:strVal val="#ppt_x"/>
                                          </p:val>
                                        </p:tav>
                                      </p:tavLst>
                                    </p:anim>
                                    <p:anim calcmode="lin" valueType="num">
                                      <p:cBhvr additive="base">
                                        <p:cTn id="184" dur="1500" fill="hold"/>
                                        <p:tgtEl>
                                          <p:spTgt spid="230"/>
                                        </p:tgtEl>
                                        <p:attrNameLst>
                                          <p:attrName>ppt_y</p:attrName>
                                        </p:attrNameLst>
                                      </p:cBhvr>
                                      <p:tavLst>
                                        <p:tav tm="0">
                                          <p:val>
                                            <p:strVal val="#ppt_y"/>
                                          </p:val>
                                        </p:tav>
                                        <p:tav tm="100000">
                                          <p:val>
                                            <p:strVal val="#ppt_y"/>
                                          </p:val>
                                        </p:tav>
                                      </p:tavLst>
                                    </p:anim>
                                  </p:childTnLst>
                                </p:cTn>
                              </p:par>
                              <p:par>
                                <p:cTn id="185" presetID="2" presetClass="entr" presetSubtype="2" fill="hold" grpId="0" nodeType="withEffect">
                                  <p:stCondLst>
                                    <p:cond delay="0"/>
                                  </p:stCondLst>
                                  <p:childTnLst>
                                    <p:set>
                                      <p:cBhvr>
                                        <p:cTn id="186" dur="1" fill="hold">
                                          <p:stCondLst>
                                            <p:cond delay="0"/>
                                          </p:stCondLst>
                                        </p:cTn>
                                        <p:tgtEl>
                                          <p:spTgt spid="231"/>
                                        </p:tgtEl>
                                        <p:attrNameLst>
                                          <p:attrName>style.visibility</p:attrName>
                                        </p:attrNameLst>
                                      </p:cBhvr>
                                      <p:to>
                                        <p:strVal val="visible"/>
                                      </p:to>
                                    </p:set>
                                    <p:anim calcmode="lin" valueType="num">
                                      <p:cBhvr additive="base">
                                        <p:cTn id="187" dur="1500" fill="hold"/>
                                        <p:tgtEl>
                                          <p:spTgt spid="231"/>
                                        </p:tgtEl>
                                        <p:attrNameLst>
                                          <p:attrName>ppt_x</p:attrName>
                                        </p:attrNameLst>
                                      </p:cBhvr>
                                      <p:tavLst>
                                        <p:tav tm="0">
                                          <p:val>
                                            <p:strVal val="1+#ppt_w/2"/>
                                          </p:val>
                                        </p:tav>
                                        <p:tav tm="100000">
                                          <p:val>
                                            <p:strVal val="#ppt_x"/>
                                          </p:val>
                                        </p:tav>
                                      </p:tavLst>
                                    </p:anim>
                                    <p:anim calcmode="lin" valueType="num">
                                      <p:cBhvr additive="base">
                                        <p:cTn id="188" dur="1500" fill="hold"/>
                                        <p:tgtEl>
                                          <p:spTgt spid="231"/>
                                        </p:tgtEl>
                                        <p:attrNameLst>
                                          <p:attrName>ppt_y</p:attrName>
                                        </p:attrNameLst>
                                      </p:cBhvr>
                                      <p:tavLst>
                                        <p:tav tm="0">
                                          <p:val>
                                            <p:strVal val="#ppt_y"/>
                                          </p:val>
                                        </p:tav>
                                        <p:tav tm="100000">
                                          <p:val>
                                            <p:strVal val="#ppt_y"/>
                                          </p:val>
                                        </p:tav>
                                      </p:tavLst>
                                    </p:anim>
                                  </p:childTnLst>
                                </p:cTn>
                              </p:par>
                              <p:par>
                                <p:cTn id="189" presetID="2" presetClass="entr" presetSubtype="2" fill="hold" grpId="0" nodeType="withEffect">
                                  <p:stCondLst>
                                    <p:cond delay="0"/>
                                  </p:stCondLst>
                                  <p:childTnLst>
                                    <p:set>
                                      <p:cBhvr>
                                        <p:cTn id="190" dur="1" fill="hold">
                                          <p:stCondLst>
                                            <p:cond delay="0"/>
                                          </p:stCondLst>
                                        </p:cTn>
                                        <p:tgtEl>
                                          <p:spTgt spid="232"/>
                                        </p:tgtEl>
                                        <p:attrNameLst>
                                          <p:attrName>style.visibility</p:attrName>
                                        </p:attrNameLst>
                                      </p:cBhvr>
                                      <p:to>
                                        <p:strVal val="visible"/>
                                      </p:to>
                                    </p:set>
                                    <p:anim calcmode="lin" valueType="num">
                                      <p:cBhvr additive="base">
                                        <p:cTn id="191" dur="1500" fill="hold"/>
                                        <p:tgtEl>
                                          <p:spTgt spid="232"/>
                                        </p:tgtEl>
                                        <p:attrNameLst>
                                          <p:attrName>ppt_x</p:attrName>
                                        </p:attrNameLst>
                                      </p:cBhvr>
                                      <p:tavLst>
                                        <p:tav tm="0">
                                          <p:val>
                                            <p:strVal val="1+#ppt_w/2"/>
                                          </p:val>
                                        </p:tav>
                                        <p:tav tm="100000">
                                          <p:val>
                                            <p:strVal val="#ppt_x"/>
                                          </p:val>
                                        </p:tav>
                                      </p:tavLst>
                                    </p:anim>
                                    <p:anim calcmode="lin" valueType="num">
                                      <p:cBhvr additive="base">
                                        <p:cTn id="192" dur="1500" fill="hold"/>
                                        <p:tgtEl>
                                          <p:spTgt spid="232"/>
                                        </p:tgtEl>
                                        <p:attrNameLst>
                                          <p:attrName>ppt_y</p:attrName>
                                        </p:attrNameLst>
                                      </p:cBhvr>
                                      <p:tavLst>
                                        <p:tav tm="0">
                                          <p:val>
                                            <p:strVal val="#ppt_y"/>
                                          </p:val>
                                        </p:tav>
                                        <p:tav tm="100000">
                                          <p:val>
                                            <p:strVal val="#ppt_y"/>
                                          </p:val>
                                        </p:tav>
                                      </p:tavLst>
                                    </p:anim>
                                  </p:childTnLst>
                                </p:cTn>
                              </p:par>
                              <p:par>
                                <p:cTn id="193" presetID="2" presetClass="entr" presetSubtype="2" fill="hold" grpId="0" nodeType="withEffect">
                                  <p:stCondLst>
                                    <p:cond delay="0"/>
                                  </p:stCondLst>
                                  <p:childTnLst>
                                    <p:set>
                                      <p:cBhvr>
                                        <p:cTn id="194" dur="1" fill="hold">
                                          <p:stCondLst>
                                            <p:cond delay="0"/>
                                          </p:stCondLst>
                                        </p:cTn>
                                        <p:tgtEl>
                                          <p:spTgt spid="233"/>
                                        </p:tgtEl>
                                        <p:attrNameLst>
                                          <p:attrName>style.visibility</p:attrName>
                                        </p:attrNameLst>
                                      </p:cBhvr>
                                      <p:to>
                                        <p:strVal val="visible"/>
                                      </p:to>
                                    </p:set>
                                    <p:anim calcmode="lin" valueType="num">
                                      <p:cBhvr additive="base">
                                        <p:cTn id="195" dur="1500" fill="hold"/>
                                        <p:tgtEl>
                                          <p:spTgt spid="233"/>
                                        </p:tgtEl>
                                        <p:attrNameLst>
                                          <p:attrName>ppt_x</p:attrName>
                                        </p:attrNameLst>
                                      </p:cBhvr>
                                      <p:tavLst>
                                        <p:tav tm="0">
                                          <p:val>
                                            <p:strVal val="1+#ppt_w/2"/>
                                          </p:val>
                                        </p:tav>
                                        <p:tav tm="100000">
                                          <p:val>
                                            <p:strVal val="#ppt_x"/>
                                          </p:val>
                                        </p:tav>
                                      </p:tavLst>
                                    </p:anim>
                                    <p:anim calcmode="lin" valueType="num">
                                      <p:cBhvr additive="base">
                                        <p:cTn id="196" dur="1500" fill="hold"/>
                                        <p:tgtEl>
                                          <p:spTgt spid="233"/>
                                        </p:tgtEl>
                                        <p:attrNameLst>
                                          <p:attrName>ppt_y</p:attrName>
                                        </p:attrNameLst>
                                      </p:cBhvr>
                                      <p:tavLst>
                                        <p:tav tm="0">
                                          <p:val>
                                            <p:strVal val="#ppt_y"/>
                                          </p:val>
                                        </p:tav>
                                        <p:tav tm="100000">
                                          <p:val>
                                            <p:strVal val="#ppt_y"/>
                                          </p:val>
                                        </p:tav>
                                      </p:tavLst>
                                    </p:anim>
                                  </p:childTnLst>
                                </p:cTn>
                              </p:par>
                              <p:par>
                                <p:cTn id="197" presetID="2" presetClass="entr" presetSubtype="2" fill="hold" grpId="0" nodeType="withEffect">
                                  <p:stCondLst>
                                    <p:cond delay="0"/>
                                  </p:stCondLst>
                                  <p:childTnLst>
                                    <p:set>
                                      <p:cBhvr>
                                        <p:cTn id="198" dur="1" fill="hold">
                                          <p:stCondLst>
                                            <p:cond delay="0"/>
                                          </p:stCondLst>
                                        </p:cTn>
                                        <p:tgtEl>
                                          <p:spTgt spid="234"/>
                                        </p:tgtEl>
                                        <p:attrNameLst>
                                          <p:attrName>style.visibility</p:attrName>
                                        </p:attrNameLst>
                                      </p:cBhvr>
                                      <p:to>
                                        <p:strVal val="visible"/>
                                      </p:to>
                                    </p:set>
                                    <p:anim calcmode="lin" valueType="num">
                                      <p:cBhvr additive="base">
                                        <p:cTn id="199" dur="1500" fill="hold"/>
                                        <p:tgtEl>
                                          <p:spTgt spid="234"/>
                                        </p:tgtEl>
                                        <p:attrNameLst>
                                          <p:attrName>ppt_x</p:attrName>
                                        </p:attrNameLst>
                                      </p:cBhvr>
                                      <p:tavLst>
                                        <p:tav tm="0">
                                          <p:val>
                                            <p:strVal val="1+#ppt_w/2"/>
                                          </p:val>
                                        </p:tav>
                                        <p:tav tm="100000">
                                          <p:val>
                                            <p:strVal val="#ppt_x"/>
                                          </p:val>
                                        </p:tav>
                                      </p:tavLst>
                                    </p:anim>
                                    <p:anim calcmode="lin" valueType="num">
                                      <p:cBhvr additive="base">
                                        <p:cTn id="200" dur="1500" fill="hold"/>
                                        <p:tgtEl>
                                          <p:spTgt spid="234"/>
                                        </p:tgtEl>
                                        <p:attrNameLst>
                                          <p:attrName>ppt_y</p:attrName>
                                        </p:attrNameLst>
                                      </p:cBhvr>
                                      <p:tavLst>
                                        <p:tav tm="0">
                                          <p:val>
                                            <p:strVal val="#ppt_y"/>
                                          </p:val>
                                        </p:tav>
                                        <p:tav tm="100000">
                                          <p:val>
                                            <p:strVal val="#ppt_y"/>
                                          </p:val>
                                        </p:tav>
                                      </p:tavLst>
                                    </p:anim>
                                  </p:childTnLst>
                                </p:cTn>
                              </p:par>
                              <p:par>
                                <p:cTn id="201" presetID="2" presetClass="entr" presetSubtype="2" fill="hold" grpId="0" nodeType="withEffect">
                                  <p:stCondLst>
                                    <p:cond delay="0"/>
                                  </p:stCondLst>
                                  <p:childTnLst>
                                    <p:set>
                                      <p:cBhvr>
                                        <p:cTn id="202" dur="1" fill="hold">
                                          <p:stCondLst>
                                            <p:cond delay="0"/>
                                          </p:stCondLst>
                                        </p:cTn>
                                        <p:tgtEl>
                                          <p:spTgt spid="235"/>
                                        </p:tgtEl>
                                        <p:attrNameLst>
                                          <p:attrName>style.visibility</p:attrName>
                                        </p:attrNameLst>
                                      </p:cBhvr>
                                      <p:to>
                                        <p:strVal val="visible"/>
                                      </p:to>
                                    </p:set>
                                    <p:anim calcmode="lin" valueType="num">
                                      <p:cBhvr additive="base">
                                        <p:cTn id="203" dur="1500" fill="hold"/>
                                        <p:tgtEl>
                                          <p:spTgt spid="235"/>
                                        </p:tgtEl>
                                        <p:attrNameLst>
                                          <p:attrName>ppt_x</p:attrName>
                                        </p:attrNameLst>
                                      </p:cBhvr>
                                      <p:tavLst>
                                        <p:tav tm="0">
                                          <p:val>
                                            <p:strVal val="1+#ppt_w/2"/>
                                          </p:val>
                                        </p:tav>
                                        <p:tav tm="100000">
                                          <p:val>
                                            <p:strVal val="#ppt_x"/>
                                          </p:val>
                                        </p:tav>
                                      </p:tavLst>
                                    </p:anim>
                                    <p:anim calcmode="lin" valueType="num">
                                      <p:cBhvr additive="base">
                                        <p:cTn id="204" dur="1500" fill="hold"/>
                                        <p:tgtEl>
                                          <p:spTgt spid="235"/>
                                        </p:tgtEl>
                                        <p:attrNameLst>
                                          <p:attrName>ppt_y</p:attrName>
                                        </p:attrNameLst>
                                      </p:cBhvr>
                                      <p:tavLst>
                                        <p:tav tm="0">
                                          <p:val>
                                            <p:strVal val="#ppt_y"/>
                                          </p:val>
                                        </p:tav>
                                        <p:tav tm="100000">
                                          <p:val>
                                            <p:strVal val="#ppt_y"/>
                                          </p:val>
                                        </p:tav>
                                      </p:tavLst>
                                    </p:anim>
                                  </p:childTnLst>
                                </p:cTn>
                              </p:par>
                              <p:par>
                                <p:cTn id="205" presetID="2" presetClass="entr" presetSubtype="2" fill="hold" grpId="0" nodeType="withEffect">
                                  <p:stCondLst>
                                    <p:cond delay="0"/>
                                  </p:stCondLst>
                                  <p:childTnLst>
                                    <p:set>
                                      <p:cBhvr>
                                        <p:cTn id="206" dur="1" fill="hold">
                                          <p:stCondLst>
                                            <p:cond delay="0"/>
                                          </p:stCondLst>
                                        </p:cTn>
                                        <p:tgtEl>
                                          <p:spTgt spid="236"/>
                                        </p:tgtEl>
                                        <p:attrNameLst>
                                          <p:attrName>style.visibility</p:attrName>
                                        </p:attrNameLst>
                                      </p:cBhvr>
                                      <p:to>
                                        <p:strVal val="visible"/>
                                      </p:to>
                                    </p:set>
                                    <p:anim calcmode="lin" valueType="num">
                                      <p:cBhvr additive="base">
                                        <p:cTn id="207" dur="1500" fill="hold"/>
                                        <p:tgtEl>
                                          <p:spTgt spid="236"/>
                                        </p:tgtEl>
                                        <p:attrNameLst>
                                          <p:attrName>ppt_x</p:attrName>
                                        </p:attrNameLst>
                                      </p:cBhvr>
                                      <p:tavLst>
                                        <p:tav tm="0">
                                          <p:val>
                                            <p:strVal val="1+#ppt_w/2"/>
                                          </p:val>
                                        </p:tav>
                                        <p:tav tm="100000">
                                          <p:val>
                                            <p:strVal val="#ppt_x"/>
                                          </p:val>
                                        </p:tav>
                                      </p:tavLst>
                                    </p:anim>
                                    <p:anim calcmode="lin" valueType="num">
                                      <p:cBhvr additive="base">
                                        <p:cTn id="208" dur="1500" fill="hold"/>
                                        <p:tgtEl>
                                          <p:spTgt spid="236"/>
                                        </p:tgtEl>
                                        <p:attrNameLst>
                                          <p:attrName>ppt_y</p:attrName>
                                        </p:attrNameLst>
                                      </p:cBhvr>
                                      <p:tavLst>
                                        <p:tav tm="0">
                                          <p:val>
                                            <p:strVal val="#ppt_y"/>
                                          </p:val>
                                        </p:tav>
                                        <p:tav tm="100000">
                                          <p:val>
                                            <p:strVal val="#ppt_y"/>
                                          </p:val>
                                        </p:tav>
                                      </p:tavLst>
                                    </p:anim>
                                  </p:childTnLst>
                                </p:cTn>
                              </p:par>
                              <p:par>
                                <p:cTn id="209" presetID="2" presetClass="entr" presetSubtype="2" fill="hold" grpId="0" nodeType="withEffect">
                                  <p:stCondLst>
                                    <p:cond delay="0"/>
                                  </p:stCondLst>
                                  <p:childTnLst>
                                    <p:set>
                                      <p:cBhvr>
                                        <p:cTn id="210" dur="1" fill="hold">
                                          <p:stCondLst>
                                            <p:cond delay="0"/>
                                          </p:stCondLst>
                                        </p:cTn>
                                        <p:tgtEl>
                                          <p:spTgt spid="237"/>
                                        </p:tgtEl>
                                        <p:attrNameLst>
                                          <p:attrName>style.visibility</p:attrName>
                                        </p:attrNameLst>
                                      </p:cBhvr>
                                      <p:to>
                                        <p:strVal val="visible"/>
                                      </p:to>
                                    </p:set>
                                    <p:anim calcmode="lin" valueType="num">
                                      <p:cBhvr additive="base">
                                        <p:cTn id="211" dur="1500" fill="hold"/>
                                        <p:tgtEl>
                                          <p:spTgt spid="237"/>
                                        </p:tgtEl>
                                        <p:attrNameLst>
                                          <p:attrName>ppt_x</p:attrName>
                                        </p:attrNameLst>
                                      </p:cBhvr>
                                      <p:tavLst>
                                        <p:tav tm="0">
                                          <p:val>
                                            <p:strVal val="1+#ppt_w/2"/>
                                          </p:val>
                                        </p:tav>
                                        <p:tav tm="100000">
                                          <p:val>
                                            <p:strVal val="#ppt_x"/>
                                          </p:val>
                                        </p:tav>
                                      </p:tavLst>
                                    </p:anim>
                                    <p:anim calcmode="lin" valueType="num">
                                      <p:cBhvr additive="base">
                                        <p:cTn id="212" dur="1500" fill="hold"/>
                                        <p:tgtEl>
                                          <p:spTgt spid="237"/>
                                        </p:tgtEl>
                                        <p:attrNameLst>
                                          <p:attrName>ppt_y</p:attrName>
                                        </p:attrNameLst>
                                      </p:cBhvr>
                                      <p:tavLst>
                                        <p:tav tm="0">
                                          <p:val>
                                            <p:strVal val="#ppt_y"/>
                                          </p:val>
                                        </p:tav>
                                        <p:tav tm="100000">
                                          <p:val>
                                            <p:strVal val="#ppt_y"/>
                                          </p:val>
                                        </p:tav>
                                      </p:tavLst>
                                    </p:anim>
                                  </p:childTnLst>
                                </p:cTn>
                              </p:par>
                              <p:par>
                                <p:cTn id="213" presetID="2" presetClass="entr" presetSubtype="2" fill="hold" grpId="0" nodeType="withEffect">
                                  <p:stCondLst>
                                    <p:cond delay="0"/>
                                  </p:stCondLst>
                                  <p:childTnLst>
                                    <p:set>
                                      <p:cBhvr>
                                        <p:cTn id="214" dur="1" fill="hold">
                                          <p:stCondLst>
                                            <p:cond delay="0"/>
                                          </p:stCondLst>
                                        </p:cTn>
                                        <p:tgtEl>
                                          <p:spTgt spid="238"/>
                                        </p:tgtEl>
                                        <p:attrNameLst>
                                          <p:attrName>style.visibility</p:attrName>
                                        </p:attrNameLst>
                                      </p:cBhvr>
                                      <p:to>
                                        <p:strVal val="visible"/>
                                      </p:to>
                                    </p:set>
                                    <p:anim calcmode="lin" valueType="num">
                                      <p:cBhvr additive="base">
                                        <p:cTn id="215" dur="1500" fill="hold"/>
                                        <p:tgtEl>
                                          <p:spTgt spid="238"/>
                                        </p:tgtEl>
                                        <p:attrNameLst>
                                          <p:attrName>ppt_x</p:attrName>
                                        </p:attrNameLst>
                                      </p:cBhvr>
                                      <p:tavLst>
                                        <p:tav tm="0">
                                          <p:val>
                                            <p:strVal val="1+#ppt_w/2"/>
                                          </p:val>
                                        </p:tav>
                                        <p:tav tm="100000">
                                          <p:val>
                                            <p:strVal val="#ppt_x"/>
                                          </p:val>
                                        </p:tav>
                                      </p:tavLst>
                                    </p:anim>
                                    <p:anim calcmode="lin" valueType="num">
                                      <p:cBhvr additive="base">
                                        <p:cTn id="216" dur="1500" fill="hold"/>
                                        <p:tgtEl>
                                          <p:spTgt spid="238"/>
                                        </p:tgtEl>
                                        <p:attrNameLst>
                                          <p:attrName>ppt_y</p:attrName>
                                        </p:attrNameLst>
                                      </p:cBhvr>
                                      <p:tavLst>
                                        <p:tav tm="0">
                                          <p:val>
                                            <p:strVal val="#ppt_y"/>
                                          </p:val>
                                        </p:tav>
                                        <p:tav tm="100000">
                                          <p:val>
                                            <p:strVal val="#ppt_y"/>
                                          </p:val>
                                        </p:tav>
                                      </p:tavLst>
                                    </p:anim>
                                  </p:childTnLst>
                                </p:cTn>
                              </p:par>
                              <p:par>
                                <p:cTn id="217" presetID="2" presetClass="entr" presetSubtype="2" fill="hold" grpId="0" nodeType="withEffect">
                                  <p:stCondLst>
                                    <p:cond delay="0"/>
                                  </p:stCondLst>
                                  <p:childTnLst>
                                    <p:set>
                                      <p:cBhvr>
                                        <p:cTn id="218" dur="1" fill="hold">
                                          <p:stCondLst>
                                            <p:cond delay="0"/>
                                          </p:stCondLst>
                                        </p:cTn>
                                        <p:tgtEl>
                                          <p:spTgt spid="239"/>
                                        </p:tgtEl>
                                        <p:attrNameLst>
                                          <p:attrName>style.visibility</p:attrName>
                                        </p:attrNameLst>
                                      </p:cBhvr>
                                      <p:to>
                                        <p:strVal val="visible"/>
                                      </p:to>
                                    </p:set>
                                    <p:anim calcmode="lin" valueType="num">
                                      <p:cBhvr additive="base">
                                        <p:cTn id="219" dur="1500" fill="hold"/>
                                        <p:tgtEl>
                                          <p:spTgt spid="239"/>
                                        </p:tgtEl>
                                        <p:attrNameLst>
                                          <p:attrName>ppt_x</p:attrName>
                                        </p:attrNameLst>
                                      </p:cBhvr>
                                      <p:tavLst>
                                        <p:tav tm="0">
                                          <p:val>
                                            <p:strVal val="1+#ppt_w/2"/>
                                          </p:val>
                                        </p:tav>
                                        <p:tav tm="100000">
                                          <p:val>
                                            <p:strVal val="#ppt_x"/>
                                          </p:val>
                                        </p:tav>
                                      </p:tavLst>
                                    </p:anim>
                                    <p:anim calcmode="lin" valueType="num">
                                      <p:cBhvr additive="base">
                                        <p:cTn id="220" dur="1500" fill="hold"/>
                                        <p:tgtEl>
                                          <p:spTgt spid="239"/>
                                        </p:tgtEl>
                                        <p:attrNameLst>
                                          <p:attrName>ppt_y</p:attrName>
                                        </p:attrNameLst>
                                      </p:cBhvr>
                                      <p:tavLst>
                                        <p:tav tm="0">
                                          <p:val>
                                            <p:strVal val="#ppt_y"/>
                                          </p:val>
                                        </p:tav>
                                        <p:tav tm="100000">
                                          <p:val>
                                            <p:strVal val="#ppt_y"/>
                                          </p:val>
                                        </p:tav>
                                      </p:tavLst>
                                    </p:anim>
                                  </p:childTnLst>
                                </p:cTn>
                              </p:par>
                              <p:par>
                                <p:cTn id="221" presetID="2" presetClass="entr" presetSubtype="2" fill="hold" grpId="0" nodeType="withEffect">
                                  <p:stCondLst>
                                    <p:cond delay="0"/>
                                  </p:stCondLst>
                                  <p:childTnLst>
                                    <p:set>
                                      <p:cBhvr>
                                        <p:cTn id="222" dur="1" fill="hold">
                                          <p:stCondLst>
                                            <p:cond delay="0"/>
                                          </p:stCondLst>
                                        </p:cTn>
                                        <p:tgtEl>
                                          <p:spTgt spid="240"/>
                                        </p:tgtEl>
                                        <p:attrNameLst>
                                          <p:attrName>style.visibility</p:attrName>
                                        </p:attrNameLst>
                                      </p:cBhvr>
                                      <p:to>
                                        <p:strVal val="visible"/>
                                      </p:to>
                                    </p:set>
                                    <p:anim calcmode="lin" valueType="num">
                                      <p:cBhvr additive="base">
                                        <p:cTn id="223" dur="1500" fill="hold"/>
                                        <p:tgtEl>
                                          <p:spTgt spid="240"/>
                                        </p:tgtEl>
                                        <p:attrNameLst>
                                          <p:attrName>ppt_x</p:attrName>
                                        </p:attrNameLst>
                                      </p:cBhvr>
                                      <p:tavLst>
                                        <p:tav tm="0">
                                          <p:val>
                                            <p:strVal val="1+#ppt_w/2"/>
                                          </p:val>
                                        </p:tav>
                                        <p:tav tm="100000">
                                          <p:val>
                                            <p:strVal val="#ppt_x"/>
                                          </p:val>
                                        </p:tav>
                                      </p:tavLst>
                                    </p:anim>
                                    <p:anim calcmode="lin" valueType="num">
                                      <p:cBhvr additive="base">
                                        <p:cTn id="224" dur="1500" fill="hold"/>
                                        <p:tgtEl>
                                          <p:spTgt spid="240"/>
                                        </p:tgtEl>
                                        <p:attrNameLst>
                                          <p:attrName>ppt_y</p:attrName>
                                        </p:attrNameLst>
                                      </p:cBhvr>
                                      <p:tavLst>
                                        <p:tav tm="0">
                                          <p:val>
                                            <p:strVal val="#ppt_y"/>
                                          </p:val>
                                        </p:tav>
                                        <p:tav tm="100000">
                                          <p:val>
                                            <p:strVal val="#ppt_y"/>
                                          </p:val>
                                        </p:tav>
                                      </p:tavLst>
                                    </p:anim>
                                  </p:childTnLst>
                                </p:cTn>
                              </p:par>
                              <p:par>
                                <p:cTn id="225" presetID="2" presetClass="entr" presetSubtype="2" fill="hold" grpId="0" nodeType="withEffect">
                                  <p:stCondLst>
                                    <p:cond delay="0"/>
                                  </p:stCondLst>
                                  <p:childTnLst>
                                    <p:set>
                                      <p:cBhvr>
                                        <p:cTn id="226" dur="1" fill="hold">
                                          <p:stCondLst>
                                            <p:cond delay="0"/>
                                          </p:stCondLst>
                                        </p:cTn>
                                        <p:tgtEl>
                                          <p:spTgt spid="241"/>
                                        </p:tgtEl>
                                        <p:attrNameLst>
                                          <p:attrName>style.visibility</p:attrName>
                                        </p:attrNameLst>
                                      </p:cBhvr>
                                      <p:to>
                                        <p:strVal val="visible"/>
                                      </p:to>
                                    </p:set>
                                    <p:anim calcmode="lin" valueType="num">
                                      <p:cBhvr additive="base">
                                        <p:cTn id="227" dur="1500" fill="hold"/>
                                        <p:tgtEl>
                                          <p:spTgt spid="241"/>
                                        </p:tgtEl>
                                        <p:attrNameLst>
                                          <p:attrName>ppt_x</p:attrName>
                                        </p:attrNameLst>
                                      </p:cBhvr>
                                      <p:tavLst>
                                        <p:tav tm="0">
                                          <p:val>
                                            <p:strVal val="1+#ppt_w/2"/>
                                          </p:val>
                                        </p:tav>
                                        <p:tav tm="100000">
                                          <p:val>
                                            <p:strVal val="#ppt_x"/>
                                          </p:val>
                                        </p:tav>
                                      </p:tavLst>
                                    </p:anim>
                                    <p:anim calcmode="lin" valueType="num">
                                      <p:cBhvr additive="base">
                                        <p:cTn id="228" dur="1500" fill="hold"/>
                                        <p:tgtEl>
                                          <p:spTgt spid="241"/>
                                        </p:tgtEl>
                                        <p:attrNameLst>
                                          <p:attrName>ppt_y</p:attrName>
                                        </p:attrNameLst>
                                      </p:cBhvr>
                                      <p:tavLst>
                                        <p:tav tm="0">
                                          <p:val>
                                            <p:strVal val="#ppt_y"/>
                                          </p:val>
                                        </p:tav>
                                        <p:tav tm="100000">
                                          <p:val>
                                            <p:strVal val="#ppt_y"/>
                                          </p:val>
                                        </p:tav>
                                      </p:tavLst>
                                    </p:anim>
                                  </p:childTnLst>
                                </p:cTn>
                              </p:par>
                              <p:par>
                                <p:cTn id="229" presetID="2" presetClass="entr" presetSubtype="2" fill="hold" grpId="0" nodeType="withEffect">
                                  <p:stCondLst>
                                    <p:cond delay="0"/>
                                  </p:stCondLst>
                                  <p:childTnLst>
                                    <p:set>
                                      <p:cBhvr>
                                        <p:cTn id="230" dur="1" fill="hold">
                                          <p:stCondLst>
                                            <p:cond delay="0"/>
                                          </p:stCondLst>
                                        </p:cTn>
                                        <p:tgtEl>
                                          <p:spTgt spid="242"/>
                                        </p:tgtEl>
                                        <p:attrNameLst>
                                          <p:attrName>style.visibility</p:attrName>
                                        </p:attrNameLst>
                                      </p:cBhvr>
                                      <p:to>
                                        <p:strVal val="visible"/>
                                      </p:to>
                                    </p:set>
                                    <p:anim calcmode="lin" valueType="num">
                                      <p:cBhvr additive="base">
                                        <p:cTn id="231" dur="1500" fill="hold"/>
                                        <p:tgtEl>
                                          <p:spTgt spid="242"/>
                                        </p:tgtEl>
                                        <p:attrNameLst>
                                          <p:attrName>ppt_x</p:attrName>
                                        </p:attrNameLst>
                                      </p:cBhvr>
                                      <p:tavLst>
                                        <p:tav tm="0">
                                          <p:val>
                                            <p:strVal val="1+#ppt_w/2"/>
                                          </p:val>
                                        </p:tav>
                                        <p:tav tm="100000">
                                          <p:val>
                                            <p:strVal val="#ppt_x"/>
                                          </p:val>
                                        </p:tav>
                                      </p:tavLst>
                                    </p:anim>
                                    <p:anim calcmode="lin" valueType="num">
                                      <p:cBhvr additive="base">
                                        <p:cTn id="232" dur="1500" fill="hold"/>
                                        <p:tgtEl>
                                          <p:spTgt spid="242"/>
                                        </p:tgtEl>
                                        <p:attrNameLst>
                                          <p:attrName>ppt_y</p:attrName>
                                        </p:attrNameLst>
                                      </p:cBhvr>
                                      <p:tavLst>
                                        <p:tav tm="0">
                                          <p:val>
                                            <p:strVal val="#ppt_y"/>
                                          </p:val>
                                        </p:tav>
                                        <p:tav tm="100000">
                                          <p:val>
                                            <p:strVal val="#ppt_y"/>
                                          </p:val>
                                        </p:tav>
                                      </p:tavLst>
                                    </p:anim>
                                  </p:childTnLst>
                                </p:cTn>
                              </p:par>
                              <p:par>
                                <p:cTn id="233" presetID="2" presetClass="entr" presetSubtype="2" fill="hold" grpId="0" nodeType="withEffect">
                                  <p:stCondLst>
                                    <p:cond delay="0"/>
                                  </p:stCondLst>
                                  <p:childTnLst>
                                    <p:set>
                                      <p:cBhvr>
                                        <p:cTn id="234" dur="1" fill="hold">
                                          <p:stCondLst>
                                            <p:cond delay="0"/>
                                          </p:stCondLst>
                                        </p:cTn>
                                        <p:tgtEl>
                                          <p:spTgt spid="243"/>
                                        </p:tgtEl>
                                        <p:attrNameLst>
                                          <p:attrName>style.visibility</p:attrName>
                                        </p:attrNameLst>
                                      </p:cBhvr>
                                      <p:to>
                                        <p:strVal val="visible"/>
                                      </p:to>
                                    </p:set>
                                    <p:anim calcmode="lin" valueType="num">
                                      <p:cBhvr additive="base">
                                        <p:cTn id="235" dur="1500" fill="hold"/>
                                        <p:tgtEl>
                                          <p:spTgt spid="243"/>
                                        </p:tgtEl>
                                        <p:attrNameLst>
                                          <p:attrName>ppt_x</p:attrName>
                                        </p:attrNameLst>
                                      </p:cBhvr>
                                      <p:tavLst>
                                        <p:tav tm="0">
                                          <p:val>
                                            <p:strVal val="1+#ppt_w/2"/>
                                          </p:val>
                                        </p:tav>
                                        <p:tav tm="100000">
                                          <p:val>
                                            <p:strVal val="#ppt_x"/>
                                          </p:val>
                                        </p:tav>
                                      </p:tavLst>
                                    </p:anim>
                                    <p:anim calcmode="lin" valueType="num">
                                      <p:cBhvr additive="base">
                                        <p:cTn id="236" dur="1500" fill="hold"/>
                                        <p:tgtEl>
                                          <p:spTgt spid="243"/>
                                        </p:tgtEl>
                                        <p:attrNameLst>
                                          <p:attrName>ppt_y</p:attrName>
                                        </p:attrNameLst>
                                      </p:cBhvr>
                                      <p:tavLst>
                                        <p:tav tm="0">
                                          <p:val>
                                            <p:strVal val="#ppt_y"/>
                                          </p:val>
                                        </p:tav>
                                        <p:tav tm="100000">
                                          <p:val>
                                            <p:strVal val="#ppt_y"/>
                                          </p:val>
                                        </p:tav>
                                      </p:tavLst>
                                    </p:anim>
                                  </p:childTnLst>
                                </p:cTn>
                              </p:par>
                              <p:par>
                                <p:cTn id="237" presetID="2" presetClass="entr" presetSubtype="2" fill="hold" grpId="0" nodeType="withEffect">
                                  <p:stCondLst>
                                    <p:cond delay="0"/>
                                  </p:stCondLst>
                                  <p:childTnLst>
                                    <p:set>
                                      <p:cBhvr>
                                        <p:cTn id="238" dur="1" fill="hold">
                                          <p:stCondLst>
                                            <p:cond delay="0"/>
                                          </p:stCondLst>
                                        </p:cTn>
                                        <p:tgtEl>
                                          <p:spTgt spid="244"/>
                                        </p:tgtEl>
                                        <p:attrNameLst>
                                          <p:attrName>style.visibility</p:attrName>
                                        </p:attrNameLst>
                                      </p:cBhvr>
                                      <p:to>
                                        <p:strVal val="visible"/>
                                      </p:to>
                                    </p:set>
                                    <p:anim calcmode="lin" valueType="num">
                                      <p:cBhvr additive="base">
                                        <p:cTn id="239" dur="1500" fill="hold"/>
                                        <p:tgtEl>
                                          <p:spTgt spid="244"/>
                                        </p:tgtEl>
                                        <p:attrNameLst>
                                          <p:attrName>ppt_x</p:attrName>
                                        </p:attrNameLst>
                                      </p:cBhvr>
                                      <p:tavLst>
                                        <p:tav tm="0">
                                          <p:val>
                                            <p:strVal val="1+#ppt_w/2"/>
                                          </p:val>
                                        </p:tav>
                                        <p:tav tm="100000">
                                          <p:val>
                                            <p:strVal val="#ppt_x"/>
                                          </p:val>
                                        </p:tav>
                                      </p:tavLst>
                                    </p:anim>
                                    <p:anim calcmode="lin" valueType="num">
                                      <p:cBhvr additive="base">
                                        <p:cTn id="240" dur="1500" fill="hold"/>
                                        <p:tgtEl>
                                          <p:spTgt spid="244"/>
                                        </p:tgtEl>
                                        <p:attrNameLst>
                                          <p:attrName>ppt_y</p:attrName>
                                        </p:attrNameLst>
                                      </p:cBhvr>
                                      <p:tavLst>
                                        <p:tav tm="0">
                                          <p:val>
                                            <p:strVal val="#ppt_y"/>
                                          </p:val>
                                        </p:tav>
                                        <p:tav tm="100000">
                                          <p:val>
                                            <p:strVal val="#ppt_y"/>
                                          </p:val>
                                        </p:tav>
                                      </p:tavLst>
                                    </p:anim>
                                  </p:childTnLst>
                                </p:cTn>
                              </p:par>
                              <p:par>
                                <p:cTn id="241" presetID="2" presetClass="entr" presetSubtype="2" fill="hold" grpId="0" nodeType="withEffect">
                                  <p:stCondLst>
                                    <p:cond delay="0"/>
                                  </p:stCondLst>
                                  <p:childTnLst>
                                    <p:set>
                                      <p:cBhvr>
                                        <p:cTn id="242" dur="1" fill="hold">
                                          <p:stCondLst>
                                            <p:cond delay="0"/>
                                          </p:stCondLst>
                                        </p:cTn>
                                        <p:tgtEl>
                                          <p:spTgt spid="245"/>
                                        </p:tgtEl>
                                        <p:attrNameLst>
                                          <p:attrName>style.visibility</p:attrName>
                                        </p:attrNameLst>
                                      </p:cBhvr>
                                      <p:to>
                                        <p:strVal val="visible"/>
                                      </p:to>
                                    </p:set>
                                    <p:anim calcmode="lin" valueType="num">
                                      <p:cBhvr additive="base">
                                        <p:cTn id="243" dur="1500" fill="hold"/>
                                        <p:tgtEl>
                                          <p:spTgt spid="245"/>
                                        </p:tgtEl>
                                        <p:attrNameLst>
                                          <p:attrName>ppt_x</p:attrName>
                                        </p:attrNameLst>
                                      </p:cBhvr>
                                      <p:tavLst>
                                        <p:tav tm="0">
                                          <p:val>
                                            <p:strVal val="1+#ppt_w/2"/>
                                          </p:val>
                                        </p:tav>
                                        <p:tav tm="100000">
                                          <p:val>
                                            <p:strVal val="#ppt_x"/>
                                          </p:val>
                                        </p:tav>
                                      </p:tavLst>
                                    </p:anim>
                                    <p:anim calcmode="lin" valueType="num">
                                      <p:cBhvr additive="base">
                                        <p:cTn id="244" dur="1500" fill="hold"/>
                                        <p:tgtEl>
                                          <p:spTgt spid="245"/>
                                        </p:tgtEl>
                                        <p:attrNameLst>
                                          <p:attrName>ppt_y</p:attrName>
                                        </p:attrNameLst>
                                      </p:cBhvr>
                                      <p:tavLst>
                                        <p:tav tm="0">
                                          <p:val>
                                            <p:strVal val="#ppt_y"/>
                                          </p:val>
                                        </p:tav>
                                        <p:tav tm="100000">
                                          <p:val>
                                            <p:strVal val="#ppt_y"/>
                                          </p:val>
                                        </p:tav>
                                      </p:tavLst>
                                    </p:anim>
                                  </p:childTnLst>
                                </p:cTn>
                              </p:par>
                              <p:par>
                                <p:cTn id="245" presetID="2" presetClass="entr" presetSubtype="2" fill="hold" grpId="0" nodeType="withEffect">
                                  <p:stCondLst>
                                    <p:cond delay="0"/>
                                  </p:stCondLst>
                                  <p:childTnLst>
                                    <p:set>
                                      <p:cBhvr>
                                        <p:cTn id="246" dur="1" fill="hold">
                                          <p:stCondLst>
                                            <p:cond delay="0"/>
                                          </p:stCondLst>
                                        </p:cTn>
                                        <p:tgtEl>
                                          <p:spTgt spid="246"/>
                                        </p:tgtEl>
                                        <p:attrNameLst>
                                          <p:attrName>style.visibility</p:attrName>
                                        </p:attrNameLst>
                                      </p:cBhvr>
                                      <p:to>
                                        <p:strVal val="visible"/>
                                      </p:to>
                                    </p:set>
                                    <p:anim calcmode="lin" valueType="num">
                                      <p:cBhvr additive="base">
                                        <p:cTn id="247" dur="1500" fill="hold"/>
                                        <p:tgtEl>
                                          <p:spTgt spid="246"/>
                                        </p:tgtEl>
                                        <p:attrNameLst>
                                          <p:attrName>ppt_x</p:attrName>
                                        </p:attrNameLst>
                                      </p:cBhvr>
                                      <p:tavLst>
                                        <p:tav tm="0">
                                          <p:val>
                                            <p:strVal val="1+#ppt_w/2"/>
                                          </p:val>
                                        </p:tav>
                                        <p:tav tm="100000">
                                          <p:val>
                                            <p:strVal val="#ppt_x"/>
                                          </p:val>
                                        </p:tav>
                                      </p:tavLst>
                                    </p:anim>
                                    <p:anim calcmode="lin" valueType="num">
                                      <p:cBhvr additive="base">
                                        <p:cTn id="248" dur="1500" fill="hold"/>
                                        <p:tgtEl>
                                          <p:spTgt spid="246"/>
                                        </p:tgtEl>
                                        <p:attrNameLst>
                                          <p:attrName>ppt_y</p:attrName>
                                        </p:attrNameLst>
                                      </p:cBhvr>
                                      <p:tavLst>
                                        <p:tav tm="0">
                                          <p:val>
                                            <p:strVal val="#ppt_y"/>
                                          </p:val>
                                        </p:tav>
                                        <p:tav tm="100000">
                                          <p:val>
                                            <p:strVal val="#ppt_y"/>
                                          </p:val>
                                        </p:tav>
                                      </p:tavLst>
                                    </p:anim>
                                  </p:childTnLst>
                                </p:cTn>
                              </p:par>
                              <p:par>
                                <p:cTn id="249" presetID="2" presetClass="entr" presetSubtype="2" fill="hold" grpId="0" nodeType="withEffect">
                                  <p:stCondLst>
                                    <p:cond delay="0"/>
                                  </p:stCondLst>
                                  <p:childTnLst>
                                    <p:set>
                                      <p:cBhvr>
                                        <p:cTn id="250" dur="1" fill="hold">
                                          <p:stCondLst>
                                            <p:cond delay="0"/>
                                          </p:stCondLst>
                                        </p:cTn>
                                        <p:tgtEl>
                                          <p:spTgt spid="247"/>
                                        </p:tgtEl>
                                        <p:attrNameLst>
                                          <p:attrName>style.visibility</p:attrName>
                                        </p:attrNameLst>
                                      </p:cBhvr>
                                      <p:to>
                                        <p:strVal val="visible"/>
                                      </p:to>
                                    </p:set>
                                    <p:anim calcmode="lin" valueType="num">
                                      <p:cBhvr additive="base">
                                        <p:cTn id="251" dur="1500" fill="hold"/>
                                        <p:tgtEl>
                                          <p:spTgt spid="247"/>
                                        </p:tgtEl>
                                        <p:attrNameLst>
                                          <p:attrName>ppt_x</p:attrName>
                                        </p:attrNameLst>
                                      </p:cBhvr>
                                      <p:tavLst>
                                        <p:tav tm="0">
                                          <p:val>
                                            <p:strVal val="1+#ppt_w/2"/>
                                          </p:val>
                                        </p:tav>
                                        <p:tav tm="100000">
                                          <p:val>
                                            <p:strVal val="#ppt_x"/>
                                          </p:val>
                                        </p:tav>
                                      </p:tavLst>
                                    </p:anim>
                                    <p:anim calcmode="lin" valueType="num">
                                      <p:cBhvr additive="base">
                                        <p:cTn id="252" dur="1500" fill="hold"/>
                                        <p:tgtEl>
                                          <p:spTgt spid="247"/>
                                        </p:tgtEl>
                                        <p:attrNameLst>
                                          <p:attrName>ppt_y</p:attrName>
                                        </p:attrNameLst>
                                      </p:cBhvr>
                                      <p:tavLst>
                                        <p:tav tm="0">
                                          <p:val>
                                            <p:strVal val="#ppt_y"/>
                                          </p:val>
                                        </p:tav>
                                        <p:tav tm="100000">
                                          <p:val>
                                            <p:strVal val="#ppt_y"/>
                                          </p:val>
                                        </p:tav>
                                      </p:tavLst>
                                    </p:anim>
                                  </p:childTnLst>
                                </p:cTn>
                              </p:par>
                              <p:par>
                                <p:cTn id="253" presetID="2" presetClass="entr" presetSubtype="2" fill="hold" grpId="0" nodeType="withEffect">
                                  <p:stCondLst>
                                    <p:cond delay="0"/>
                                  </p:stCondLst>
                                  <p:childTnLst>
                                    <p:set>
                                      <p:cBhvr>
                                        <p:cTn id="254" dur="1" fill="hold">
                                          <p:stCondLst>
                                            <p:cond delay="0"/>
                                          </p:stCondLst>
                                        </p:cTn>
                                        <p:tgtEl>
                                          <p:spTgt spid="248"/>
                                        </p:tgtEl>
                                        <p:attrNameLst>
                                          <p:attrName>style.visibility</p:attrName>
                                        </p:attrNameLst>
                                      </p:cBhvr>
                                      <p:to>
                                        <p:strVal val="visible"/>
                                      </p:to>
                                    </p:set>
                                    <p:anim calcmode="lin" valueType="num">
                                      <p:cBhvr additive="base">
                                        <p:cTn id="255" dur="1500" fill="hold"/>
                                        <p:tgtEl>
                                          <p:spTgt spid="248"/>
                                        </p:tgtEl>
                                        <p:attrNameLst>
                                          <p:attrName>ppt_x</p:attrName>
                                        </p:attrNameLst>
                                      </p:cBhvr>
                                      <p:tavLst>
                                        <p:tav tm="0">
                                          <p:val>
                                            <p:strVal val="1+#ppt_w/2"/>
                                          </p:val>
                                        </p:tav>
                                        <p:tav tm="100000">
                                          <p:val>
                                            <p:strVal val="#ppt_x"/>
                                          </p:val>
                                        </p:tav>
                                      </p:tavLst>
                                    </p:anim>
                                    <p:anim calcmode="lin" valueType="num">
                                      <p:cBhvr additive="base">
                                        <p:cTn id="256" dur="1500" fill="hold"/>
                                        <p:tgtEl>
                                          <p:spTgt spid="248"/>
                                        </p:tgtEl>
                                        <p:attrNameLst>
                                          <p:attrName>ppt_y</p:attrName>
                                        </p:attrNameLst>
                                      </p:cBhvr>
                                      <p:tavLst>
                                        <p:tav tm="0">
                                          <p:val>
                                            <p:strVal val="#ppt_y"/>
                                          </p:val>
                                        </p:tav>
                                        <p:tav tm="100000">
                                          <p:val>
                                            <p:strVal val="#ppt_y"/>
                                          </p:val>
                                        </p:tav>
                                      </p:tavLst>
                                    </p:anim>
                                  </p:childTnLst>
                                </p:cTn>
                              </p:par>
                              <p:par>
                                <p:cTn id="257" presetID="2" presetClass="entr" presetSubtype="2" fill="hold" grpId="0" nodeType="withEffect">
                                  <p:stCondLst>
                                    <p:cond delay="0"/>
                                  </p:stCondLst>
                                  <p:childTnLst>
                                    <p:set>
                                      <p:cBhvr>
                                        <p:cTn id="258" dur="1" fill="hold">
                                          <p:stCondLst>
                                            <p:cond delay="0"/>
                                          </p:stCondLst>
                                        </p:cTn>
                                        <p:tgtEl>
                                          <p:spTgt spid="249"/>
                                        </p:tgtEl>
                                        <p:attrNameLst>
                                          <p:attrName>style.visibility</p:attrName>
                                        </p:attrNameLst>
                                      </p:cBhvr>
                                      <p:to>
                                        <p:strVal val="visible"/>
                                      </p:to>
                                    </p:set>
                                    <p:anim calcmode="lin" valueType="num">
                                      <p:cBhvr additive="base">
                                        <p:cTn id="259" dur="1500" fill="hold"/>
                                        <p:tgtEl>
                                          <p:spTgt spid="249"/>
                                        </p:tgtEl>
                                        <p:attrNameLst>
                                          <p:attrName>ppt_x</p:attrName>
                                        </p:attrNameLst>
                                      </p:cBhvr>
                                      <p:tavLst>
                                        <p:tav tm="0">
                                          <p:val>
                                            <p:strVal val="1+#ppt_w/2"/>
                                          </p:val>
                                        </p:tav>
                                        <p:tav tm="100000">
                                          <p:val>
                                            <p:strVal val="#ppt_x"/>
                                          </p:val>
                                        </p:tav>
                                      </p:tavLst>
                                    </p:anim>
                                    <p:anim calcmode="lin" valueType="num">
                                      <p:cBhvr additive="base">
                                        <p:cTn id="260" dur="1500" fill="hold"/>
                                        <p:tgtEl>
                                          <p:spTgt spid="249"/>
                                        </p:tgtEl>
                                        <p:attrNameLst>
                                          <p:attrName>ppt_y</p:attrName>
                                        </p:attrNameLst>
                                      </p:cBhvr>
                                      <p:tavLst>
                                        <p:tav tm="0">
                                          <p:val>
                                            <p:strVal val="#ppt_y"/>
                                          </p:val>
                                        </p:tav>
                                        <p:tav tm="100000">
                                          <p:val>
                                            <p:strVal val="#ppt_y"/>
                                          </p:val>
                                        </p:tav>
                                      </p:tavLst>
                                    </p:anim>
                                  </p:childTnLst>
                                </p:cTn>
                              </p:par>
                              <p:par>
                                <p:cTn id="261" presetID="2" presetClass="entr" presetSubtype="2" fill="hold" grpId="0" nodeType="withEffect">
                                  <p:stCondLst>
                                    <p:cond delay="0"/>
                                  </p:stCondLst>
                                  <p:childTnLst>
                                    <p:set>
                                      <p:cBhvr>
                                        <p:cTn id="262" dur="1" fill="hold">
                                          <p:stCondLst>
                                            <p:cond delay="0"/>
                                          </p:stCondLst>
                                        </p:cTn>
                                        <p:tgtEl>
                                          <p:spTgt spid="250"/>
                                        </p:tgtEl>
                                        <p:attrNameLst>
                                          <p:attrName>style.visibility</p:attrName>
                                        </p:attrNameLst>
                                      </p:cBhvr>
                                      <p:to>
                                        <p:strVal val="visible"/>
                                      </p:to>
                                    </p:set>
                                    <p:anim calcmode="lin" valueType="num">
                                      <p:cBhvr additive="base">
                                        <p:cTn id="263" dur="1500" fill="hold"/>
                                        <p:tgtEl>
                                          <p:spTgt spid="250"/>
                                        </p:tgtEl>
                                        <p:attrNameLst>
                                          <p:attrName>ppt_x</p:attrName>
                                        </p:attrNameLst>
                                      </p:cBhvr>
                                      <p:tavLst>
                                        <p:tav tm="0">
                                          <p:val>
                                            <p:strVal val="1+#ppt_w/2"/>
                                          </p:val>
                                        </p:tav>
                                        <p:tav tm="100000">
                                          <p:val>
                                            <p:strVal val="#ppt_x"/>
                                          </p:val>
                                        </p:tav>
                                      </p:tavLst>
                                    </p:anim>
                                    <p:anim calcmode="lin" valueType="num">
                                      <p:cBhvr additive="base">
                                        <p:cTn id="264" dur="1500" fill="hold"/>
                                        <p:tgtEl>
                                          <p:spTgt spid="250"/>
                                        </p:tgtEl>
                                        <p:attrNameLst>
                                          <p:attrName>ppt_y</p:attrName>
                                        </p:attrNameLst>
                                      </p:cBhvr>
                                      <p:tavLst>
                                        <p:tav tm="0">
                                          <p:val>
                                            <p:strVal val="#ppt_y"/>
                                          </p:val>
                                        </p:tav>
                                        <p:tav tm="100000">
                                          <p:val>
                                            <p:strVal val="#ppt_y"/>
                                          </p:val>
                                        </p:tav>
                                      </p:tavLst>
                                    </p:anim>
                                  </p:childTnLst>
                                </p:cTn>
                              </p:par>
                              <p:par>
                                <p:cTn id="265" presetID="2" presetClass="entr" presetSubtype="2" fill="hold" grpId="0" nodeType="withEffect">
                                  <p:stCondLst>
                                    <p:cond delay="0"/>
                                  </p:stCondLst>
                                  <p:childTnLst>
                                    <p:set>
                                      <p:cBhvr>
                                        <p:cTn id="266" dur="1" fill="hold">
                                          <p:stCondLst>
                                            <p:cond delay="0"/>
                                          </p:stCondLst>
                                        </p:cTn>
                                        <p:tgtEl>
                                          <p:spTgt spid="251"/>
                                        </p:tgtEl>
                                        <p:attrNameLst>
                                          <p:attrName>style.visibility</p:attrName>
                                        </p:attrNameLst>
                                      </p:cBhvr>
                                      <p:to>
                                        <p:strVal val="visible"/>
                                      </p:to>
                                    </p:set>
                                    <p:anim calcmode="lin" valueType="num">
                                      <p:cBhvr additive="base">
                                        <p:cTn id="267" dur="1500" fill="hold"/>
                                        <p:tgtEl>
                                          <p:spTgt spid="251"/>
                                        </p:tgtEl>
                                        <p:attrNameLst>
                                          <p:attrName>ppt_x</p:attrName>
                                        </p:attrNameLst>
                                      </p:cBhvr>
                                      <p:tavLst>
                                        <p:tav tm="0">
                                          <p:val>
                                            <p:strVal val="1+#ppt_w/2"/>
                                          </p:val>
                                        </p:tav>
                                        <p:tav tm="100000">
                                          <p:val>
                                            <p:strVal val="#ppt_x"/>
                                          </p:val>
                                        </p:tav>
                                      </p:tavLst>
                                    </p:anim>
                                    <p:anim calcmode="lin" valueType="num">
                                      <p:cBhvr additive="base">
                                        <p:cTn id="268" dur="1500" fill="hold"/>
                                        <p:tgtEl>
                                          <p:spTgt spid="251"/>
                                        </p:tgtEl>
                                        <p:attrNameLst>
                                          <p:attrName>ppt_y</p:attrName>
                                        </p:attrNameLst>
                                      </p:cBhvr>
                                      <p:tavLst>
                                        <p:tav tm="0">
                                          <p:val>
                                            <p:strVal val="#ppt_y"/>
                                          </p:val>
                                        </p:tav>
                                        <p:tav tm="100000">
                                          <p:val>
                                            <p:strVal val="#ppt_y"/>
                                          </p:val>
                                        </p:tav>
                                      </p:tavLst>
                                    </p:anim>
                                  </p:childTnLst>
                                </p:cTn>
                              </p:par>
                              <p:par>
                                <p:cTn id="269" presetID="2" presetClass="entr" presetSubtype="2" fill="hold" grpId="0" nodeType="withEffect">
                                  <p:stCondLst>
                                    <p:cond delay="0"/>
                                  </p:stCondLst>
                                  <p:childTnLst>
                                    <p:set>
                                      <p:cBhvr>
                                        <p:cTn id="270" dur="1" fill="hold">
                                          <p:stCondLst>
                                            <p:cond delay="0"/>
                                          </p:stCondLst>
                                        </p:cTn>
                                        <p:tgtEl>
                                          <p:spTgt spid="252"/>
                                        </p:tgtEl>
                                        <p:attrNameLst>
                                          <p:attrName>style.visibility</p:attrName>
                                        </p:attrNameLst>
                                      </p:cBhvr>
                                      <p:to>
                                        <p:strVal val="visible"/>
                                      </p:to>
                                    </p:set>
                                    <p:anim calcmode="lin" valueType="num">
                                      <p:cBhvr additive="base">
                                        <p:cTn id="271" dur="1500" fill="hold"/>
                                        <p:tgtEl>
                                          <p:spTgt spid="252"/>
                                        </p:tgtEl>
                                        <p:attrNameLst>
                                          <p:attrName>ppt_x</p:attrName>
                                        </p:attrNameLst>
                                      </p:cBhvr>
                                      <p:tavLst>
                                        <p:tav tm="0">
                                          <p:val>
                                            <p:strVal val="1+#ppt_w/2"/>
                                          </p:val>
                                        </p:tav>
                                        <p:tav tm="100000">
                                          <p:val>
                                            <p:strVal val="#ppt_x"/>
                                          </p:val>
                                        </p:tav>
                                      </p:tavLst>
                                    </p:anim>
                                    <p:anim calcmode="lin" valueType="num">
                                      <p:cBhvr additive="base">
                                        <p:cTn id="272" dur="1500" fill="hold"/>
                                        <p:tgtEl>
                                          <p:spTgt spid="252"/>
                                        </p:tgtEl>
                                        <p:attrNameLst>
                                          <p:attrName>ppt_y</p:attrName>
                                        </p:attrNameLst>
                                      </p:cBhvr>
                                      <p:tavLst>
                                        <p:tav tm="0">
                                          <p:val>
                                            <p:strVal val="#ppt_y"/>
                                          </p:val>
                                        </p:tav>
                                        <p:tav tm="100000">
                                          <p:val>
                                            <p:strVal val="#ppt_y"/>
                                          </p:val>
                                        </p:tav>
                                      </p:tavLst>
                                    </p:anim>
                                  </p:childTnLst>
                                </p:cTn>
                              </p:par>
                              <p:par>
                                <p:cTn id="273" presetID="2" presetClass="entr" presetSubtype="2" fill="hold" grpId="0" nodeType="withEffect">
                                  <p:stCondLst>
                                    <p:cond delay="0"/>
                                  </p:stCondLst>
                                  <p:childTnLst>
                                    <p:set>
                                      <p:cBhvr>
                                        <p:cTn id="274" dur="1" fill="hold">
                                          <p:stCondLst>
                                            <p:cond delay="0"/>
                                          </p:stCondLst>
                                        </p:cTn>
                                        <p:tgtEl>
                                          <p:spTgt spid="253"/>
                                        </p:tgtEl>
                                        <p:attrNameLst>
                                          <p:attrName>style.visibility</p:attrName>
                                        </p:attrNameLst>
                                      </p:cBhvr>
                                      <p:to>
                                        <p:strVal val="visible"/>
                                      </p:to>
                                    </p:set>
                                    <p:anim calcmode="lin" valueType="num">
                                      <p:cBhvr additive="base">
                                        <p:cTn id="275" dur="1500" fill="hold"/>
                                        <p:tgtEl>
                                          <p:spTgt spid="253"/>
                                        </p:tgtEl>
                                        <p:attrNameLst>
                                          <p:attrName>ppt_x</p:attrName>
                                        </p:attrNameLst>
                                      </p:cBhvr>
                                      <p:tavLst>
                                        <p:tav tm="0">
                                          <p:val>
                                            <p:strVal val="1+#ppt_w/2"/>
                                          </p:val>
                                        </p:tav>
                                        <p:tav tm="100000">
                                          <p:val>
                                            <p:strVal val="#ppt_x"/>
                                          </p:val>
                                        </p:tav>
                                      </p:tavLst>
                                    </p:anim>
                                    <p:anim calcmode="lin" valueType="num">
                                      <p:cBhvr additive="base">
                                        <p:cTn id="276" dur="1500" fill="hold"/>
                                        <p:tgtEl>
                                          <p:spTgt spid="253"/>
                                        </p:tgtEl>
                                        <p:attrNameLst>
                                          <p:attrName>ppt_y</p:attrName>
                                        </p:attrNameLst>
                                      </p:cBhvr>
                                      <p:tavLst>
                                        <p:tav tm="0">
                                          <p:val>
                                            <p:strVal val="#ppt_y"/>
                                          </p:val>
                                        </p:tav>
                                        <p:tav tm="100000">
                                          <p:val>
                                            <p:strVal val="#ppt_y"/>
                                          </p:val>
                                        </p:tav>
                                      </p:tavLst>
                                    </p:anim>
                                  </p:childTnLst>
                                </p:cTn>
                              </p:par>
                              <p:par>
                                <p:cTn id="277" presetID="2" presetClass="entr" presetSubtype="2" fill="hold" grpId="0" nodeType="withEffect">
                                  <p:stCondLst>
                                    <p:cond delay="0"/>
                                  </p:stCondLst>
                                  <p:childTnLst>
                                    <p:set>
                                      <p:cBhvr>
                                        <p:cTn id="278" dur="1" fill="hold">
                                          <p:stCondLst>
                                            <p:cond delay="0"/>
                                          </p:stCondLst>
                                        </p:cTn>
                                        <p:tgtEl>
                                          <p:spTgt spid="254"/>
                                        </p:tgtEl>
                                        <p:attrNameLst>
                                          <p:attrName>style.visibility</p:attrName>
                                        </p:attrNameLst>
                                      </p:cBhvr>
                                      <p:to>
                                        <p:strVal val="visible"/>
                                      </p:to>
                                    </p:set>
                                    <p:anim calcmode="lin" valueType="num">
                                      <p:cBhvr additive="base">
                                        <p:cTn id="279" dur="1500" fill="hold"/>
                                        <p:tgtEl>
                                          <p:spTgt spid="254"/>
                                        </p:tgtEl>
                                        <p:attrNameLst>
                                          <p:attrName>ppt_x</p:attrName>
                                        </p:attrNameLst>
                                      </p:cBhvr>
                                      <p:tavLst>
                                        <p:tav tm="0">
                                          <p:val>
                                            <p:strVal val="1+#ppt_w/2"/>
                                          </p:val>
                                        </p:tav>
                                        <p:tav tm="100000">
                                          <p:val>
                                            <p:strVal val="#ppt_x"/>
                                          </p:val>
                                        </p:tav>
                                      </p:tavLst>
                                    </p:anim>
                                    <p:anim calcmode="lin" valueType="num">
                                      <p:cBhvr additive="base">
                                        <p:cTn id="280" dur="1500" fill="hold"/>
                                        <p:tgtEl>
                                          <p:spTgt spid="254"/>
                                        </p:tgtEl>
                                        <p:attrNameLst>
                                          <p:attrName>ppt_y</p:attrName>
                                        </p:attrNameLst>
                                      </p:cBhvr>
                                      <p:tavLst>
                                        <p:tav tm="0">
                                          <p:val>
                                            <p:strVal val="#ppt_y"/>
                                          </p:val>
                                        </p:tav>
                                        <p:tav tm="100000">
                                          <p:val>
                                            <p:strVal val="#ppt_y"/>
                                          </p:val>
                                        </p:tav>
                                      </p:tavLst>
                                    </p:anim>
                                  </p:childTnLst>
                                </p:cTn>
                              </p:par>
                              <p:par>
                                <p:cTn id="281" presetID="2" presetClass="entr" presetSubtype="2" fill="hold" grpId="0" nodeType="withEffect">
                                  <p:stCondLst>
                                    <p:cond delay="0"/>
                                  </p:stCondLst>
                                  <p:childTnLst>
                                    <p:set>
                                      <p:cBhvr>
                                        <p:cTn id="282" dur="1" fill="hold">
                                          <p:stCondLst>
                                            <p:cond delay="0"/>
                                          </p:stCondLst>
                                        </p:cTn>
                                        <p:tgtEl>
                                          <p:spTgt spid="255"/>
                                        </p:tgtEl>
                                        <p:attrNameLst>
                                          <p:attrName>style.visibility</p:attrName>
                                        </p:attrNameLst>
                                      </p:cBhvr>
                                      <p:to>
                                        <p:strVal val="visible"/>
                                      </p:to>
                                    </p:set>
                                    <p:anim calcmode="lin" valueType="num">
                                      <p:cBhvr additive="base">
                                        <p:cTn id="283" dur="1500" fill="hold"/>
                                        <p:tgtEl>
                                          <p:spTgt spid="255"/>
                                        </p:tgtEl>
                                        <p:attrNameLst>
                                          <p:attrName>ppt_x</p:attrName>
                                        </p:attrNameLst>
                                      </p:cBhvr>
                                      <p:tavLst>
                                        <p:tav tm="0">
                                          <p:val>
                                            <p:strVal val="1+#ppt_w/2"/>
                                          </p:val>
                                        </p:tav>
                                        <p:tav tm="100000">
                                          <p:val>
                                            <p:strVal val="#ppt_x"/>
                                          </p:val>
                                        </p:tav>
                                      </p:tavLst>
                                    </p:anim>
                                    <p:anim calcmode="lin" valueType="num">
                                      <p:cBhvr additive="base">
                                        <p:cTn id="284" dur="1500" fill="hold"/>
                                        <p:tgtEl>
                                          <p:spTgt spid="255"/>
                                        </p:tgtEl>
                                        <p:attrNameLst>
                                          <p:attrName>ppt_y</p:attrName>
                                        </p:attrNameLst>
                                      </p:cBhvr>
                                      <p:tavLst>
                                        <p:tav tm="0">
                                          <p:val>
                                            <p:strVal val="#ppt_y"/>
                                          </p:val>
                                        </p:tav>
                                        <p:tav tm="100000">
                                          <p:val>
                                            <p:strVal val="#ppt_y"/>
                                          </p:val>
                                        </p:tav>
                                      </p:tavLst>
                                    </p:anim>
                                  </p:childTnLst>
                                </p:cTn>
                              </p:par>
                              <p:par>
                                <p:cTn id="285" presetID="2" presetClass="entr" presetSubtype="2" fill="hold" grpId="0" nodeType="withEffect">
                                  <p:stCondLst>
                                    <p:cond delay="0"/>
                                  </p:stCondLst>
                                  <p:childTnLst>
                                    <p:set>
                                      <p:cBhvr>
                                        <p:cTn id="286" dur="1" fill="hold">
                                          <p:stCondLst>
                                            <p:cond delay="0"/>
                                          </p:stCondLst>
                                        </p:cTn>
                                        <p:tgtEl>
                                          <p:spTgt spid="256"/>
                                        </p:tgtEl>
                                        <p:attrNameLst>
                                          <p:attrName>style.visibility</p:attrName>
                                        </p:attrNameLst>
                                      </p:cBhvr>
                                      <p:to>
                                        <p:strVal val="visible"/>
                                      </p:to>
                                    </p:set>
                                    <p:anim calcmode="lin" valueType="num">
                                      <p:cBhvr additive="base">
                                        <p:cTn id="287" dur="1500" fill="hold"/>
                                        <p:tgtEl>
                                          <p:spTgt spid="256"/>
                                        </p:tgtEl>
                                        <p:attrNameLst>
                                          <p:attrName>ppt_x</p:attrName>
                                        </p:attrNameLst>
                                      </p:cBhvr>
                                      <p:tavLst>
                                        <p:tav tm="0">
                                          <p:val>
                                            <p:strVal val="1+#ppt_w/2"/>
                                          </p:val>
                                        </p:tav>
                                        <p:tav tm="100000">
                                          <p:val>
                                            <p:strVal val="#ppt_x"/>
                                          </p:val>
                                        </p:tav>
                                      </p:tavLst>
                                    </p:anim>
                                    <p:anim calcmode="lin" valueType="num">
                                      <p:cBhvr additive="base">
                                        <p:cTn id="288" dur="1500" fill="hold"/>
                                        <p:tgtEl>
                                          <p:spTgt spid="256"/>
                                        </p:tgtEl>
                                        <p:attrNameLst>
                                          <p:attrName>ppt_y</p:attrName>
                                        </p:attrNameLst>
                                      </p:cBhvr>
                                      <p:tavLst>
                                        <p:tav tm="0">
                                          <p:val>
                                            <p:strVal val="#ppt_y"/>
                                          </p:val>
                                        </p:tav>
                                        <p:tav tm="100000">
                                          <p:val>
                                            <p:strVal val="#ppt_y"/>
                                          </p:val>
                                        </p:tav>
                                      </p:tavLst>
                                    </p:anim>
                                  </p:childTnLst>
                                </p:cTn>
                              </p:par>
                              <p:par>
                                <p:cTn id="289" presetID="2" presetClass="entr" presetSubtype="2" fill="hold" grpId="0" nodeType="withEffect">
                                  <p:stCondLst>
                                    <p:cond delay="0"/>
                                  </p:stCondLst>
                                  <p:childTnLst>
                                    <p:set>
                                      <p:cBhvr>
                                        <p:cTn id="290" dur="1" fill="hold">
                                          <p:stCondLst>
                                            <p:cond delay="0"/>
                                          </p:stCondLst>
                                        </p:cTn>
                                        <p:tgtEl>
                                          <p:spTgt spid="257"/>
                                        </p:tgtEl>
                                        <p:attrNameLst>
                                          <p:attrName>style.visibility</p:attrName>
                                        </p:attrNameLst>
                                      </p:cBhvr>
                                      <p:to>
                                        <p:strVal val="visible"/>
                                      </p:to>
                                    </p:set>
                                    <p:anim calcmode="lin" valueType="num">
                                      <p:cBhvr additive="base">
                                        <p:cTn id="291" dur="1500" fill="hold"/>
                                        <p:tgtEl>
                                          <p:spTgt spid="257"/>
                                        </p:tgtEl>
                                        <p:attrNameLst>
                                          <p:attrName>ppt_x</p:attrName>
                                        </p:attrNameLst>
                                      </p:cBhvr>
                                      <p:tavLst>
                                        <p:tav tm="0">
                                          <p:val>
                                            <p:strVal val="1+#ppt_w/2"/>
                                          </p:val>
                                        </p:tav>
                                        <p:tav tm="100000">
                                          <p:val>
                                            <p:strVal val="#ppt_x"/>
                                          </p:val>
                                        </p:tav>
                                      </p:tavLst>
                                    </p:anim>
                                    <p:anim calcmode="lin" valueType="num">
                                      <p:cBhvr additive="base">
                                        <p:cTn id="292" dur="1500" fill="hold"/>
                                        <p:tgtEl>
                                          <p:spTgt spid="257"/>
                                        </p:tgtEl>
                                        <p:attrNameLst>
                                          <p:attrName>ppt_y</p:attrName>
                                        </p:attrNameLst>
                                      </p:cBhvr>
                                      <p:tavLst>
                                        <p:tav tm="0">
                                          <p:val>
                                            <p:strVal val="#ppt_y"/>
                                          </p:val>
                                        </p:tav>
                                        <p:tav tm="100000">
                                          <p:val>
                                            <p:strVal val="#ppt_y"/>
                                          </p:val>
                                        </p:tav>
                                      </p:tavLst>
                                    </p:anim>
                                  </p:childTnLst>
                                </p:cTn>
                              </p:par>
                              <p:par>
                                <p:cTn id="293" presetID="2" presetClass="entr" presetSubtype="2" fill="hold" grpId="0" nodeType="withEffect">
                                  <p:stCondLst>
                                    <p:cond delay="0"/>
                                  </p:stCondLst>
                                  <p:childTnLst>
                                    <p:set>
                                      <p:cBhvr>
                                        <p:cTn id="294" dur="1" fill="hold">
                                          <p:stCondLst>
                                            <p:cond delay="0"/>
                                          </p:stCondLst>
                                        </p:cTn>
                                        <p:tgtEl>
                                          <p:spTgt spid="258"/>
                                        </p:tgtEl>
                                        <p:attrNameLst>
                                          <p:attrName>style.visibility</p:attrName>
                                        </p:attrNameLst>
                                      </p:cBhvr>
                                      <p:to>
                                        <p:strVal val="visible"/>
                                      </p:to>
                                    </p:set>
                                    <p:anim calcmode="lin" valueType="num">
                                      <p:cBhvr additive="base">
                                        <p:cTn id="295" dur="1500" fill="hold"/>
                                        <p:tgtEl>
                                          <p:spTgt spid="258"/>
                                        </p:tgtEl>
                                        <p:attrNameLst>
                                          <p:attrName>ppt_x</p:attrName>
                                        </p:attrNameLst>
                                      </p:cBhvr>
                                      <p:tavLst>
                                        <p:tav tm="0">
                                          <p:val>
                                            <p:strVal val="1+#ppt_w/2"/>
                                          </p:val>
                                        </p:tav>
                                        <p:tav tm="100000">
                                          <p:val>
                                            <p:strVal val="#ppt_x"/>
                                          </p:val>
                                        </p:tav>
                                      </p:tavLst>
                                    </p:anim>
                                    <p:anim calcmode="lin" valueType="num">
                                      <p:cBhvr additive="base">
                                        <p:cTn id="296" dur="1500" fill="hold"/>
                                        <p:tgtEl>
                                          <p:spTgt spid="258"/>
                                        </p:tgtEl>
                                        <p:attrNameLst>
                                          <p:attrName>ppt_y</p:attrName>
                                        </p:attrNameLst>
                                      </p:cBhvr>
                                      <p:tavLst>
                                        <p:tav tm="0">
                                          <p:val>
                                            <p:strVal val="#ppt_y"/>
                                          </p:val>
                                        </p:tav>
                                        <p:tav tm="100000">
                                          <p:val>
                                            <p:strVal val="#ppt_y"/>
                                          </p:val>
                                        </p:tav>
                                      </p:tavLst>
                                    </p:anim>
                                  </p:childTnLst>
                                </p:cTn>
                              </p:par>
                              <p:par>
                                <p:cTn id="297" presetID="2" presetClass="entr" presetSubtype="2" fill="hold" grpId="0" nodeType="withEffect">
                                  <p:stCondLst>
                                    <p:cond delay="0"/>
                                  </p:stCondLst>
                                  <p:childTnLst>
                                    <p:set>
                                      <p:cBhvr>
                                        <p:cTn id="298" dur="1" fill="hold">
                                          <p:stCondLst>
                                            <p:cond delay="0"/>
                                          </p:stCondLst>
                                        </p:cTn>
                                        <p:tgtEl>
                                          <p:spTgt spid="259"/>
                                        </p:tgtEl>
                                        <p:attrNameLst>
                                          <p:attrName>style.visibility</p:attrName>
                                        </p:attrNameLst>
                                      </p:cBhvr>
                                      <p:to>
                                        <p:strVal val="visible"/>
                                      </p:to>
                                    </p:set>
                                    <p:anim calcmode="lin" valueType="num">
                                      <p:cBhvr additive="base">
                                        <p:cTn id="299" dur="1500" fill="hold"/>
                                        <p:tgtEl>
                                          <p:spTgt spid="259"/>
                                        </p:tgtEl>
                                        <p:attrNameLst>
                                          <p:attrName>ppt_x</p:attrName>
                                        </p:attrNameLst>
                                      </p:cBhvr>
                                      <p:tavLst>
                                        <p:tav tm="0">
                                          <p:val>
                                            <p:strVal val="1+#ppt_w/2"/>
                                          </p:val>
                                        </p:tav>
                                        <p:tav tm="100000">
                                          <p:val>
                                            <p:strVal val="#ppt_x"/>
                                          </p:val>
                                        </p:tav>
                                      </p:tavLst>
                                    </p:anim>
                                    <p:anim calcmode="lin" valueType="num">
                                      <p:cBhvr additive="base">
                                        <p:cTn id="300" dur="1500" fill="hold"/>
                                        <p:tgtEl>
                                          <p:spTgt spid="259"/>
                                        </p:tgtEl>
                                        <p:attrNameLst>
                                          <p:attrName>ppt_y</p:attrName>
                                        </p:attrNameLst>
                                      </p:cBhvr>
                                      <p:tavLst>
                                        <p:tav tm="0">
                                          <p:val>
                                            <p:strVal val="#ppt_y"/>
                                          </p:val>
                                        </p:tav>
                                        <p:tav tm="100000">
                                          <p:val>
                                            <p:strVal val="#ppt_y"/>
                                          </p:val>
                                        </p:tav>
                                      </p:tavLst>
                                    </p:anim>
                                  </p:childTnLst>
                                </p:cTn>
                              </p:par>
                              <p:par>
                                <p:cTn id="301" presetID="2" presetClass="entr" presetSubtype="2" fill="hold" grpId="0" nodeType="withEffect">
                                  <p:stCondLst>
                                    <p:cond delay="0"/>
                                  </p:stCondLst>
                                  <p:childTnLst>
                                    <p:set>
                                      <p:cBhvr>
                                        <p:cTn id="302" dur="1" fill="hold">
                                          <p:stCondLst>
                                            <p:cond delay="0"/>
                                          </p:stCondLst>
                                        </p:cTn>
                                        <p:tgtEl>
                                          <p:spTgt spid="260"/>
                                        </p:tgtEl>
                                        <p:attrNameLst>
                                          <p:attrName>style.visibility</p:attrName>
                                        </p:attrNameLst>
                                      </p:cBhvr>
                                      <p:to>
                                        <p:strVal val="visible"/>
                                      </p:to>
                                    </p:set>
                                    <p:anim calcmode="lin" valueType="num">
                                      <p:cBhvr additive="base">
                                        <p:cTn id="303" dur="1500" fill="hold"/>
                                        <p:tgtEl>
                                          <p:spTgt spid="260"/>
                                        </p:tgtEl>
                                        <p:attrNameLst>
                                          <p:attrName>ppt_x</p:attrName>
                                        </p:attrNameLst>
                                      </p:cBhvr>
                                      <p:tavLst>
                                        <p:tav tm="0">
                                          <p:val>
                                            <p:strVal val="1+#ppt_w/2"/>
                                          </p:val>
                                        </p:tav>
                                        <p:tav tm="100000">
                                          <p:val>
                                            <p:strVal val="#ppt_x"/>
                                          </p:val>
                                        </p:tav>
                                      </p:tavLst>
                                    </p:anim>
                                    <p:anim calcmode="lin" valueType="num">
                                      <p:cBhvr additive="base">
                                        <p:cTn id="304" dur="1500" fill="hold"/>
                                        <p:tgtEl>
                                          <p:spTgt spid="260"/>
                                        </p:tgtEl>
                                        <p:attrNameLst>
                                          <p:attrName>ppt_y</p:attrName>
                                        </p:attrNameLst>
                                      </p:cBhvr>
                                      <p:tavLst>
                                        <p:tav tm="0">
                                          <p:val>
                                            <p:strVal val="#ppt_y"/>
                                          </p:val>
                                        </p:tav>
                                        <p:tav tm="100000">
                                          <p:val>
                                            <p:strVal val="#ppt_y"/>
                                          </p:val>
                                        </p:tav>
                                      </p:tavLst>
                                    </p:anim>
                                  </p:childTnLst>
                                </p:cTn>
                              </p:par>
                              <p:par>
                                <p:cTn id="305" presetID="2" presetClass="entr" presetSubtype="2" fill="hold" grpId="0" nodeType="withEffect">
                                  <p:stCondLst>
                                    <p:cond delay="0"/>
                                  </p:stCondLst>
                                  <p:childTnLst>
                                    <p:set>
                                      <p:cBhvr>
                                        <p:cTn id="306" dur="1" fill="hold">
                                          <p:stCondLst>
                                            <p:cond delay="0"/>
                                          </p:stCondLst>
                                        </p:cTn>
                                        <p:tgtEl>
                                          <p:spTgt spid="261"/>
                                        </p:tgtEl>
                                        <p:attrNameLst>
                                          <p:attrName>style.visibility</p:attrName>
                                        </p:attrNameLst>
                                      </p:cBhvr>
                                      <p:to>
                                        <p:strVal val="visible"/>
                                      </p:to>
                                    </p:set>
                                    <p:anim calcmode="lin" valueType="num">
                                      <p:cBhvr additive="base">
                                        <p:cTn id="307" dur="1500" fill="hold"/>
                                        <p:tgtEl>
                                          <p:spTgt spid="261"/>
                                        </p:tgtEl>
                                        <p:attrNameLst>
                                          <p:attrName>ppt_x</p:attrName>
                                        </p:attrNameLst>
                                      </p:cBhvr>
                                      <p:tavLst>
                                        <p:tav tm="0">
                                          <p:val>
                                            <p:strVal val="1+#ppt_w/2"/>
                                          </p:val>
                                        </p:tav>
                                        <p:tav tm="100000">
                                          <p:val>
                                            <p:strVal val="#ppt_x"/>
                                          </p:val>
                                        </p:tav>
                                      </p:tavLst>
                                    </p:anim>
                                    <p:anim calcmode="lin" valueType="num">
                                      <p:cBhvr additive="base">
                                        <p:cTn id="308" dur="1500" fill="hold"/>
                                        <p:tgtEl>
                                          <p:spTgt spid="261"/>
                                        </p:tgtEl>
                                        <p:attrNameLst>
                                          <p:attrName>ppt_y</p:attrName>
                                        </p:attrNameLst>
                                      </p:cBhvr>
                                      <p:tavLst>
                                        <p:tav tm="0">
                                          <p:val>
                                            <p:strVal val="#ppt_y"/>
                                          </p:val>
                                        </p:tav>
                                        <p:tav tm="100000">
                                          <p:val>
                                            <p:strVal val="#ppt_y"/>
                                          </p:val>
                                        </p:tav>
                                      </p:tavLst>
                                    </p:anim>
                                  </p:childTnLst>
                                </p:cTn>
                              </p:par>
                              <p:par>
                                <p:cTn id="309" presetID="2" presetClass="entr" presetSubtype="2" fill="hold" grpId="0" nodeType="withEffect">
                                  <p:stCondLst>
                                    <p:cond delay="0"/>
                                  </p:stCondLst>
                                  <p:childTnLst>
                                    <p:set>
                                      <p:cBhvr>
                                        <p:cTn id="310" dur="1" fill="hold">
                                          <p:stCondLst>
                                            <p:cond delay="0"/>
                                          </p:stCondLst>
                                        </p:cTn>
                                        <p:tgtEl>
                                          <p:spTgt spid="262"/>
                                        </p:tgtEl>
                                        <p:attrNameLst>
                                          <p:attrName>style.visibility</p:attrName>
                                        </p:attrNameLst>
                                      </p:cBhvr>
                                      <p:to>
                                        <p:strVal val="visible"/>
                                      </p:to>
                                    </p:set>
                                    <p:anim calcmode="lin" valueType="num">
                                      <p:cBhvr additive="base">
                                        <p:cTn id="311" dur="1500" fill="hold"/>
                                        <p:tgtEl>
                                          <p:spTgt spid="262"/>
                                        </p:tgtEl>
                                        <p:attrNameLst>
                                          <p:attrName>ppt_x</p:attrName>
                                        </p:attrNameLst>
                                      </p:cBhvr>
                                      <p:tavLst>
                                        <p:tav tm="0">
                                          <p:val>
                                            <p:strVal val="1+#ppt_w/2"/>
                                          </p:val>
                                        </p:tav>
                                        <p:tav tm="100000">
                                          <p:val>
                                            <p:strVal val="#ppt_x"/>
                                          </p:val>
                                        </p:tav>
                                      </p:tavLst>
                                    </p:anim>
                                    <p:anim calcmode="lin" valueType="num">
                                      <p:cBhvr additive="base">
                                        <p:cTn id="312" dur="1500" fill="hold"/>
                                        <p:tgtEl>
                                          <p:spTgt spid="262"/>
                                        </p:tgtEl>
                                        <p:attrNameLst>
                                          <p:attrName>ppt_y</p:attrName>
                                        </p:attrNameLst>
                                      </p:cBhvr>
                                      <p:tavLst>
                                        <p:tav tm="0">
                                          <p:val>
                                            <p:strVal val="#ppt_y"/>
                                          </p:val>
                                        </p:tav>
                                        <p:tav tm="100000">
                                          <p:val>
                                            <p:strVal val="#ppt_y"/>
                                          </p:val>
                                        </p:tav>
                                      </p:tavLst>
                                    </p:anim>
                                  </p:childTnLst>
                                </p:cTn>
                              </p:par>
                              <p:par>
                                <p:cTn id="313" presetID="2" presetClass="entr" presetSubtype="2" fill="hold" grpId="0" nodeType="withEffect">
                                  <p:stCondLst>
                                    <p:cond delay="0"/>
                                  </p:stCondLst>
                                  <p:childTnLst>
                                    <p:set>
                                      <p:cBhvr>
                                        <p:cTn id="314" dur="1" fill="hold">
                                          <p:stCondLst>
                                            <p:cond delay="0"/>
                                          </p:stCondLst>
                                        </p:cTn>
                                        <p:tgtEl>
                                          <p:spTgt spid="263"/>
                                        </p:tgtEl>
                                        <p:attrNameLst>
                                          <p:attrName>style.visibility</p:attrName>
                                        </p:attrNameLst>
                                      </p:cBhvr>
                                      <p:to>
                                        <p:strVal val="visible"/>
                                      </p:to>
                                    </p:set>
                                    <p:anim calcmode="lin" valueType="num">
                                      <p:cBhvr additive="base">
                                        <p:cTn id="315" dur="1500" fill="hold"/>
                                        <p:tgtEl>
                                          <p:spTgt spid="263"/>
                                        </p:tgtEl>
                                        <p:attrNameLst>
                                          <p:attrName>ppt_x</p:attrName>
                                        </p:attrNameLst>
                                      </p:cBhvr>
                                      <p:tavLst>
                                        <p:tav tm="0">
                                          <p:val>
                                            <p:strVal val="1+#ppt_w/2"/>
                                          </p:val>
                                        </p:tav>
                                        <p:tav tm="100000">
                                          <p:val>
                                            <p:strVal val="#ppt_x"/>
                                          </p:val>
                                        </p:tav>
                                      </p:tavLst>
                                    </p:anim>
                                    <p:anim calcmode="lin" valueType="num">
                                      <p:cBhvr additive="base">
                                        <p:cTn id="316" dur="1500" fill="hold"/>
                                        <p:tgtEl>
                                          <p:spTgt spid="263"/>
                                        </p:tgtEl>
                                        <p:attrNameLst>
                                          <p:attrName>ppt_y</p:attrName>
                                        </p:attrNameLst>
                                      </p:cBhvr>
                                      <p:tavLst>
                                        <p:tav tm="0">
                                          <p:val>
                                            <p:strVal val="#ppt_y"/>
                                          </p:val>
                                        </p:tav>
                                        <p:tav tm="100000">
                                          <p:val>
                                            <p:strVal val="#ppt_y"/>
                                          </p:val>
                                        </p:tav>
                                      </p:tavLst>
                                    </p:anim>
                                  </p:childTnLst>
                                </p:cTn>
                              </p:par>
                              <p:par>
                                <p:cTn id="317" presetID="2" presetClass="entr" presetSubtype="2" fill="hold" grpId="0" nodeType="withEffect">
                                  <p:stCondLst>
                                    <p:cond delay="0"/>
                                  </p:stCondLst>
                                  <p:childTnLst>
                                    <p:set>
                                      <p:cBhvr>
                                        <p:cTn id="318" dur="1" fill="hold">
                                          <p:stCondLst>
                                            <p:cond delay="0"/>
                                          </p:stCondLst>
                                        </p:cTn>
                                        <p:tgtEl>
                                          <p:spTgt spid="264"/>
                                        </p:tgtEl>
                                        <p:attrNameLst>
                                          <p:attrName>style.visibility</p:attrName>
                                        </p:attrNameLst>
                                      </p:cBhvr>
                                      <p:to>
                                        <p:strVal val="visible"/>
                                      </p:to>
                                    </p:set>
                                    <p:anim calcmode="lin" valueType="num">
                                      <p:cBhvr additive="base">
                                        <p:cTn id="319" dur="1500" fill="hold"/>
                                        <p:tgtEl>
                                          <p:spTgt spid="264"/>
                                        </p:tgtEl>
                                        <p:attrNameLst>
                                          <p:attrName>ppt_x</p:attrName>
                                        </p:attrNameLst>
                                      </p:cBhvr>
                                      <p:tavLst>
                                        <p:tav tm="0">
                                          <p:val>
                                            <p:strVal val="1+#ppt_w/2"/>
                                          </p:val>
                                        </p:tav>
                                        <p:tav tm="100000">
                                          <p:val>
                                            <p:strVal val="#ppt_x"/>
                                          </p:val>
                                        </p:tav>
                                      </p:tavLst>
                                    </p:anim>
                                    <p:anim calcmode="lin" valueType="num">
                                      <p:cBhvr additive="base">
                                        <p:cTn id="320" dur="1500" fill="hold"/>
                                        <p:tgtEl>
                                          <p:spTgt spid="264"/>
                                        </p:tgtEl>
                                        <p:attrNameLst>
                                          <p:attrName>ppt_y</p:attrName>
                                        </p:attrNameLst>
                                      </p:cBhvr>
                                      <p:tavLst>
                                        <p:tav tm="0">
                                          <p:val>
                                            <p:strVal val="#ppt_y"/>
                                          </p:val>
                                        </p:tav>
                                        <p:tav tm="100000">
                                          <p:val>
                                            <p:strVal val="#ppt_y"/>
                                          </p:val>
                                        </p:tav>
                                      </p:tavLst>
                                    </p:anim>
                                  </p:childTnLst>
                                </p:cTn>
                              </p:par>
                            </p:childTnLst>
                          </p:cTn>
                        </p:par>
                        <p:par>
                          <p:cTn id="321" fill="hold">
                            <p:stCondLst>
                              <p:cond delay="2000"/>
                            </p:stCondLst>
                            <p:childTnLst>
                              <p:par>
                                <p:cTn id="322" presetID="45" presetClass="entr" presetSubtype="0" fill="hold" grpId="0" nodeType="afterEffect">
                                  <p:stCondLst>
                                    <p:cond delay="0"/>
                                  </p:stCondLst>
                                  <p:childTnLst>
                                    <p:set>
                                      <p:cBhvr>
                                        <p:cTn id="323" dur="1" fill="hold">
                                          <p:stCondLst>
                                            <p:cond delay="0"/>
                                          </p:stCondLst>
                                        </p:cTn>
                                        <p:tgtEl>
                                          <p:spTgt spid="267"/>
                                        </p:tgtEl>
                                        <p:attrNameLst>
                                          <p:attrName>style.visibility</p:attrName>
                                        </p:attrNameLst>
                                      </p:cBhvr>
                                      <p:to>
                                        <p:strVal val="visible"/>
                                      </p:to>
                                    </p:set>
                                    <p:animEffect transition="in" filter="fade">
                                      <p:cBhvr>
                                        <p:cTn id="324" dur="2000"/>
                                        <p:tgtEl>
                                          <p:spTgt spid="267"/>
                                        </p:tgtEl>
                                      </p:cBhvr>
                                    </p:animEffect>
                                    <p:anim calcmode="lin" valueType="num">
                                      <p:cBhvr>
                                        <p:cTn id="325" dur="2000" fill="hold"/>
                                        <p:tgtEl>
                                          <p:spTgt spid="267"/>
                                        </p:tgtEl>
                                        <p:attrNameLst>
                                          <p:attrName>ppt_w</p:attrName>
                                        </p:attrNameLst>
                                      </p:cBhvr>
                                      <p:tavLst>
                                        <p:tav tm="0" fmla="#ppt_w*sin(2.5*pi*$)">
                                          <p:val>
                                            <p:fltVal val="0"/>
                                          </p:val>
                                        </p:tav>
                                        <p:tav tm="100000">
                                          <p:val>
                                            <p:fltVal val="1"/>
                                          </p:val>
                                        </p:tav>
                                      </p:tavLst>
                                    </p:anim>
                                    <p:anim calcmode="lin" valueType="num">
                                      <p:cBhvr>
                                        <p:cTn id="326" dur="2000" fill="hold"/>
                                        <p:tgtEl>
                                          <p:spTgt spid="267"/>
                                        </p:tgtEl>
                                        <p:attrNameLst>
                                          <p:attrName>ppt_h</p:attrName>
                                        </p:attrNameLst>
                                      </p:cBhvr>
                                      <p:tavLst>
                                        <p:tav tm="0">
                                          <p:val>
                                            <p:strVal val="#ppt_h"/>
                                          </p:val>
                                        </p:tav>
                                        <p:tav tm="100000">
                                          <p:val>
                                            <p:strVal val="#ppt_h"/>
                                          </p:val>
                                        </p:tav>
                                      </p:tavLst>
                                    </p:anim>
                                  </p:childTnLst>
                                </p:cTn>
                              </p:par>
                              <p:par>
                                <p:cTn id="327" presetID="45" presetClass="entr" presetSubtype="0" fill="hold" grpId="0" nodeType="withEffect">
                                  <p:stCondLst>
                                    <p:cond delay="0"/>
                                  </p:stCondLst>
                                  <p:childTnLst>
                                    <p:set>
                                      <p:cBhvr>
                                        <p:cTn id="328" dur="1" fill="hold">
                                          <p:stCondLst>
                                            <p:cond delay="0"/>
                                          </p:stCondLst>
                                        </p:cTn>
                                        <p:tgtEl>
                                          <p:spTgt spid="266"/>
                                        </p:tgtEl>
                                        <p:attrNameLst>
                                          <p:attrName>style.visibility</p:attrName>
                                        </p:attrNameLst>
                                      </p:cBhvr>
                                      <p:to>
                                        <p:strVal val="visible"/>
                                      </p:to>
                                    </p:set>
                                    <p:animEffect transition="in" filter="fade">
                                      <p:cBhvr>
                                        <p:cTn id="329" dur="2000"/>
                                        <p:tgtEl>
                                          <p:spTgt spid="266"/>
                                        </p:tgtEl>
                                      </p:cBhvr>
                                    </p:animEffect>
                                    <p:anim calcmode="lin" valueType="num">
                                      <p:cBhvr>
                                        <p:cTn id="330" dur="2000" fill="hold"/>
                                        <p:tgtEl>
                                          <p:spTgt spid="266"/>
                                        </p:tgtEl>
                                        <p:attrNameLst>
                                          <p:attrName>ppt_w</p:attrName>
                                        </p:attrNameLst>
                                      </p:cBhvr>
                                      <p:tavLst>
                                        <p:tav tm="0" fmla="#ppt_w*sin(2.5*pi*$)">
                                          <p:val>
                                            <p:fltVal val="0"/>
                                          </p:val>
                                        </p:tav>
                                        <p:tav tm="100000">
                                          <p:val>
                                            <p:fltVal val="1"/>
                                          </p:val>
                                        </p:tav>
                                      </p:tavLst>
                                    </p:anim>
                                    <p:anim calcmode="lin" valueType="num">
                                      <p:cBhvr>
                                        <p:cTn id="331" dur="2000" fill="hold"/>
                                        <p:tgtEl>
                                          <p:spTgt spid="266"/>
                                        </p:tgtEl>
                                        <p:attrNameLst>
                                          <p:attrName>ppt_h</p:attrName>
                                        </p:attrNameLst>
                                      </p:cBhvr>
                                      <p:tavLst>
                                        <p:tav tm="0">
                                          <p:val>
                                            <p:strVal val="#ppt_h"/>
                                          </p:val>
                                        </p:tav>
                                        <p:tav tm="100000">
                                          <p:val>
                                            <p:strVal val="#ppt_h"/>
                                          </p:val>
                                        </p:tav>
                                      </p:tavLst>
                                    </p:anim>
                                  </p:childTnLst>
                                </p:cTn>
                              </p:par>
                            </p:childTnLst>
                          </p:cTn>
                        </p:par>
                        <p:par>
                          <p:cTn id="332" fill="hold">
                            <p:stCondLst>
                              <p:cond delay="4000"/>
                            </p:stCondLst>
                            <p:childTnLst>
                              <p:par>
                                <p:cTn id="333" presetID="21" presetClass="entr" presetSubtype="1" fill="hold" grpId="0" nodeType="afterEffect">
                                  <p:stCondLst>
                                    <p:cond delay="0"/>
                                  </p:stCondLst>
                                  <p:childTnLst>
                                    <p:set>
                                      <p:cBhvr>
                                        <p:cTn id="334" dur="1" fill="hold">
                                          <p:stCondLst>
                                            <p:cond delay="0"/>
                                          </p:stCondLst>
                                        </p:cTn>
                                        <p:tgtEl>
                                          <p:spTgt spid="290"/>
                                        </p:tgtEl>
                                        <p:attrNameLst>
                                          <p:attrName>style.visibility</p:attrName>
                                        </p:attrNameLst>
                                      </p:cBhvr>
                                      <p:to>
                                        <p:strVal val="visible"/>
                                      </p:to>
                                    </p:set>
                                    <p:animEffect transition="in" filter="wheel(1)">
                                      <p:cBhvr>
                                        <p:cTn id="335" dur="2000"/>
                                        <p:tgtEl>
                                          <p:spTgt spid="290"/>
                                        </p:tgtEl>
                                      </p:cBhvr>
                                    </p:animEffect>
                                  </p:childTnLst>
                                </p:cTn>
                              </p:par>
                              <p:par>
                                <p:cTn id="336" presetID="2" presetClass="entr" presetSubtype="4" fill="hold" nodeType="withEffect">
                                  <p:stCondLst>
                                    <p:cond delay="500"/>
                                  </p:stCondLst>
                                  <p:childTnLst>
                                    <p:set>
                                      <p:cBhvr>
                                        <p:cTn id="337" dur="1" fill="hold">
                                          <p:stCondLst>
                                            <p:cond delay="0"/>
                                          </p:stCondLst>
                                        </p:cTn>
                                        <p:tgtEl>
                                          <p:spTgt spid="268"/>
                                        </p:tgtEl>
                                        <p:attrNameLst>
                                          <p:attrName>style.visibility</p:attrName>
                                        </p:attrNameLst>
                                      </p:cBhvr>
                                      <p:to>
                                        <p:strVal val="visible"/>
                                      </p:to>
                                    </p:set>
                                    <p:anim calcmode="lin" valueType="num">
                                      <p:cBhvr additive="base">
                                        <p:cTn id="338" dur="500" fill="hold"/>
                                        <p:tgtEl>
                                          <p:spTgt spid="268"/>
                                        </p:tgtEl>
                                        <p:attrNameLst>
                                          <p:attrName>ppt_x</p:attrName>
                                        </p:attrNameLst>
                                      </p:cBhvr>
                                      <p:tavLst>
                                        <p:tav tm="0">
                                          <p:val>
                                            <p:strVal val="#ppt_x"/>
                                          </p:val>
                                        </p:tav>
                                        <p:tav tm="100000">
                                          <p:val>
                                            <p:strVal val="#ppt_x"/>
                                          </p:val>
                                        </p:tav>
                                      </p:tavLst>
                                    </p:anim>
                                    <p:anim calcmode="lin" valueType="num">
                                      <p:cBhvr additive="base">
                                        <p:cTn id="339" dur="500" fill="hold"/>
                                        <p:tgtEl>
                                          <p:spTgt spid="268"/>
                                        </p:tgtEl>
                                        <p:attrNameLst>
                                          <p:attrName>ppt_y</p:attrName>
                                        </p:attrNameLst>
                                      </p:cBhvr>
                                      <p:tavLst>
                                        <p:tav tm="0">
                                          <p:val>
                                            <p:strVal val="1+#ppt_h/2"/>
                                          </p:val>
                                        </p:tav>
                                        <p:tav tm="100000">
                                          <p:val>
                                            <p:strVal val="#ppt_y"/>
                                          </p:val>
                                        </p:tav>
                                      </p:tavLst>
                                    </p:anim>
                                  </p:childTnLst>
                                </p:cTn>
                              </p:par>
                            </p:childTnLst>
                          </p:cTn>
                        </p:par>
                        <p:par>
                          <p:cTn id="340" fill="hold">
                            <p:stCondLst>
                              <p:cond delay="6000"/>
                            </p:stCondLst>
                            <p:childTnLst>
                              <p:par>
                                <p:cTn id="341" presetID="45" presetClass="entr" presetSubtype="0" fill="hold" grpId="0" nodeType="afterEffect">
                                  <p:stCondLst>
                                    <p:cond delay="0"/>
                                  </p:stCondLst>
                                  <p:childTnLst>
                                    <p:set>
                                      <p:cBhvr>
                                        <p:cTn id="342" dur="1" fill="hold">
                                          <p:stCondLst>
                                            <p:cond delay="0"/>
                                          </p:stCondLst>
                                        </p:cTn>
                                        <p:tgtEl>
                                          <p:spTgt spid="275"/>
                                        </p:tgtEl>
                                        <p:attrNameLst>
                                          <p:attrName>style.visibility</p:attrName>
                                        </p:attrNameLst>
                                      </p:cBhvr>
                                      <p:to>
                                        <p:strVal val="visible"/>
                                      </p:to>
                                    </p:set>
                                    <p:animEffect transition="in" filter="fade">
                                      <p:cBhvr>
                                        <p:cTn id="343" dur="2000"/>
                                        <p:tgtEl>
                                          <p:spTgt spid="275"/>
                                        </p:tgtEl>
                                      </p:cBhvr>
                                    </p:animEffect>
                                    <p:anim calcmode="lin" valueType="num">
                                      <p:cBhvr>
                                        <p:cTn id="344" dur="2000" fill="hold"/>
                                        <p:tgtEl>
                                          <p:spTgt spid="275"/>
                                        </p:tgtEl>
                                        <p:attrNameLst>
                                          <p:attrName>ppt_w</p:attrName>
                                        </p:attrNameLst>
                                      </p:cBhvr>
                                      <p:tavLst>
                                        <p:tav tm="0" fmla="#ppt_w*sin(2.5*pi*$)">
                                          <p:val>
                                            <p:fltVal val="0"/>
                                          </p:val>
                                        </p:tav>
                                        <p:tav tm="100000">
                                          <p:val>
                                            <p:fltVal val="1"/>
                                          </p:val>
                                        </p:tav>
                                      </p:tavLst>
                                    </p:anim>
                                    <p:anim calcmode="lin" valueType="num">
                                      <p:cBhvr>
                                        <p:cTn id="345" dur="2000" fill="hold"/>
                                        <p:tgtEl>
                                          <p:spTgt spid="275"/>
                                        </p:tgtEl>
                                        <p:attrNameLst>
                                          <p:attrName>ppt_h</p:attrName>
                                        </p:attrNameLst>
                                      </p:cBhvr>
                                      <p:tavLst>
                                        <p:tav tm="0">
                                          <p:val>
                                            <p:strVal val="#ppt_h"/>
                                          </p:val>
                                        </p:tav>
                                        <p:tav tm="100000">
                                          <p:val>
                                            <p:strVal val="#ppt_h"/>
                                          </p:val>
                                        </p:tav>
                                      </p:tavLst>
                                    </p:anim>
                                  </p:childTnLst>
                                </p:cTn>
                              </p:par>
                              <p:par>
                                <p:cTn id="346" presetID="45" presetClass="entr" presetSubtype="0" fill="hold" grpId="0" nodeType="withEffect">
                                  <p:stCondLst>
                                    <p:cond delay="0"/>
                                  </p:stCondLst>
                                  <p:childTnLst>
                                    <p:set>
                                      <p:cBhvr>
                                        <p:cTn id="347" dur="1" fill="hold">
                                          <p:stCondLst>
                                            <p:cond delay="0"/>
                                          </p:stCondLst>
                                        </p:cTn>
                                        <p:tgtEl>
                                          <p:spTgt spid="274"/>
                                        </p:tgtEl>
                                        <p:attrNameLst>
                                          <p:attrName>style.visibility</p:attrName>
                                        </p:attrNameLst>
                                      </p:cBhvr>
                                      <p:to>
                                        <p:strVal val="visible"/>
                                      </p:to>
                                    </p:set>
                                    <p:animEffect transition="in" filter="fade">
                                      <p:cBhvr>
                                        <p:cTn id="348" dur="2000"/>
                                        <p:tgtEl>
                                          <p:spTgt spid="274"/>
                                        </p:tgtEl>
                                      </p:cBhvr>
                                    </p:animEffect>
                                    <p:anim calcmode="lin" valueType="num">
                                      <p:cBhvr>
                                        <p:cTn id="349" dur="2000" fill="hold"/>
                                        <p:tgtEl>
                                          <p:spTgt spid="274"/>
                                        </p:tgtEl>
                                        <p:attrNameLst>
                                          <p:attrName>ppt_w</p:attrName>
                                        </p:attrNameLst>
                                      </p:cBhvr>
                                      <p:tavLst>
                                        <p:tav tm="0" fmla="#ppt_w*sin(2.5*pi*$)">
                                          <p:val>
                                            <p:fltVal val="0"/>
                                          </p:val>
                                        </p:tav>
                                        <p:tav tm="100000">
                                          <p:val>
                                            <p:fltVal val="1"/>
                                          </p:val>
                                        </p:tav>
                                      </p:tavLst>
                                    </p:anim>
                                    <p:anim calcmode="lin" valueType="num">
                                      <p:cBhvr>
                                        <p:cTn id="350" dur="2000" fill="hold"/>
                                        <p:tgtEl>
                                          <p:spTgt spid="274"/>
                                        </p:tgtEl>
                                        <p:attrNameLst>
                                          <p:attrName>ppt_h</p:attrName>
                                        </p:attrNameLst>
                                      </p:cBhvr>
                                      <p:tavLst>
                                        <p:tav tm="0">
                                          <p:val>
                                            <p:strVal val="#ppt_h"/>
                                          </p:val>
                                        </p:tav>
                                        <p:tav tm="100000">
                                          <p:val>
                                            <p:strVal val="#ppt_h"/>
                                          </p:val>
                                        </p:tav>
                                      </p:tavLst>
                                    </p:anim>
                                  </p:childTnLst>
                                </p:cTn>
                              </p:par>
                            </p:childTnLst>
                          </p:cTn>
                        </p:par>
                        <p:par>
                          <p:cTn id="351" fill="hold">
                            <p:stCondLst>
                              <p:cond delay="8000"/>
                            </p:stCondLst>
                            <p:childTnLst>
                              <p:par>
                                <p:cTn id="352" presetID="21" presetClass="entr" presetSubtype="1" fill="hold" grpId="0" nodeType="afterEffect">
                                  <p:stCondLst>
                                    <p:cond delay="0"/>
                                  </p:stCondLst>
                                  <p:childTnLst>
                                    <p:set>
                                      <p:cBhvr>
                                        <p:cTn id="353" dur="1" fill="hold">
                                          <p:stCondLst>
                                            <p:cond delay="0"/>
                                          </p:stCondLst>
                                        </p:cTn>
                                        <p:tgtEl>
                                          <p:spTgt spid="291"/>
                                        </p:tgtEl>
                                        <p:attrNameLst>
                                          <p:attrName>style.visibility</p:attrName>
                                        </p:attrNameLst>
                                      </p:cBhvr>
                                      <p:to>
                                        <p:strVal val="visible"/>
                                      </p:to>
                                    </p:set>
                                    <p:animEffect transition="in" filter="wheel(1)">
                                      <p:cBhvr>
                                        <p:cTn id="354" dur="2000"/>
                                        <p:tgtEl>
                                          <p:spTgt spid="291"/>
                                        </p:tgtEl>
                                      </p:cBhvr>
                                    </p:animEffect>
                                  </p:childTnLst>
                                </p:cTn>
                              </p:par>
                              <p:par>
                                <p:cTn id="355" presetID="2" presetClass="entr" presetSubtype="4" fill="hold" nodeType="withEffect">
                                  <p:stCondLst>
                                    <p:cond delay="500"/>
                                  </p:stCondLst>
                                  <p:childTnLst>
                                    <p:set>
                                      <p:cBhvr>
                                        <p:cTn id="356" dur="1" fill="hold">
                                          <p:stCondLst>
                                            <p:cond delay="0"/>
                                          </p:stCondLst>
                                        </p:cTn>
                                        <p:tgtEl>
                                          <p:spTgt spid="276"/>
                                        </p:tgtEl>
                                        <p:attrNameLst>
                                          <p:attrName>style.visibility</p:attrName>
                                        </p:attrNameLst>
                                      </p:cBhvr>
                                      <p:to>
                                        <p:strVal val="visible"/>
                                      </p:to>
                                    </p:set>
                                    <p:anim calcmode="lin" valueType="num">
                                      <p:cBhvr additive="base">
                                        <p:cTn id="357" dur="500" fill="hold"/>
                                        <p:tgtEl>
                                          <p:spTgt spid="276"/>
                                        </p:tgtEl>
                                        <p:attrNameLst>
                                          <p:attrName>ppt_x</p:attrName>
                                        </p:attrNameLst>
                                      </p:cBhvr>
                                      <p:tavLst>
                                        <p:tav tm="0">
                                          <p:val>
                                            <p:strVal val="#ppt_x"/>
                                          </p:val>
                                        </p:tav>
                                        <p:tav tm="100000">
                                          <p:val>
                                            <p:strVal val="#ppt_x"/>
                                          </p:val>
                                        </p:tav>
                                      </p:tavLst>
                                    </p:anim>
                                    <p:anim calcmode="lin" valueType="num">
                                      <p:cBhvr additive="base">
                                        <p:cTn id="358" dur="500" fill="hold"/>
                                        <p:tgtEl>
                                          <p:spTgt spid="276"/>
                                        </p:tgtEl>
                                        <p:attrNameLst>
                                          <p:attrName>ppt_y</p:attrName>
                                        </p:attrNameLst>
                                      </p:cBhvr>
                                      <p:tavLst>
                                        <p:tav tm="0">
                                          <p:val>
                                            <p:strVal val="1+#ppt_h/2"/>
                                          </p:val>
                                        </p:tav>
                                        <p:tav tm="100000">
                                          <p:val>
                                            <p:strVal val="#ppt_y"/>
                                          </p:val>
                                        </p:tav>
                                      </p:tavLst>
                                    </p:anim>
                                  </p:childTnLst>
                                </p:cTn>
                              </p:par>
                            </p:childTnLst>
                          </p:cTn>
                        </p:par>
                        <p:par>
                          <p:cTn id="359" fill="hold">
                            <p:stCondLst>
                              <p:cond delay="10000"/>
                            </p:stCondLst>
                            <p:childTnLst>
                              <p:par>
                                <p:cTn id="360" presetID="45" presetClass="entr" presetSubtype="0" fill="hold" grpId="0" nodeType="afterEffect">
                                  <p:stCondLst>
                                    <p:cond delay="0"/>
                                  </p:stCondLst>
                                  <p:childTnLst>
                                    <p:set>
                                      <p:cBhvr>
                                        <p:cTn id="361" dur="1" fill="hold">
                                          <p:stCondLst>
                                            <p:cond delay="0"/>
                                          </p:stCondLst>
                                        </p:cTn>
                                        <p:tgtEl>
                                          <p:spTgt spid="289"/>
                                        </p:tgtEl>
                                        <p:attrNameLst>
                                          <p:attrName>style.visibility</p:attrName>
                                        </p:attrNameLst>
                                      </p:cBhvr>
                                      <p:to>
                                        <p:strVal val="visible"/>
                                      </p:to>
                                    </p:set>
                                    <p:animEffect transition="in" filter="fade">
                                      <p:cBhvr>
                                        <p:cTn id="362" dur="2000"/>
                                        <p:tgtEl>
                                          <p:spTgt spid="289"/>
                                        </p:tgtEl>
                                      </p:cBhvr>
                                    </p:animEffect>
                                    <p:anim calcmode="lin" valueType="num">
                                      <p:cBhvr>
                                        <p:cTn id="363" dur="2000" fill="hold"/>
                                        <p:tgtEl>
                                          <p:spTgt spid="289"/>
                                        </p:tgtEl>
                                        <p:attrNameLst>
                                          <p:attrName>ppt_w</p:attrName>
                                        </p:attrNameLst>
                                      </p:cBhvr>
                                      <p:tavLst>
                                        <p:tav tm="0" fmla="#ppt_w*sin(2.5*pi*$)">
                                          <p:val>
                                            <p:fltVal val="0"/>
                                          </p:val>
                                        </p:tav>
                                        <p:tav tm="100000">
                                          <p:val>
                                            <p:fltVal val="1"/>
                                          </p:val>
                                        </p:tav>
                                      </p:tavLst>
                                    </p:anim>
                                    <p:anim calcmode="lin" valueType="num">
                                      <p:cBhvr>
                                        <p:cTn id="364" dur="2000" fill="hold"/>
                                        <p:tgtEl>
                                          <p:spTgt spid="289"/>
                                        </p:tgtEl>
                                        <p:attrNameLst>
                                          <p:attrName>ppt_h</p:attrName>
                                        </p:attrNameLst>
                                      </p:cBhvr>
                                      <p:tavLst>
                                        <p:tav tm="0">
                                          <p:val>
                                            <p:strVal val="#ppt_h"/>
                                          </p:val>
                                        </p:tav>
                                        <p:tav tm="100000">
                                          <p:val>
                                            <p:strVal val="#ppt_h"/>
                                          </p:val>
                                        </p:tav>
                                      </p:tavLst>
                                    </p:anim>
                                  </p:childTnLst>
                                </p:cTn>
                              </p:par>
                              <p:par>
                                <p:cTn id="365" presetID="45" presetClass="entr" presetSubtype="0" fill="hold" grpId="0" nodeType="withEffect">
                                  <p:stCondLst>
                                    <p:cond delay="0"/>
                                  </p:stCondLst>
                                  <p:childTnLst>
                                    <p:set>
                                      <p:cBhvr>
                                        <p:cTn id="366" dur="1" fill="hold">
                                          <p:stCondLst>
                                            <p:cond delay="0"/>
                                          </p:stCondLst>
                                        </p:cTn>
                                        <p:tgtEl>
                                          <p:spTgt spid="288"/>
                                        </p:tgtEl>
                                        <p:attrNameLst>
                                          <p:attrName>style.visibility</p:attrName>
                                        </p:attrNameLst>
                                      </p:cBhvr>
                                      <p:to>
                                        <p:strVal val="visible"/>
                                      </p:to>
                                    </p:set>
                                    <p:animEffect transition="in" filter="fade">
                                      <p:cBhvr>
                                        <p:cTn id="367" dur="2000"/>
                                        <p:tgtEl>
                                          <p:spTgt spid="288"/>
                                        </p:tgtEl>
                                      </p:cBhvr>
                                    </p:animEffect>
                                    <p:anim calcmode="lin" valueType="num">
                                      <p:cBhvr>
                                        <p:cTn id="368" dur="2000" fill="hold"/>
                                        <p:tgtEl>
                                          <p:spTgt spid="288"/>
                                        </p:tgtEl>
                                        <p:attrNameLst>
                                          <p:attrName>ppt_w</p:attrName>
                                        </p:attrNameLst>
                                      </p:cBhvr>
                                      <p:tavLst>
                                        <p:tav tm="0" fmla="#ppt_w*sin(2.5*pi*$)">
                                          <p:val>
                                            <p:fltVal val="0"/>
                                          </p:val>
                                        </p:tav>
                                        <p:tav tm="100000">
                                          <p:val>
                                            <p:fltVal val="1"/>
                                          </p:val>
                                        </p:tav>
                                      </p:tavLst>
                                    </p:anim>
                                    <p:anim calcmode="lin" valueType="num">
                                      <p:cBhvr>
                                        <p:cTn id="369" dur="2000" fill="hold"/>
                                        <p:tgtEl>
                                          <p:spTgt spid="288"/>
                                        </p:tgtEl>
                                        <p:attrNameLst>
                                          <p:attrName>ppt_h</p:attrName>
                                        </p:attrNameLst>
                                      </p:cBhvr>
                                      <p:tavLst>
                                        <p:tav tm="0">
                                          <p:val>
                                            <p:strVal val="#ppt_h"/>
                                          </p:val>
                                        </p:tav>
                                        <p:tav tm="100000">
                                          <p:val>
                                            <p:strVal val="#ppt_h"/>
                                          </p:val>
                                        </p:tav>
                                      </p:tavLst>
                                    </p:anim>
                                  </p:childTnLst>
                                </p:cTn>
                              </p:par>
                            </p:childTnLst>
                          </p:cTn>
                        </p:par>
                        <p:par>
                          <p:cTn id="370" fill="hold">
                            <p:stCondLst>
                              <p:cond delay="12000"/>
                            </p:stCondLst>
                            <p:childTnLst>
                              <p:par>
                                <p:cTn id="371" presetID="21" presetClass="entr" presetSubtype="1" fill="hold" grpId="0" nodeType="afterEffect">
                                  <p:stCondLst>
                                    <p:cond delay="0"/>
                                  </p:stCondLst>
                                  <p:childTnLst>
                                    <p:set>
                                      <p:cBhvr>
                                        <p:cTn id="372" dur="1" fill="hold">
                                          <p:stCondLst>
                                            <p:cond delay="0"/>
                                          </p:stCondLst>
                                        </p:cTn>
                                        <p:tgtEl>
                                          <p:spTgt spid="292"/>
                                        </p:tgtEl>
                                        <p:attrNameLst>
                                          <p:attrName>style.visibility</p:attrName>
                                        </p:attrNameLst>
                                      </p:cBhvr>
                                      <p:to>
                                        <p:strVal val="visible"/>
                                      </p:to>
                                    </p:set>
                                    <p:animEffect transition="in" filter="wheel(1)">
                                      <p:cBhvr>
                                        <p:cTn id="373" dur="2000"/>
                                        <p:tgtEl>
                                          <p:spTgt spid="292"/>
                                        </p:tgtEl>
                                      </p:cBhvr>
                                    </p:animEffect>
                                  </p:childTnLst>
                                </p:cTn>
                              </p:par>
                              <p:par>
                                <p:cTn id="374" presetID="2" presetClass="entr" presetSubtype="4" fill="hold" nodeType="withEffect">
                                  <p:stCondLst>
                                    <p:cond delay="0"/>
                                  </p:stCondLst>
                                  <p:childTnLst>
                                    <p:set>
                                      <p:cBhvr>
                                        <p:cTn id="375" dur="1" fill="hold">
                                          <p:stCondLst>
                                            <p:cond delay="0"/>
                                          </p:stCondLst>
                                        </p:cTn>
                                        <p:tgtEl>
                                          <p:spTgt spid="282"/>
                                        </p:tgtEl>
                                        <p:attrNameLst>
                                          <p:attrName>style.visibility</p:attrName>
                                        </p:attrNameLst>
                                      </p:cBhvr>
                                      <p:to>
                                        <p:strVal val="visible"/>
                                      </p:to>
                                    </p:set>
                                    <p:anim calcmode="lin" valueType="num">
                                      <p:cBhvr additive="base">
                                        <p:cTn id="376" dur="500" fill="hold"/>
                                        <p:tgtEl>
                                          <p:spTgt spid="282"/>
                                        </p:tgtEl>
                                        <p:attrNameLst>
                                          <p:attrName>ppt_x</p:attrName>
                                        </p:attrNameLst>
                                      </p:cBhvr>
                                      <p:tavLst>
                                        <p:tav tm="0">
                                          <p:val>
                                            <p:strVal val="#ppt_x"/>
                                          </p:val>
                                        </p:tav>
                                        <p:tav tm="100000">
                                          <p:val>
                                            <p:strVal val="#ppt_x"/>
                                          </p:val>
                                        </p:tav>
                                      </p:tavLst>
                                    </p:anim>
                                    <p:anim calcmode="lin" valueType="num">
                                      <p:cBhvr additive="base">
                                        <p:cTn id="377" dur="500" fill="hold"/>
                                        <p:tgtEl>
                                          <p:spTgt spid="28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 grpId="0" animBg="1"/>
      <p:bldP spid="188" grpId="0" animBg="1"/>
      <p:bldP spid="189" grpId="0" animBg="1"/>
      <p:bldP spid="190" grpId="0" animBg="1"/>
      <p:bldP spid="191" grpId="0" animBg="1"/>
      <p:bldP spid="192" grpId="0" animBg="1"/>
      <p:bldP spid="193" grpId="0" animBg="1"/>
      <p:bldP spid="194" grpId="0" animBg="1"/>
      <p:bldP spid="195" grpId="0" animBg="1"/>
      <p:bldP spid="196" grpId="0" animBg="1"/>
      <p:bldP spid="197" grpId="0" animBg="1"/>
      <p:bldP spid="198" grpId="0" animBg="1"/>
      <p:bldP spid="199" grpId="0" animBg="1"/>
      <p:bldP spid="200" grpId="0" animBg="1"/>
      <p:bldP spid="201" grpId="0" animBg="1"/>
      <p:bldP spid="202" grpId="0" animBg="1"/>
      <p:bldP spid="203" grpId="0" animBg="1"/>
      <p:bldP spid="204" grpId="0" animBg="1"/>
      <p:bldP spid="205" grpId="0" animBg="1"/>
      <p:bldP spid="206" grpId="0" animBg="1"/>
      <p:bldP spid="207" grpId="0" animBg="1"/>
      <p:bldP spid="208" grpId="0" animBg="1"/>
      <p:bldP spid="209" grpId="0" animBg="1"/>
      <p:bldP spid="210" grpId="0" animBg="1"/>
      <p:bldP spid="211" grpId="0" animBg="1"/>
      <p:bldP spid="212" grpId="0" animBg="1"/>
      <p:bldP spid="213" grpId="0" animBg="1"/>
      <p:bldP spid="214" grpId="0" animBg="1"/>
      <p:bldP spid="215" grpId="0" animBg="1"/>
      <p:bldP spid="216" grpId="0" animBg="1"/>
      <p:bldP spid="217" grpId="0" animBg="1"/>
      <p:bldP spid="218" grpId="0" animBg="1"/>
      <p:bldP spid="219" grpId="0" animBg="1"/>
      <p:bldP spid="220" grpId="0" animBg="1"/>
      <p:bldP spid="221" grpId="0" animBg="1"/>
      <p:bldP spid="222" grpId="0" animBg="1"/>
      <p:bldP spid="223" grpId="0" animBg="1"/>
      <p:bldP spid="224" grpId="0" animBg="1"/>
      <p:bldP spid="225" grpId="0" animBg="1"/>
      <p:bldP spid="226" grpId="0" animBg="1"/>
      <p:bldP spid="227" grpId="0" animBg="1"/>
      <p:bldP spid="228" grpId="0" animBg="1"/>
      <p:bldP spid="229" grpId="0" animBg="1"/>
      <p:bldP spid="230" grpId="0" animBg="1"/>
      <p:bldP spid="231" grpId="0" animBg="1"/>
      <p:bldP spid="232" grpId="0" animBg="1"/>
      <p:bldP spid="233" grpId="0" animBg="1"/>
      <p:bldP spid="234" grpId="0" animBg="1"/>
      <p:bldP spid="235" grpId="0" animBg="1"/>
      <p:bldP spid="236" grpId="0" animBg="1"/>
      <p:bldP spid="237" grpId="0" animBg="1"/>
      <p:bldP spid="238" grpId="0" animBg="1"/>
      <p:bldP spid="239" grpId="0" animBg="1"/>
      <p:bldP spid="240" grpId="0" animBg="1"/>
      <p:bldP spid="241" grpId="0" animBg="1"/>
      <p:bldP spid="242" grpId="0" animBg="1"/>
      <p:bldP spid="243" grpId="0" animBg="1"/>
      <p:bldP spid="244" grpId="0" animBg="1"/>
      <p:bldP spid="245" grpId="0" animBg="1"/>
      <p:bldP spid="246" grpId="0" animBg="1"/>
      <p:bldP spid="247" grpId="0" animBg="1"/>
      <p:bldP spid="248" grpId="0" animBg="1"/>
      <p:bldP spid="249" grpId="0" animBg="1"/>
      <p:bldP spid="250" grpId="0" animBg="1"/>
      <p:bldP spid="251" grpId="0" animBg="1"/>
      <p:bldP spid="252" grpId="0" animBg="1"/>
      <p:bldP spid="253" grpId="0" animBg="1"/>
      <p:bldP spid="254" grpId="0" animBg="1"/>
      <p:bldP spid="255" grpId="0" animBg="1"/>
      <p:bldP spid="256" grpId="0" animBg="1"/>
      <p:bldP spid="257" grpId="0" animBg="1"/>
      <p:bldP spid="258" grpId="0" animBg="1"/>
      <p:bldP spid="259" grpId="0" animBg="1"/>
      <p:bldP spid="260" grpId="0" animBg="1"/>
      <p:bldP spid="261" grpId="0" animBg="1"/>
      <p:bldP spid="262" grpId="0" animBg="1"/>
      <p:bldP spid="263" grpId="0" animBg="1"/>
      <p:bldP spid="264" grpId="0" animBg="1"/>
      <p:bldP spid="265" grpId="0"/>
      <p:bldP spid="266" grpId="0" animBg="1"/>
      <p:bldP spid="267" grpId="0" animBg="1"/>
      <p:bldP spid="274" grpId="0" animBg="1"/>
      <p:bldP spid="275" grpId="0" animBg="1"/>
      <p:bldP spid="288" grpId="0" animBg="1"/>
      <p:bldP spid="289" grpId="0" animBg="1"/>
      <p:bldP spid="290" grpId="0" animBg="1"/>
      <p:bldP spid="291" grpId="0" animBg="1"/>
      <p:bldP spid="29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1727</TotalTime>
  <Words>1269</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Helvetica Light</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367</cp:revision>
  <dcterms:created xsi:type="dcterms:W3CDTF">2016-09-28T22:08:47Z</dcterms:created>
  <dcterms:modified xsi:type="dcterms:W3CDTF">2018-11-06T18:11:09Z</dcterms:modified>
</cp:coreProperties>
</file>