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53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01FECB49-C2DB-4DB7-8C2B-3526A4686252}"/>
              </a:ext>
            </a:extLst>
          </p:cNvPr>
          <p:cNvSpPr>
            <a:spLocks noChangeAspect="1"/>
          </p:cNvSpPr>
          <p:nvPr/>
        </p:nvSpPr>
        <p:spPr>
          <a:xfrm rot="18923770">
            <a:off x="10008173" y="211289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2C3749"/>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C10FF3B5-5A44-4FBC-BCF7-7D6E0DC00B52}"/>
              </a:ext>
            </a:extLst>
          </p:cNvPr>
          <p:cNvSpPr>
            <a:spLocks noChangeAspect="1"/>
          </p:cNvSpPr>
          <p:nvPr/>
        </p:nvSpPr>
        <p:spPr>
          <a:xfrm rot="18923770">
            <a:off x="1895088" y="3439173"/>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3425"/>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0" name="Group 99">
            <a:extLst>
              <a:ext uri="{FF2B5EF4-FFF2-40B4-BE49-F238E27FC236}">
                <a16:creationId xmlns:a16="http://schemas.microsoft.com/office/drawing/2014/main" id="{BDC5187D-F99C-41EB-A8BE-EA400BDD6D11}"/>
              </a:ext>
            </a:extLst>
          </p:cNvPr>
          <p:cNvGrpSpPr/>
          <p:nvPr/>
        </p:nvGrpSpPr>
        <p:grpSpPr>
          <a:xfrm>
            <a:off x="1305858" y="2836677"/>
            <a:ext cx="1371564" cy="1397343"/>
            <a:chOff x="1305858" y="2836677"/>
            <a:chExt cx="1371564" cy="1397343"/>
          </a:xfrm>
        </p:grpSpPr>
        <p:grpSp>
          <p:nvGrpSpPr>
            <p:cNvPr id="2" name="Group 1">
              <a:extLst>
                <a:ext uri="{FF2B5EF4-FFF2-40B4-BE49-F238E27FC236}">
                  <a16:creationId xmlns:a16="http://schemas.microsoft.com/office/drawing/2014/main" id="{0CF75753-7E47-42EC-B8D4-977CB8AA89D0}"/>
                </a:ext>
              </a:extLst>
            </p:cNvPr>
            <p:cNvGrpSpPr/>
            <p:nvPr/>
          </p:nvGrpSpPr>
          <p:grpSpPr>
            <a:xfrm>
              <a:off x="1305858" y="2836677"/>
              <a:ext cx="1371564" cy="1397343"/>
              <a:chOff x="966428" y="1584994"/>
              <a:chExt cx="1371564" cy="1397343"/>
            </a:xfrm>
          </p:grpSpPr>
          <p:sp>
            <p:nvSpPr>
              <p:cNvPr id="16" name="Freeform: Shape 15">
                <a:extLst>
                  <a:ext uri="{FF2B5EF4-FFF2-40B4-BE49-F238E27FC236}">
                    <a16:creationId xmlns:a16="http://schemas.microsoft.com/office/drawing/2014/main" id="{8DC95B61-77F7-4B8D-AF79-CA8F66B81FDD}"/>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EF3425">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B5D639C0-49F5-4607-AF03-624A3D4A704D}"/>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18A4135F-0CAF-4087-8247-9C9E35D2353E}"/>
                </a:ext>
              </a:extLst>
            </p:cNvPr>
            <p:cNvSpPr txBox="1"/>
            <p:nvPr/>
          </p:nvSpPr>
          <p:spPr>
            <a:xfrm>
              <a:off x="1554060" y="3088199"/>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1</a:t>
              </a:r>
            </a:p>
          </p:txBody>
        </p:sp>
      </p:grpSp>
      <p:sp>
        <p:nvSpPr>
          <p:cNvPr id="21" name="Text Box 10">
            <a:extLst>
              <a:ext uri="{FF2B5EF4-FFF2-40B4-BE49-F238E27FC236}">
                <a16:creationId xmlns:a16="http://schemas.microsoft.com/office/drawing/2014/main" id="{688F8A19-4849-4975-9BB7-3A54336022A5}"/>
              </a:ext>
            </a:extLst>
          </p:cNvPr>
          <p:cNvSpPr txBox="1">
            <a:spLocks noChangeArrowheads="1"/>
          </p:cNvSpPr>
          <p:nvPr/>
        </p:nvSpPr>
        <p:spPr bwMode="auto">
          <a:xfrm rot="2828143">
            <a:off x="615434" y="4952743"/>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4" name="Group 103">
            <a:extLst>
              <a:ext uri="{FF2B5EF4-FFF2-40B4-BE49-F238E27FC236}">
                <a16:creationId xmlns:a16="http://schemas.microsoft.com/office/drawing/2014/main" id="{AF4BB683-1C77-4D1E-ABC0-960BBC36277C}"/>
              </a:ext>
            </a:extLst>
          </p:cNvPr>
          <p:cNvGrpSpPr/>
          <p:nvPr/>
        </p:nvGrpSpPr>
        <p:grpSpPr>
          <a:xfrm>
            <a:off x="351982" y="3687576"/>
            <a:ext cx="1062657" cy="833455"/>
            <a:chOff x="351982" y="3687576"/>
            <a:chExt cx="1062657" cy="833455"/>
          </a:xfrm>
        </p:grpSpPr>
        <p:grpSp>
          <p:nvGrpSpPr>
            <p:cNvPr id="25" name="Group 24">
              <a:extLst>
                <a:ext uri="{FF2B5EF4-FFF2-40B4-BE49-F238E27FC236}">
                  <a16:creationId xmlns:a16="http://schemas.microsoft.com/office/drawing/2014/main" id="{F3B58B76-CBE4-4CB7-8901-44E90DD95F21}"/>
                </a:ext>
              </a:extLst>
            </p:cNvPr>
            <p:cNvGrpSpPr/>
            <p:nvPr/>
          </p:nvGrpSpPr>
          <p:grpSpPr>
            <a:xfrm>
              <a:off x="351982" y="3951545"/>
              <a:ext cx="1062657" cy="569486"/>
              <a:chOff x="653174" y="2695622"/>
              <a:chExt cx="1062657" cy="569486"/>
            </a:xfrm>
          </p:grpSpPr>
          <p:cxnSp>
            <p:nvCxnSpPr>
              <p:cNvPr id="8" name="Straight Arrow Connector 7">
                <a:extLst>
                  <a:ext uri="{FF2B5EF4-FFF2-40B4-BE49-F238E27FC236}">
                    <a16:creationId xmlns:a16="http://schemas.microsoft.com/office/drawing/2014/main" id="{D522BC7A-ADFB-4DEA-B188-BA0F0F659A39}"/>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67E9EC8-6CF7-4177-AFD9-078FB2D98DA2}"/>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5A7C85E6-488B-4BBB-97F6-3043B19F0863}"/>
                </a:ext>
              </a:extLst>
            </p:cNvPr>
            <p:cNvGrpSpPr>
              <a:grpSpLocks noChangeAspect="1"/>
            </p:cNvGrpSpPr>
            <p:nvPr/>
          </p:nvGrpSpPr>
          <p:grpSpPr>
            <a:xfrm rot="2887064">
              <a:off x="514423" y="3778613"/>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27" name="Freeform 159">
                <a:extLst>
                  <a:ext uri="{FF2B5EF4-FFF2-40B4-BE49-F238E27FC236}">
                    <a16:creationId xmlns:a16="http://schemas.microsoft.com/office/drawing/2014/main" id="{E747B44E-691E-4FA2-8321-78A35D5BCB2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60">
                <a:extLst>
                  <a:ext uri="{FF2B5EF4-FFF2-40B4-BE49-F238E27FC236}">
                    <a16:creationId xmlns:a16="http://schemas.microsoft.com/office/drawing/2014/main" id="{60E7CF11-484B-4841-8F38-7C2C512E47CD}"/>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161">
                <a:extLst>
                  <a:ext uri="{FF2B5EF4-FFF2-40B4-BE49-F238E27FC236}">
                    <a16:creationId xmlns:a16="http://schemas.microsoft.com/office/drawing/2014/main" id="{B6901E2F-876B-4D94-AB01-4D4DE6FB6DFA}"/>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EF3425"/>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103" name="Group 102">
            <a:extLst>
              <a:ext uri="{FF2B5EF4-FFF2-40B4-BE49-F238E27FC236}">
                <a16:creationId xmlns:a16="http://schemas.microsoft.com/office/drawing/2014/main" id="{D11DD049-AD80-47B8-AF7F-77B8F879771A}"/>
              </a:ext>
            </a:extLst>
          </p:cNvPr>
          <p:cNvGrpSpPr/>
          <p:nvPr/>
        </p:nvGrpSpPr>
        <p:grpSpPr>
          <a:xfrm>
            <a:off x="9418943" y="1510400"/>
            <a:ext cx="1371564" cy="1397343"/>
            <a:chOff x="9418943" y="1510400"/>
            <a:chExt cx="1371564" cy="1397343"/>
          </a:xfrm>
        </p:grpSpPr>
        <p:grpSp>
          <p:nvGrpSpPr>
            <p:cNvPr id="42" name="Group 41">
              <a:extLst>
                <a:ext uri="{FF2B5EF4-FFF2-40B4-BE49-F238E27FC236}">
                  <a16:creationId xmlns:a16="http://schemas.microsoft.com/office/drawing/2014/main" id="{0B7397AE-F275-45D4-8B01-A3721FA9B9F3}"/>
                </a:ext>
              </a:extLst>
            </p:cNvPr>
            <p:cNvGrpSpPr/>
            <p:nvPr/>
          </p:nvGrpSpPr>
          <p:grpSpPr>
            <a:xfrm>
              <a:off x="9418943" y="1510400"/>
              <a:ext cx="1371564" cy="1397343"/>
              <a:chOff x="966428" y="1584994"/>
              <a:chExt cx="1371564" cy="1397343"/>
            </a:xfrm>
          </p:grpSpPr>
          <p:sp>
            <p:nvSpPr>
              <p:cNvPr id="44" name="Freeform: Shape 43">
                <a:extLst>
                  <a:ext uri="{FF2B5EF4-FFF2-40B4-BE49-F238E27FC236}">
                    <a16:creationId xmlns:a16="http://schemas.microsoft.com/office/drawing/2014/main" id="{8CA462B8-11E3-4B2C-BF18-97B6C6FD9AD5}"/>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2C3749">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reeform: Shape 44">
                <a:extLst>
                  <a:ext uri="{FF2B5EF4-FFF2-40B4-BE49-F238E27FC236}">
                    <a16:creationId xmlns:a16="http://schemas.microsoft.com/office/drawing/2014/main" id="{D38E6A1D-3983-4C43-A72A-106FF27D1B13}"/>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51B51A37-8FA0-43B1-8A11-60BFA411BE56}"/>
                </a:ext>
              </a:extLst>
            </p:cNvPr>
            <p:cNvSpPr txBox="1"/>
            <p:nvPr/>
          </p:nvSpPr>
          <p:spPr>
            <a:xfrm>
              <a:off x="9667145" y="176192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4</a:t>
              </a:r>
            </a:p>
          </p:txBody>
        </p:sp>
      </p:grpSp>
      <p:sp>
        <p:nvSpPr>
          <p:cNvPr id="33" name="Text Box 10">
            <a:extLst>
              <a:ext uri="{FF2B5EF4-FFF2-40B4-BE49-F238E27FC236}">
                <a16:creationId xmlns:a16="http://schemas.microsoft.com/office/drawing/2014/main" id="{04D05222-F83E-4AF0-B106-67CD816E62B1}"/>
              </a:ext>
            </a:extLst>
          </p:cNvPr>
          <p:cNvSpPr txBox="1">
            <a:spLocks noChangeArrowheads="1"/>
          </p:cNvSpPr>
          <p:nvPr/>
        </p:nvSpPr>
        <p:spPr bwMode="auto">
          <a:xfrm rot="2828143">
            <a:off x="8728519" y="362646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2C3749"/>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8" name="Group 107">
            <a:extLst>
              <a:ext uri="{FF2B5EF4-FFF2-40B4-BE49-F238E27FC236}">
                <a16:creationId xmlns:a16="http://schemas.microsoft.com/office/drawing/2014/main" id="{3464C1F2-2069-4863-BB82-0E9F8780DC4D}"/>
              </a:ext>
            </a:extLst>
          </p:cNvPr>
          <p:cNvGrpSpPr/>
          <p:nvPr/>
        </p:nvGrpSpPr>
        <p:grpSpPr>
          <a:xfrm>
            <a:off x="8465067" y="2361299"/>
            <a:ext cx="1062657" cy="833455"/>
            <a:chOff x="8465067" y="2361299"/>
            <a:chExt cx="1062657" cy="833455"/>
          </a:xfrm>
        </p:grpSpPr>
        <p:grpSp>
          <p:nvGrpSpPr>
            <p:cNvPr id="34" name="Group 33">
              <a:extLst>
                <a:ext uri="{FF2B5EF4-FFF2-40B4-BE49-F238E27FC236}">
                  <a16:creationId xmlns:a16="http://schemas.microsoft.com/office/drawing/2014/main" id="{52C5635F-151C-46EA-9874-4C644C7E20D5}"/>
                </a:ext>
              </a:extLst>
            </p:cNvPr>
            <p:cNvGrpSpPr/>
            <p:nvPr/>
          </p:nvGrpSpPr>
          <p:grpSpPr>
            <a:xfrm>
              <a:off x="8465067" y="2625268"/>
              <a:ext cx="1062657" cy="569486"/>
              <a:chOff x="653174" y="2695622"/>
              <a:chExt cx="1062657" cy="569486"/>
            </a:xfrm>
          </p:grpSpPr>
          <p:cxnSp>
            <p:nvCxnSpPr>
              <p:cNvPr id="39" name="Straight Arrow Connector 38">
                <a:extLst>
                  <a:ext uri="{FF2B5EF4-FFF2-40B4-BE49-F238E27FC236}">
                    <a16:creationId xmlns:a16="http://schemas.microsoft.com/office/drawing/2014/main" id="{741CDF50-A48C-4734-B0A5-9942D00E22E1}"/>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0C8CF73F-BB1A-4D3A-8CBD-474D60CA665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35" name="Group 34">
              <a:extLst>
                <a:ext uri="{FF2B5EF4-FFF2-40B4-BE49-F238E27FC236}">
                  <a16:creationId xmlns:a16="http://schemas.microsoft.com/office/drawing/2014/main" id="{78DF1276-54BC-43DA-9FEB-4B092133A95B}"/>
                </a:ext>
              </a:extLst>
            </p:cNvPr>
            <p:cNvGrpSpPr>
              <a:grpSpLocks noChangeAspect="1"/>
            </p:cNvGrpSpPr>
            <p:nvPr/>
          </p:nvGrpSpPr>
          <p:grpSpPr>
            <a:xfrm rot="2887064">
              <a:off x="8627508" y="245233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36" name="Freeform 159">
                <a:extLst>
                  <a:ext uri="{FF2B5EF4-FFF2-40B4-BE49-F238E27FC236}">
                    <a16:creationId xmlns:a16="http://schemas.microsoft.com/office/drawing/2014/main" id="{A14461CE-3E45-4A51-9D1A-E2C6CEAE550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60">
                <a:extLst>
                  <a:ext uri="{FF2B5EF4-FFF2-40B4-BE49-F238E27FC236}">
                    <a16:creationId xmlns:a16="http://schemas.microsoft.com/office/drawing/2014/main" id="{B272A968-6E3F-4C16-81CB-96E6B72971C8}"/>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161">
                <a:extLst>
                  <a:ext uri="{FF2B5EF4-FFF2-40B4-BE49-F238E27FC236}">
                    <a16:creationId xmlns:a16="http://schemas.microsoft.com/office/drawing/2014/main" id="{8741BD96-C9C6-4108-A137-5C8C803E8313}"/>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2C3749"/>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56" name="Freeform: Shape 55">
            <a:extLst>
              <a:ext uri="{FF2B5EF4-FFF2-40B4-BE49-F238E27FC236}">
                <a16:creationId xmlns:a16="http://schemas.microsoft.com/office/drawing/2014/main" id="{A3AD28C2-EC40-495C-B849-8A47F7A96F69}"/>
              </a:ext>
            </a:extLst>
          </p:cNvPr>
          <p:cNvSpPr>
            <a:spLocks noChangeAspect="1"/>
          </p:cNvSpPr>
          <p:nvPr/>
        </p:nvSpPr>
        <p:spPr>
          <a:xfrm rot="18923770">
            <a:off x="4586629" y="2113026"/>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397B1"/>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BCF480E7-1932-42D2-8A5A-DAF5A8DF1E08}"/>
              </a:ext>
            </a:extLst>
          </p:cNvPr>
          <p:cNvGrpSpPr/>
          <p:nvPr/>
        </p:nvGrpSpPr>
        <p:grpSpPr>
          <a:xfrm>
            <a:off x="3997399" y="1510530"/>
            <a:ext cx="1371564" cy="1397343"/>
            <a:chOff x="3997399" y="1510530"/>
            <a:chExt cx="1371564" cy="1397343"/>
          </a:xfrm>
        </p:grpSpPr>
        <p:grpSp>
          <p:nvGrpSpPr>
            <p:cNvPr id="57" name="Group 56">
              <a:extLst>
                <a:ext uri="{FF2B5EF4-FFF2-40B4-BE49-F238E27FC236}">
                  <a16:creationId xmlns:a16="http://schemas.microsoft.com/office/drawing/2014/main" id="{73FA90F8-4C49-4A6A-A3B8-574135FFBCEA}"/>
                </a:ext>
              </a:extLst>
            </p:cNvPr>
            <p:cNvGrpSpPr/>
            <p:nvPr/>
          </p:nvGrpSpPr>
          <p:grpSpPr>
            <a:xfrm>
              <a:off x="3997399" y="1510530"/>
              <a:ext cx="1371564" cy="1397343"/>
              <a:chOff x="966428" y="1584994"/>
              <a:chExt cx="1371564" cy="1397343"/>
            </a:xfrm>
          </p:grpSpPr>
          <p:sp>
            <p:nvSpPr>
              <p:cNvPr id="59" name="Freeform: Shape 58">
                <a:extLst>
                  <a:ext uri="{FF2B5EF4-FFF2-40B4-BE49-F238E27FC236}">
                    <a16:creationId xmlns:a16="http://schemas.microsoft.com/office/drawing/2014/main" id="{A0C569D3-6D20-4D44-923E-A656685E0A43}"/>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8397B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Freeform: Shape 59">
                <a:extLst>
                  <a:ext uri="{FF2B5EF4-FFF2-40B4-BE49-F238E27FC236}">
                    <a16:creationId xmlns:a16="http://schemas.microsoft.com/office/drawing/2014/main" id="{DA878D58-6114-4CFF-852D-D7EEBA88BE95}"/>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8" name="TextBox 57">
              <a:extLst>
                <a:ext uri="{FF2B5EF4-FFF2-40B4-BE49-F238E27FC236}">
                  <a16:creationId xmlns:a16="http://schemas.microsoft.com/office/drawing/2014/main" id="{D19D6FD8-AE29-4667-AD5E-E39409045D03}"/>
                </a:ext>
              </a:extLst>
            </p:cNvPr>
            <p:cNvSpPr txBox="1"/>
            <p:nvPr/>
          </p:nvSpPr>
          <p:spPr>
            <a:xfrm>
              <a:off x="4245601" y="1762052"/>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2</a:t>
              </a:r>
            </a:p>
          </p:txBody>
        </p:sp>
      </p:grpSp>
      <p:sp>
        <p:nvSpPr>
          <p:cNvPr id="48" name="Text Box 10">
            <a:extLst>
              <a:ext uri="{FF2B5EF4-FFF2-40B4-BE49-F238E27FC236}">
                <a16:creationId xmlns:a16="http://schemas.microsoft.com/office/drawing/2014/main" id="{EA903D84-739B-4BEB-9292-9A36259A1266}"/>
              </a:ext>
            </a:extLst>
          </p:cNvPr>
          <p:cNvSpPr txBox="1">
            <a:spLocks noChangeArrowheads="1"/>
          </p:cNvSpPr>
          <p:nvPr/>
        </p:nvSpPr>
        <p:spPr bwMode="auto">
          <a:xfrm rot="2828143">
            <a:off x="3306975" y="3626596"/>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5" name="Group 104">
            <a:extLst>
              <a:ext uri="{FF2B5EF4-FFF2-40B4-BE49-F238E27FC236}">
                <a16:creationId xmlns:a16="http://schemas.microsoft.com/office/drawing/2014/main" id="{875B0956-2C4A-4B69-8378-D5AFE22DD906}"/>
              </a:ext>
            </a:extLst>
          </p:cNvPr>
          <p:cNvGrpSpPr/>
          <p:nvPr/>
        </p:nvGrpSpPr>
        <p:grpSpPr>
          <a:xfrm>
            <a:off x="3043523" y="2361429"/>
            <a:ext cx="1062657" cy="833455"/>
            <a:chOff x="3043523" y="2361429"/>
            <a:chExt cx="1062657" cy="833455"/>
          </a:xfrm>
        </p:grpSpPr>
        <p:grpSp>
          <p:nvGrpSpPr>
            <p:cNvPr id="49" name="Group 48">
              <a:extLst>
                <a:ext uri="{FF2B5EF4-FFF2-40B4-BE49-F238E27FC236}">
                  <a16:creationId xmlns:a16="http://schemas.microsoft.com/office/drawing/2014/main" id="{A2E83F02-5AFA-407D-83A8-D95FF13AA100}"/>
                </a:ext>
              </a:extLst>
            </p:cNvPr>
            <p:cNvGrpSpPr/>
            <p:nvPr/>
          </p:nvGrpSpPr>
          <p:grpSpPr>
            <a:xfrm>
              <a:off x="3043523" y="2625398"/>
              <a:ext cx="1062657" cy="569486"/>
              <a:chOff x="653174" y="2695622"/>
              <a:chExt cx="1062657" cy="569486"/>
            </a:xfrm>
          </p:grpSpPr>
          <p:cxnSp>
            <p:nvCxnSpPr>
              <p:cNvPr id="54" name="Straight Arrow Connector 53">
                <a:extLst>
                  <a:ext uri="{FF2B5EF4-FFF2-40B4-BE49-F238E27FC236}">
                    <a16:creationId xmlns:a16="http://schemas.microsoft.com/office/drawing/2014/main" id="{DDCE5F1D-BEDA-461A-B4A6-01035B72FDB1}"/>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1A026C30-F2D7-458E-AF95-6C97936E4700}"/>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med"/>
              </a:ln>
            </p:spPr>
            <p:style>
              <a:lnRef idx="1">
                <a:schemeClr val="accent1"/>
              </a:lnRef>
              <a:fillRef idx="0">
                <a:schemeClr val="accent1"/>
              </a:fillRef>
              <a:effectRef idx="0">
                <a:schemeClr val="accent1"/>
              </a:effectRef>
              <a:fontRef idx="minor">
                <a:schemeClr val="tx1"/>
              </a:fontRef>
            </p:style>
          </p:cxnSp>
        </p:grpSp>
        <p:grpSp>
          <p:nvGrpSpPr>
            <p:cNvPr id="50" name="Group 49">
              <a:extLst>
                <a:ext uri="{FF2B5EF4-FFF2-40B4-BE49-F238E27FC236}">
                  <a16:creationId xmlns:a16="http://schemas.microsoft.com/office/drawing/2014/main" id="{0762A8DC-930B-4109-83B1-7F23AAB31A84}"/>
                </a:ext>
              </a:extLst>
            </p:cNvPr>
            <p:cNvGrpSpPr>
              <a:grpSpLocks noChangeAspect="1"/>
            </p:cNvGrpSpPr>
            <p:nvPr/>
          </p:nvGrpSpPr>
          <p:grpSpPr>
            <a:xfrm rot="2887064">
              <a:off x="3205964" y="2452466"/>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51" name="Freeform 159">
                <a:extLst>
                  <a:ext uri="{FF2B5EF4-FFF2-40B4-BE49-F238E27FC236}">
                    <a16:creationId xmlns:a16="http://schemas.microsoft.com/office/drawing/2014/main" id="{5FE453F1-1742-451B-AE33-E2D0B689B48B}"/>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160">
                <a:extLst>
                  <a:ext uri="{FF2B5EF4-FFF2-40B4-BE49-F238E27FC236}">
                    <a16:creationId xmlns:a16="http://schemas.microsoft.com/office/drawing/2014/main" id="{76DF368D-E508-4F66-AD55-9EF4B2730450}"/>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161">
                <a:extLst>
                  <a:ext uri="{FF2B5EF4-FFF2-40B4-BE49-F238E27FC236}">
                    <a16:creationId xmlns:a16="http://schemas.microsoft.com/office/drawing/2014/main" id="{8C35FEC6-F54A-496A-91E8-F3373B5BA80C}"/>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8397B1"/>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77" name="Freeform: Shape 76">
            <a:extLst>
              <a:ext uri="{FF2B5EF4-FFF2-40B4-BE49-F238E27FC236}">
                <a16:creationId xmlns:a16="http://schemas.microsoft.com/office/drawing/2014/main" id="{BED894CA-7A5B-49D8-8823-0DA13920091F}"/>
              </a:ext>
            </a:extLst>
          </p:cNvPr>
          <p:cNvSpPr>
            <a:spLocks noChangeAspect="1"/>
          </p:cNvSpPr>
          <p:nvPr/>
        </p:nvSpPr>
        <p:spPr>
          <a:xfrm rot="18923770">
            <a:off x="7187413" y="3446875"/>
            <a:ext cx="1005840" cy="1024744"/>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solid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BC09895D-1475-4945-81F2-B0027F33207A}"/>
              </a:ext>
            </a:extLst>
          </p:cNvPr>
          <p:cNvGrpSpPr/>
          <p:nvPr/>
        </p:nvGrpSpPr>
        <p:grpSpPr>
          <a:xfrm>
            <a:off x="6598183" y="2844379"/>
            <a:ext cx="1371564" cy="1397343"/>
            <a:chOff x="6598183" y="2844379"/>
            <a:chExt cx="1371564" cy="1397343"/>
          </a:xfrm>
        </p:grpSpPr>
        <p:grpSp>
          <p:nvGrpSpPr>
            <p:cNvPr id="78" name="Group 77">
              <a:extLst>
                <a:ext uri="{FF2B5EF4-FFF2-40B4-BE49-F238E27FC236}">
                  <a16:creationId xmlns:a16="http://schemas.microsoft.com/office/drawing/2014/main" id="{E068AD24-6EAF-4450-BA9D-8B17A62E1BD7}"/>
                </a:ext>
              </a:extLst>
            </p:cNvPr>
            <p:cNvGrpSpPr/>
            <p:nvPr/>
          </p:nvGrpSpPr>
          <p:grpSpPr>
            <a:xfrm>
              <a:off x="6598183" y="2844379"/>
              <a:ext cx="1371564" cy="1397343"/>
              <a:chOff x="966428" y="1584994"/>
              <a:chExt cx="1371564" cy="1397343"/>
            </a:xfrm>
          </p:grpSpPr>
          <p:sp>
            <p:nvSpPr>
              <p:cNvPr id="80" name="Freeform: Shape 79">
                <a:extLst>
                  <a:ext uri="{FF2B5EF4-FFF2-40B4-BE49-F238E27FC236}">
                    <a16:creationId xmlns:a16="http://schemas.microsoft.com/office/drawing/2014/main" id="{21984BD9-2C4D-48DC-A9B7-8CC3813162AA}"/>
                  </a:ext>
                </a:extLst>
              </p:cNvPr>
              <p:cNvSpPr>
                <a:spLocks noChangeAspect="1"/>
              </p:cNvSpPr>
              <p:nvPr/>
            </p:nvSpPr>
            <p:spPr>
              <a:xfrm rot="18923770">
                <a:off x="1015417" y="1630682"/>
                <a:ext cx="1280160" cy="1304221"/>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A0144532-5C06-474B-8924-E73301E23668}"/>
                  </a:ext>
                </a:extLst>
              </p:cNvPr>
              <p:cNvSpPr>
                <a:spLocks/>
              </p:cNvSpPr>
              <p:nvPr/>
            </p:nvSpPr>
            <p:spPr>
              <a:xfrm rot="18923770">
                <a:off x="966428" y="1584994"/>
                <a:ext cx="1371564" cy="1397343"/>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64D57FD0-AD6D-4527-8790-6850AEA1F380}"/>
                </a:ext>
              </a:extLst>
            </p:cNvPr>
            <p:cNvSpPr txBox="1"/>
            <p:nvPr/>
          </p:nvSpPr>
          <p:spPr>
            <a:xfrm>
              <a:off x="6846385" y="3095901"/>
              <a:ext cx="843946" cy="923330"/>
            </a:xfrm>
            <a:prstGeom prst="rect">
              <a:avLst/>
            </a:prstGeom>
            <a:noFill/>
          </p:spPr>
          <p:txBody>
            <a:bodyPr wrap="square" rtlCol="0">
              <a:spAutoFit/>
            </a:bodyPr>
            <a:lstStyle/>
            <a:p>
              <a:pPr algn="ctr"/>
              <a:r>
                <a:rPr lang="en-US" dirty="0">
                  <a:solidFill>
                    <a:schemeClr val="bg1"/>
                  </a:solidFill>
                </a:rPr>
                <a:t>STEP</a:t>
              </a:r>
            </a:p>
            <a:p>
              <a:pPr algn="ctr"/>
              <a:r>
                <a:rPr lang="en-US" sz="3600" dirty="0">
                  <a:solidFill>
                    <a:schemeClr val="bg1"/>
                  </a:solidFill>
                </a:rPr>
                <a:t>3</a:t>
              </a:r>
            </a:p>
          </p:txBody>
        </p:sp>
      </p:grpSp>
      <p:sp>
        <p:nvSpPr>
          <p:cNvPr id="69" name="Text Box 10">
            <a:extLst>
              <a:ext uri="{FF2B5EF4-FFF2-40B4-BE49-F238E27FC236}">
                <a16:creationId xmlns:a16="http://schemas.microsoft.com/office/drawing/2014/main" id="{60D0CD64-315E-440A-90CD-53D57A30DA86}"/>
              </a:ext>
            </a:extLst>
          </p:cNvPr>
          <p:cNvSpPr txBox="1">
            <a:spLocks noChangeArrowheads="1"/>
          </p:cNvSpPr>
          <p:nvPr/>
        </p:nvSpPr>
        <p:spPr bwMode="auto">
          <a:xfrm rot="2828143">
            <a:off x="5907759" y="4960445"/>
            <a:ext cx="2721199" cy="1231106"/>
          </a:xfrm>
          <a:prstGeom prst="rect">
            <a:avLst/>
          </a:prstGeom>
          <a:noFill/>
          <a:ln w="9525">
            <a:noFill/>
            <a:miter lim="800000"/>
            <a:headEnd/>
            <a:tailEnd/>
          </a:ln>
        </p:spPr>
        <p:txBody>
          <a:bodyPr wrap="square" lIns="60960" tIns="30480" rIns="60960" bIns="3048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06" name="Group 105">
            <a:extLst>
              <a:ext uri="{FF2B5EF4-FFF2-40B4-BE49-F238E27FC236}">
                <a16:creationId xmlns:a16="http://schemas.microsoft.com/office/drawing/2014/main" id="{D05DE9FA-2E6B-4663-8CCD-DDB6D89F8F48}"/>
              </a:ext>
            </a:extLst>
          </p:cNvPr>
          <p:cNvGrpSpPr/>
          <p:nvPr/>
        </p:nvGrpSpPr>
        <p:grpSpPr>
          <a:xfrm>
            <a:off x="5644307" y="3695278"/>
            <a:ext cx="1062657" cy="833455"/>
            <a:chOff x="5644307" y="3695278"/>
            <a:chExt cx="1062657" cy="833455"/>
          </a:xfrm>
        </p:grpSpPr>
        <p:grpSp>
          <p:nvGrpSpPr>
            <p:cNvPr id="70" name="Group 69">
              <a:extLst>
                <a:ext uri="{FF2B5EF4-FFF2-40B4-BE49-F238E27FC236}">
                  <a16:creationId xmlns:a16="http://schemas.microsoft.com/office/drawing/2014/main" id="{E88F4857-2131-4B20-8EC0-C7F6F11CAF73}"/>
                </a:ext>
              </a:extLst>
            </p:cNvPr>
            <p:cNvGrpSpPr/>
            <p:nvPr/>
          </p:nvGrpSpPr>
          <p:grpSpPr>
            <a:xfrm>
              <a:off x="5644307" y="3959247"/>
              <a:ext cx="1062657" cy="569486"/>
              <a:chOff x="653174" y="2695622"/>
              <a:chExt cx="1062657" cy="569486"/>
            </a:xfrm>
          </p:grpSpPr>
          <p:cxnSp>
            <p:nvCxnSpPr>
              <p:cNvPr id="75" name="Straight Arrow Connector 74">
                <a:extLst>
                  <a:ext uri="{FF2B5EF4-FFF2-40B4-BE49-F238E27FC236}">
                    <a16:creationId xmlns:a16="http://schemas.microsoft.com/office/drawing/2014/main" id="{792846B3-2A08-4DC1-B2E5-625A0374C98C}"/>
                  </a:ext>
                </a:extLst>
              </p:cNvPr>
              <p:cNvCxnSpPr>
                <a:cxnSpLocks/>
              </p:cNvCxnSpPr>
              <p:nvPr/>
            </p:nvCxnSpPr>
            <p:spPr>
              <a:xfrm flipV="1">
                <a:off x="1150624" y="2728202"/>
                <a:ext cx="565207" cy="53690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45D38E50-D9ED-4891-99C0-C0BD3B957E5D}"/>
                  </a:ext>
                </a:extLst>
              </p:cNvPr>
              <p:cNvCxnSpPr>
                <a:cxnSpLocks/>
              </p:cNvCxnSpPr>
              <p:nvPr/>
            </p:nvCxnSpPr>
            <p:spPr>
              <a:xfrm flipH="1" flipV="1">
                <a:off x="653174" y="2695622"/>
                <a:ext cx="503409" cy="569486"/>
              </a:xfrm>
              <a:prstGeom prst="straightConnector1">
                <a:avLst/>
              </a:prstGeom>
              <a:ln>
                <a:solidFill>
                  <a:schemeClr val="bg1"/>
                </a:solidFill>
                <a:prstDash val="sysDash"/>
                <a:tailEnd type="triangle" w="sm" len="sm"/>
              </a:ln>
            </p:spPr>
            <p:style>
              <a:lnRef idx="1">
                <a:schemeClr val="accent1"/>
              </a:lnRef>
              <a:fillRef idx="0">
                <a:schemeClr val="accent1"/>
              </a:fillRef>
              <a:effectRef idx="0">
                <a:schemeClr val="accent1"/>
              </a:effectRef>
              <a:fontRef idx="minor">
                <a:schemeClr val="tx1"/>
              </a:fontRef>
            </p:style>
          </p:cxnSp>
        </p:grpSp>
        <p:grpSp>
          <p:nvGrpSpPr>
            <p:cNvPr id="71" name="Group 70">
              <a:extLst>
                <a:ext uri="{FF2B5EF4-FFF2-40B4-BE49-F238E27FC236}">
                  <a16:creationId xmlns:a16="http://schemas.microsoft.com/office/drawing/2014/main" id="{12E62228-38CD-4693-9A0B-65D62B4E313D}"/>
                </a:ext>
              </a:extLst>
            </p:cNvPr>
            <p:cNvGrpSpPr>
              <a:grpSpLocks noChangeAspect="1"/>
            </p:cNvGrpSpPr>
            <p:nvPr/>
          </p:nvGrpSpPr>
          <p:grpSpPr>
            <a:xfrm rot="2887064">
              <a:off x="5806748" y="3786315"/>
              <a:ext cx="671194" cy="489120"/>
              <a:chOff x="1197648" y="1507211"/>
              <a:chExt cx="176455" cy="128588"/>
            </a:xfrm>
            <a:solidFill>
              <a:schemeClr val="bg1"/>
            </a:solidFill>
            <a:effectLst>
              <a:outerShdw blurRad="50800" dist="38100" dir="2700000" algn="tl" rotWithShape="0">
                <a:prstClr val="black">
                  <a:alpha val="40000"/>
                </a:prstClr>
              </a:outerShdw>
            </a:effectLst>
          </p:grpSpPr>
          <p:sp>
            <p:nvSpPr>
              <p:cNvPr id="72" name="Freeform 159">
                <a:extLst>
                  <a:ext uri="{FF2B5EF4-FFF2-40B4-BE49-F238E27FC236}">
                    <a16:creationId xmlns:a16="http://schemas.microsoft.com/office/drawing/2014/main" id="{68C3A53F-1A67-426A-B707-BFF6075AC3EA}"/>
                  </a:ext>
                </a:extLst>
              </p:cNvPr>
              <p:cNvSpPr>
                <a:spLocks/>
              </p:cNvSpPr>
              <p:nvPr/>
            </p:nvSpPr>
            <p:spPr bwMode="auto">
              <a:xfrm>
                <a:off x="1318540" y="1525366"/>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60">
                <a:extLst>
                  <a:ext uri="{FF2B5EF4-FFF2-40B4-BE49-F238E27FC236}">
                    <a16:creationId xmlns:a16="http://schemas.microsoft.com/office/drawing/2014/main" id="{DE281516-047D-4729-BD94-F2C644AE277F}"/>
                  </a:ext>
                </a:extLst>
              </p:cNvPr>
              <p:cNvSpPr>
                <a:spLocks/>
              </p:cNvSpPr>
              <p:nvPr/>
            </p:nvSpPr>
            <p:spPr bwMode="auto">
              <a:xfrm>
                <a:off x="1197648" y="1525811"/>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61">
                <a:extLst>
                  <a:ext uri="{FF2B5EF4-FFF2-40B4-BE49-F238E27FC236}">
                    <a16:creationId xmlns:a16="http://schemas.microsoft.com/office/drawing/2014/main" id="{A1AA8BB8-60E3-4539-9E38-55AAD0A941D1}"/>
                  </a:ext>
                </a:extLst>
              </p:cNvPr>
              <p:cNvSpPr>
                <a:spLocks/>
              </p:cNvSpPr>
              <p:nvPr/>
            </p:nvSpPr>
            <p:spPr bwMode="auto">
              <a:xfrm>
                <a:off x="1241203" y="1507211"/>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solidFill>
                <a:srgbClr val="44546B"/>
              </a:solidFill>
              <a:ln w="9525">
                <a:noFill/>
                <a:round/>
                <a:headEnd/>
                <a:tailEnd/>
              </a:ln>
              <a:effectLst>
                <a:outerShdw blurRad="50800" dist="38100" dir="18900000" algn="bl" rotWithShape="0">
                  <a:prstClr val="black">
                    <a:alpha val="40000"/>
                  </a:prstClr>
                </a:outerShdw>
              </a:effectLst>
              <a:scene3d>
                <a:camera prst="orthographicFront"/>
                <a:lightRig rig="threePt" dir="t"/>
              </a:scene3d>
              <a:sp3d>
                <a:bevelT w="152400" h="50800" prst="softRound"/>
              </a:sp3d>
            </p:spPr>
            <p:txBody>
              <a:bodyPr vert="horz" wrap="square" lIns="121920" tIns="60960" rIns="121920" bIns="60960" numCol="1" anchor="t" anchorCtr="0" compatLnSpc="1">
                <a:prstTxWarp prst="textNoShape">
                  <a:avLst/>
                </a:prstTxWarp>
              </a:bodyPr>
              <a:lstStyle/>
              <a:p>
                <a:endParaRPr lang="en-US" sz="2400"/>
              </a:p>
            </p:txBody>
          </p:sp>
        </p:grpSp>
      </p:grpSp>
      <p:sp>
        <p:nvSpPr>
          <p:cNvPr id="82" name="TextBox 81">
            <a:extLst>
              <a:ext uri="{FF2B5EF4-FFF2-40B4-BE49-F238E27FC236}">
                <a16:creationId xmlns:a16="http://schemas.microsoft.com/office/drawing/2014/main" id="{E57C6AED-5977-406A-A28B-7CB8F0334D2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3" name="Picture 62">
            <a:hlinkClick r:id="rId2"/>
            <a:extLst>
              <a:ext uri="{FF2B5EF4-FFF2-40B4-BE49-F238E27FC236}">
                <a16:creationId xmlns:a16="http://schemas.microsoft.com/office/drawing/2014/main" id="{5928B549-A95E-4665-8E3A-82AA48CEBE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95264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500"/>
                                        <p:tgtEl>
                                          <p:spTgt spid="82"/>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500" fill="hold"/>
                                        <p:tgtEl>
                                          <p:spTgt spid="15"/>
                                        </p:tgtEl>
                                        <p:attrNameLst>
                                          <p:attrName>ppt_w</p:attrName>
                                        </p:attrNameLst>
                                      </p:cBhvr>
                                      <p:tavLst>
                                        <p:tav tm="0">
                                          <p:val>
                                            <p:fltVal val="0"/>
                                          </p:val>
                                        </p:tav>
                                        <p:tav tm="100000">
                                          <p:val>
                                            <p:strVal val="#ppt_w"/>
                                          </p:val>
                                        </p:tav>
                                      </p:tavLst>
                                    </p:anim>
                                    <p:anim calcmode="lin" valueType="num">
                                      <p:cBhvr>
                                        <p:cTn id="12" dur="500" fill="hold"/>
                                        <p:tgtEl>
                                          <p:spTgt spid="15"/>
                                        </p:tgtEl>
                                        <p:attrNameLst>
                                          <p:attrName>ppt_h</p:attrName>
                                        </p:attrNameLst>
                                      </p:cBhvr>
                                      <p:tavLst>
                                        <p:tav tm="0">
                                          <p:val>
                                            <p:fltVal val="0"/>
                                          </p:val>
                                        </p:tav>
                                        <p:tav tm="100000">
                                          <p:val>
                                            <p:strVal val="#ppt_h"/>
                                          </p:val>
                                        </p:tav>
                                      </p:tavLst>
                                    </p:anim>
                                    <p:animEffect transition="in" filter="fade">
                                      <p:cBhvr>
                                        <p:cTn id="13" dur="500"/>
                                        <p:tgtEl>
                                          <p:spTgt spid="15"/>
                                        </p:tgtEl>
                                      </p:cBhvr>
                                    </p:animEffect>
                                    <p:anim calcmode="lin" valueType="num">
                                      <p:cBhvr>
                                        <p:cTn id="14" dur="500" fill="hold"/>
                                        <p:tgtEl>
                                          <p:spTgt spid="15"/>
                                        </p:tgtEl>
                                        <p:attrNameLst>
                                          <p:attrName>ppt_x</p:attrName>
                                        </p:attrNameLst>
                                      </p:cBhvr>
                                      <p:tavLst>
                                        <p:tav tm="0">
                                          <p:val>
                                            <p:fltVal val="0.5"/>
                                          </p:val>
                                        </p:tav>
                                        <p:tav tm="100000">
                                          <p:val>
                                            <p:strVal val="#ppt_x"/>
                                          </p:val>
                                        </p:tav>
                                      </p:tavLst>
                                    </p:anim>
                                    <p:anim calcmode="lin" valueType="num">
                                      <p:cBhvr>
                                        <p:cTn id="15" dur="500" fill="hold"/>
                                        <p:tgtEl>
                                          <p:spTgt spid="15"/>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56"/>
                                        </p:tgtEl>
                                        <p:attrNameLst>
                                          <p:attrName>style.visibility</p:attrName>
                                        </p:attrNameLst>
                                      </p:cBhvr>
                                      <p:to>
                                        <p:strVal val="visible"/>
                                      </p:to>
                                    </p:set>
                                    <p:anim calcmode="lin" valueType="num">
                                      <p:cBhvr>
                                        <p:cTn id="18" dur="500" fill="hold"/>
                                        <p:tgtEl>
                                          <p:spTgt spid="56"/>
                                        </p:tgtEl>
                                        <p:attrNameLst>
                                          <p:attrName>ppt_w</p:attrName>
                                        </p:attrNameLst>
                                      </p:cBhvr>
                                      <p:tavLst>
                                        <p:tav tm="0">
                                          <p:val>
                                            <p:fltVal val="0"/>
                                          </p:val>
                                        </p:tav>
                                        <p:tav tm="100000">
                                          <p:val>
                                            <p:strVal val="#ppt_w"/>
                                          </p:val>
                                        </p:tav>
                                      </p:tavLst>
                                    </p:anim>
                                    <p:anim calcmode="lin" valueType="num">
                                      <p:cBhvr>
                                        <p:cTn id="19" dur="500" fill="hold"/>
                                        <p:tgtEl>
                                          <p:spTgt spid="56"/>
                                        </p:tgtEl>
                                        <p:attrNameLst>
                                          <p:attrName>ppt_h</p:attrName>
                                        </p:attrNameLst>
                                      </p:cBhvr>
                                      <p:tavLst>
                                        <p:tav tm="0">
                                          <p:val>
                                            <p:fltVal val="0"/>
                                          </p:val>
                                        </p:tav>
                                        <p:tav tm="100000">
                                          <p:val>
                                            <p:strVal val="#ppt_h"/>
                                          </p:val>
                                        </p:tav>
                                      </p:tavLst>
                                    </p:anim>
                                    <p:animEffect transition="in" filter="fade">
                                      <p:cBhvr>
                                        <p:cTn id="20" dur="500"/>
                                        <p:tgtEl>
                                          <p:spTgt spid="56"/>
                                        </p:tgtEl>
                                      </p:cBhvr>
                                    </p:animEffect>
                                    <p:anim calcmode="lin" valueType="num">
                                      <p:cBhvr>
                                        <p:cTn id="21" dur="500" fill="hold"/>
                                        <p:tgtEl>
                                          <p:spTgt spid="56"/>
                                        </p:tgtEl>
                                        <p:attrNameLst>
                                          <p:attrName>ppt_x</p:attrName>
                                        </p:attrNameLst>
                                      </p:cBhvr>
                                      <p:tavLst>
                                        <p:tav tm="0">
                                          <p:val>
                                            <p:fltVal val="0.5"/>
                                          </p:val>
                                        </p:tav>
                                        <p:tav tm="100000">
                                          <p:val>
                                            <p:strVal val="#ppt_x"/>
                                          </p:val>
                                        </p:tav>
                                      </p:tavLst>
                                    </p:anim>
                                    <p:anim calcmode="lin" valueType="num">
                                      <p:cBhvr>
                                        <p:cTn id="22" dur="500" fill="hold"/>
                                        <p:tgtEl>
                                          <p:spTgt spid="56"/>
                                        </p:tgtEl>
                                        <p:attrNameLst>
                                          <p:attrName>ppt_y</p:attrName>
                                        </p:attrNameLst>
                                      </p:cBhvr>
                                      <p:tavLst>
                                        <p:tav tm="0">
                                          <p:val>
                                            <p:fltVal val="0.5"/>
                                          </p:val>
                                        </p:tav>
                                        <p:tav tm="100000">
                                          <p:val>
                                            <p:strVal val="#ppt_y"/>
                                          </p:val>
                                        </p:tav>
                                      </p:tavLst>
                                    </p:anim>
                                  </p:childTnLst>
                                </p:cTn>
                              </p:par>
                              <p:par>
                                <p:cTn id="23" presetID="53" presetClass="entr" presetSubtype="528"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anim calcmode="lin" valueType="num">
                                      <p:cBhvr>
                                        <p:cTn id="25" dur="500" fill="hold"/>
                                        <p:tgtEl>
                                          <p:spTgt spid="77"/>
                                        </p:tgtEl>
                                        <p:attrNameLst>
                                          <p:attrName>ppt_w</p:attrName>
                                        </p:attrNameLst>
                                      </p:cBhvr>
                                      <p:tavLst>
                                        <p:tav tm="0">
                                          <p:val>
                                            <p:fltVal val="0"/>
                                          </p:val>
                                        </p:tav>
                                        <p:tav tm="100000">
                                          <p:val>
                                            <p:strVal val="#ppt_w"/>
                                          </p:val>
                                        </p:tav>
                                      </p:tavLst>
                                    </p:anim>
                                    <p:anim calcmode="lin" valueType="num">
                                      <p:cBhvr>
                                        <p:cTn id="26" dur="500" fill="hold"/>
                                        <p:tgtEl>
                                          <p:spTgt spid="77"/>
                                        </p:tgtEl>
                                        <p:attrNameLst>
                                          <p:attrName>ppt_h</p:attrName>
                                        </p:attrNameLst>
                                      </p:cBhvr>
                                      <p:tavLst>
                                        <p:tav tm="0">
                                          <p:val>
                                            <p:fltVal val="0"/>
                                          </p:val>
                                        </p:tav>
                                        <p:tav tm="100000">
                                          <p:val>
                                            <p:strVal val="#ppt_h"/>
                                          </p:val>
                                        </p:tav>
                                      </p:tavLst>
                                    </p:anim>
                                    <p:animEffect transition="in" filter="fade">
                                      <p:cBhvr>
                                        <p:cTn id="27" dur="500"/>
                                        <p:tgtEl>
                                          <p:spTgt spid="77"/>
                                        </p:tgtEl>
                                      </p:cBhvr>
                                    </p:animEffect>
                                    <p:anim calcmode="lin" valueType="num">
                                      <p:cBhvr>
                                        <p:cTn id="28" dur="500" fill="hold"/>
                                        <p:tgtEl>
                                          <p:spTgt spid="77"/>
                                        </p:tgtEl>
                                        <p:attrNameLst>
                                          <p:attrName>ppt_x</p:attrName>
                                        </p:attrNameLst>
                                      </p:cBhvr>
                                      <p:tavLst>
                                        <p:tav tm="0">
                                          <p:val>
                                            <p:fltVal val="0.5"/>
                                          </p:val>
                                        </p:tav>
                                        <p:tav tm="100000">
                                          <p:val>
                                            <p:strVal val="#ppt_x"/>
                                          </p:val>
                                        </p:tav>
                                      </p:tavLst>
                                    </p:anim>
                                    <p:anim calcmode="lin" valueType="num">
                                      <p:cBhvr>
                                        <p:cTn id="29" dur="500" fill="hold"/>
                                        <p:tgtEl>
                                          <p:spTgt spid="77"/>
                                        </p:tgtEl>
                                        <p:attrNameLst>
                                          <p:attrName>ppt_y</p:attrName>
                                        </p:attrNameLst>
                                      </p:cBhvr>
                                      <p:tavLst>
                                        <p:tav tm="0">
                                          <p:val>
                                            <p:fltVal val="0.5"/>
                                          </p:val>
                                        </p:tav>
                                        <p:tav tm="100000">
                                          <p:val>
                                            <p:strVal val="#ppt_y"/>
                                          </p:val>
                                        </p:tav>
                                      </p:tavLst>
                                    </p:anim>
                                  </p:childTnLst>
                                </p:cTn>
                              </p:par>
                              <p:par>
                                <p:cTn id="30" presetID="53" presetClass="entr" presetSubtype="528" fill="hold" grpId="0" nodeType="withEffect">
                                  <p:stCondLst>
                                    <p:cond delay="0"/>
                                  </p:stCondLst>
                                  <p:childTnLst>
                                    <p:set>
                                      <p:cBhvr>
                                        <p:cTn id="31" dur="1" fill="hold">
                                          <p:stCondLst>
                                            <p:cond delay="0"/>
                                          </p:stCondLst>
                                        </p:cTn>
                                        <p:tgtEl>
                                          <p:spTgt spid="41"/>
                                        </p:tgtEl>
                                        <p:attrNameLst>
                                          <p:attrName>style.visibility</p:attrName>
                                        </p:attrNameLst>
                                      </p:cBhvr>
                                      <p:to>
                                        <p:strVal val="visible"/>
                                      </p:to>
                                    </p:set>
                                    <p:anim calcmode="lin" valueType="num">
                                      <p:cBhvr>
                                        <p:cTn id="32" dur="500" fill="hold"/>
                                        <p:tgtEl>
                                          <p:spTgt spid="41"/>
                                        </p:tgtEl>
                                        <p:attrNameLst>
                                          <p:attrName>ppt_w</p:attrName>
                                        </p:attrNameLst>
                                      </p:cBhvr>
                                      <p:tavLst>
                                        <p:tav tm="0">
                                          <p:val>
                                            <p:fltVal val="0"/>
                                          </p:val>
                                        </p:tav>
                                        <p:tav tm="100000">
                                          <p:val>
                                            <p:strVal val="#ppt_w"/>
                                          </p:val>
                                        </p:tav>
                                      </p:tavLst>
                                    </p:anim>
                                    <p:anim calcmode="lin" valueType="num">
                                      <p:cBhvr>
                                        <p:cTn id="33" dur="500" fill="hold"/>
                                        <p:tgtEl>
                                          <p:spTgt spid="41"/>
                                        </p:tgtEl>
                                        <p:attrNameLst>
                                          <p:attrName>ppt_h</p:attrName>
                                        </p:attrNameLst>
                                      </p:cBhvr>
                                      <p:tavLst>
                                        <p:tav tm="0">
                                          <p:val>
                                            <p:fltVal val="0"/>
                                          </p:val>
                                        </p:tav>
                                        <p:tav tm="100000">
                                          <p:val>
                                            <p:strVal val="#ppt_h"/>
                                          </p:val>
                                        </p:tav>
                                      </p:tavLst>
                                    </p:anim>
                                    <p:animEffect transition="in" filter="fade">
                                      <p:cBhvr>
                                        <p:cTn id="34" dur="500"/>
                                        <p:tgtEl>
                                          <p:spTgt spid="41"/>
                                        </p:tgtEl>
                                      </p:cBhvr>
                                    </p:animEffect>
                                    <p:anim calcmode="lin" valueType="num">
                                      <p:cBhvr>
                                        <p:cTn id="35" dur="500" fill="hold"/>
                                        <p:tgtEl>
                                          <p:spTgt spid="41"/>
                                        </p:tgtEl>
                                        <p:attrNameLst>
                                          <p:attrName>ppt_x</p:attrName>
                                        </p:attrNameLst>
                                      </p:cBhvr>
                                      <p:tavLst>
                                        <p:tav tm="0">
                                          <p:val>
                                            <p:fltVal val="0.5"/>
                                          </p:val>
                                        </p:tav>
                                        <p:tav tm="100000">
                                          <p:val>
                                            <p:strVal val="#ppt_x"/>
                                          </p:val>
                                        </p:tav>
                                      </p:tavLst>
                                    </p:anim>
                                    <p:anim calcmode="lin" valueType="num">
                                      <p:cBhvr>
                                        <p:cTn id="36" dur="500" fill="hold"/>
                                        <p:tgtEl>
                                          <p:spTgt spid="41"/>
                                        </p:tgtEl>
                                        <p:attrNameLst>
                                          <p:attrName>ppt_y</p:attrName>
                                        </p:attrNameLst>
                                      </p:cBhvr>
                                      <p:tavLst>
                                        <p:tav tm="0">
                                          <p:val>
                                            <p:fltVal val="0.5"/>
                                          </p:val>
                                        </p:tav>
                                        <p:tav tm="100000">
                                          <p:val>
                                            <p:strVal val="#ppt_y"/>
                                          </p:val>
                                        </p:tav>
                                      </p:tavLst>
                                    </p:anim>
                                  </p:childTnLst>
                                </p:cTn>
                              </p:par>
                            </p:childTnLst>
                          </p:cTn>
                        </p:par>
                        <p:par>
                          <p:cTn id="37" fill="hold">
                            <p:stCondLst>
                              <p:cond delay="1000"/>
                            </p:stCondLst>
                            <p:childTnLst>
                              <p:par>
                                <p:cTn id="38" presetID="53" presetClass="entr" presetSubtype="16" fill="hold" nodeType="afterEffect">
                                  <p:stCondLst>
                                    <p:cond delay="0"/>
                                  </p:stCondLst>
                                  <p:childTnLst>
                                    <p:set>
                                      <p:cBhvr>
                                        <p:cTn id="39" dur="1" fill="hold">
                                          <p:stCondLst>
                                            <p:cond delay="0"/>
                                          </p:stCondLst>
                                        </p:cTn>
                                        <p:tgtEl>
                                          <p:spTgt spid="100"/>
                                        </p:tgtEl>
                                        <p:attrNameLst>
                                          <p:attrName>style.visibility</p:attrName>
                                        </p:attrNameLst>
                                      </p:cBhvr>
                                      <p:to>
                                        <p:strVal val="visible"/>
                                      </p:to>
                                    </p:set>
                                    <p:anim calcmode="lin" valueType="num">
                                      <p:cBhvr>
                                        <p:cTn id="40" dur="750" fill="hold"/>
                                        <p:tgtEl>
                                          <p:spTgt spid="100"/>
                                        </p:tgtEl>
                                        <p:attrNameLst>
                                          <p:attrName>ppt_w</p:attrName>
                                        </p:attrNameLst>
                                      </p:cBhvr>
                                      <p:tavLst>
                                        <p:tav tm="0">
                                          <p:val>
                                            <p:fltVal val="0"/>
                                          </p:val>
                                        </p:tav>
                                        <p:tav tm="100000">
                                          <p:val>
                                            <p:strVal val="#ppt_w"/>
                                          </p:val>
                                        </p:tav>
                                      </p:tavLst>
                                    </p:anim>
                                    <p:anim calcmode="lin" valueType="num">
                                      <p:cBhvr>
                                        <p:cTn id="41" dur="750" fill="hold"/>
                                        <p:tgtEl>
                                          <p:spTgt spid="100"/>
                                        </p:tgtEl>
                                        <p:attrNameLst>
                                          <p:attrName>ppt_h</p:attrName>
                                        </p:attrNameLst>
                                      </p:cBhvr>
                                      <p:tavLst>
                                        <p:tav tm="0">
                                          <p:val>
                                            <p:fltVal val="0"/>
                                          </p:val>
                                        </p:tav>
                                        <p:tav tm="100000">
                                          <p:val>
                                            <p:strVal val="#ppt_h"/>
                                          </p:val>
                                        </p:tav>
                                      </p:tavLst>
                                    </p:anim>
                                    <p:animEffect transition="in" filter="fade">
                                      <p:cBhvr>
                                        <p:cTn id="42" dur="750"/>
                                        <p:tgtEl>
                                          <p:spTgt spid="100"/>
                                        </p:tgtEl>
                                      </p:cBhvr>
                                    </p:animEffect>
                                  </p:childTnLst>
                                </p:cTn>
                              </p:par>
                            </p:childTnLst>
                          </p:cTn>
                        </p:par>
                        <p:par>
                          <p:cTn id="43" fill="hold">
                            <p:stCondLst>
                              <p:cond delay="1750"/>
                            </p:stCondLst>
                            <p:childTnLst>
                              <p:par>
                                <p:cTn id="44" presetID="18" presetClass="entr" presetSubtype="3" fill="hold" nodeType="afterEffect">
                                  <p:stCondLst>
                                    <p:cond delay="0"/>
                                  </p:stCondLst>
                                  <p:childTnLst>
                                    <p:set>
                                      <p:cBhvr>
                                        <p:cTn id="45" dur="1" fill="hold">
                                          <p:stCondLst>
                                            <p:cond delay="0"/>
                                          </p:stCondLst>
                                        </p:cTn>
                                        <p:tgtEl>
                                          <p:spTgt spid="104"/>
                                        </p:tgtEl>
                                        <p:attrNameLst>
                                          <p:attrName>style.visibility</p:attrName>
                                        </p:attrNameLst>
                                      </p:cBhvr>
                                      <p:to>
                                        <p:strVal val="visible"/>
                                      </p:to>
                                    </p:set>
                                    <p:animEffect transition="in" filter="strips(upRight)">
                                      <p:cBhvr>
                                        <p:cTn id="46" dur="750"/>
                                        <p:tgtEl>
                                          <p:spTgt spid="104"/>
                                        </p:tgtEl>
                                      </p:cBhvr>
                                    </p:animEffect>
                                  </p:childTnLst>
                                </p:cTn>
                              </p:par>
                            </p:childTnLst>
                          </p:cTn>
                        </p:par>
                        <p:par>
                          <p:cTn id="47" fill="hold">
                            <p:stCondLst>
                              <p:cond delay="2500"/>
                            </p:stCondLst>
                            <p:childTnLst>
                              <p:par>
                                <p:cTn id="48" presetID="18" presetClass="entr" presetSubtype="6"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strips(downRight)">
                                      <p:cBhvr>
                                        <p:cTn id="50" dur="750"/>
                                        <p:tgtEl>
                                          <p:spTgt spid="21"/>
                                        </p:tgtEl>
                                      </p:cBhvr>
                                    </p:animEffect>
                                  </p:childTnLst>
                                </p:cTn>
                              </p:par>
                            </p:childTnLst>
                          </p:cTn>
                        </p:par>
                        <p:par>
                          <p:cTn id="51" fill="hold">
                            <p:stCondLst>
                              <p:cond delay="3250"/>
                            </p:stCondLst>
                            <p:childTnLst>
                              <p:par>
                                <p:cTn id="52" presetID="53" presetClass="entr" presetSubtype="16" fill="hold" nodeType="afterEffect">
                                  <p:stCondLst>
                                    <p:cond delay="0"/>
                                  </p:stCondLst>
                                  <p:childTnLst>
                                    <p:set>
                                      <p:cBhvr>
                                        <p:cTn id="53" dur="1" fill="hold">
                                          <p:stCondLst>
                                            <p:cond delay="0"/>
                                          </p:stCondLst>
                                        </p:cTn>
                                        <p:tgtEl>
                                          <p:spTgt spid="101"/>
                                        </p:tgtEl>
                                        <p:attrNameLst>
                                          <p:attrName>style.visibility</p:attrName>
                                        </p:attrNameLst>
                                      </p:cBhvr>
                                      <p:to>
                                        <p:strVal val="visible"/>
                                      </p:to>
                                    </p:set>
                                    <p:anim calcmode="lin" valueType="num">
                                      <p:cBhvr>
                                        <p:cTn id="54" dur="750" fill="hold"/>
                                        <p:tgtEl>
                                          <p:spTgt spid="101"/>
                                        </p:tgtEl>
                                        <p:attrNameLst>
                                          <p:attrName>ppt_w</p:attrName>
                                        </p:attrNameLst>
                                      </p:cBhvr>
                                      <p:tavLst>
                                        <p:tav tm="0">
                                          <p:val>
                                            <p:fltVal val="0"/>
                                          </p:val>
                                        </p:tav>
                                        <p:tav tm="100000">
                                          <p:val>
                                            <p:strVal val="#ppt_w"/>
                                          </p:val>
                                        </p:tav>
                                      </p:tavLst>
                                    </p:anim>
                                    <p:anim calcmode="lin" valueType="num">
                                      <p:cBhvr>
                                        <p:cTn id="55" dur="750" fill="hold"/>
                                        <p:tgtEl>
                                          <p:spTgt spid="101"/>
                                        </p:tgtEl>
                                        <p:attrNameLst>
                                          <p:attrName>ppt_h</p:attrName>
                                        </p:attrNameLst>
                                      </p:cBhvr>
                                      <p:tavLst>
                                        <p:tav tm="0">
                                          <p:val>
                                            <p:fltVal val="0"/>
                                          </p:val>
                                        </p:tav>
                                        <p:tav tm="100000">
                                          <p:val>
                                            <p:strVal val="#ppt_h"/>
                                          </p:val>
                                        </p:tav>
                                      </p:tavLst>
                                    </p:anim>
                                    <p:animEffect transition="in" filter="fade">
                                      <p:cBhvr>
                                        <p:cTn id="56" dur="750"/>
                                        <p:tgtEl>
                                          <p:spTgt spid="101"/>
                                        </p:tgtEl>
                                      </p:cBhvr>
                                    </p:animEffect>
                                  </p:childTnLst>
                                </p:cTn>
                              </p:par>
                            </p:childTnLst>
                          </p:cTn>
                        </p:par>
                        <p:par>
                          <p:cTn id="57" fill="hold">
                            <p:stCondLst>
                              <p:cond delay="4000"/>
                            </p:stCondLst>
                            <p:childTnLst>
                              <p:par>
                                <p:cTn id="58" presetID="18" presetClass="entr" presetSubtype="3" fill="hold" nodeType="afterEffect">
                                  <p:stCondLst>
                                    <p:cond delay="0"/>
                                  </p:stCondLst>
                                  <p:childTnLst>
                                    <p:set>
                                      <p:cBhvr>
                                        <p:cTn id="59" dur="1" fill="hold">
                                          <p:stCondLst>
                                            <p:cond delay="0"/>
                                          </p:stCondLst>
                                        </p:cTn>
                                        <p:tgtEl>
                                          <p:spTgt spid="105"/>
                                        </p:tgtEl>
                                        <p:attrNameLst>
                                          <p:attrName>style.visibility</p:attrName>
                                        </p:attrNameLst>
                                      </p:cBhvr>
                                      <p:to>
                                        <p:strVal val="visible"/>
                                      </p:to>
                                    </p:set>
                                    <p:animEffect transition="in" filter="strips(upRight)">
                                      <p:cBhvr>
                                        <p:cTn id="60" dur="750"/>
                                        <p:tgtEl>
                                          <p:spTgt spid="105"/>
                                        </p:tgtEl>
                                      </p:cBhvr>
                                    </p:animEffect>
                                  </p:childTnLst>
                                </p:cTn>
                              </p:par>
                            </p:childTnLst>
                          </p:cTn>
                        </p:par>
                        <p:par>
                          <p:cTn id="61" fill="hold">
                            <p:stCondLst>
                              <p:cond delay="4750"/>
                            </p:stCondLst>
                            <p:childTnLst>
                              <p:par>
                                <p:cTn id="62" presetID="18" presetClass="entr" presetSubtype="6"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strips(downRight)">
                                      <p:cBhvr>
                                        <p:cTn id="64" dur="750"/>
                                        <p:tgtEl>
                                          <p:spTgt spid="48"/>
                                        </p:tgtEl>
                                      </p:cBhvr>
                                    </p:animEffect>
                                  </p:childTnLst>
                                </p:cTn>
                              </p:par>
                            </p:childTnLst>
                          </p:cTn>
                        </p:par>
                        <p:par>
                          <p:cTn id="65" fill="hold">
                            <p:stCondLst>
                              <p:cond delay="5500"/>
                            </p:stCondLst>
                            <p:childTnLst>
                              <p:par>
                                <p:cTn id="66" presetID="53" presetClass="entr" presetSubtype="16" fill="hold" nodeType="afterEffect">
                                  <p:stCondLst>
                                    <p:cond delay="0"/>
                                  </p:stCondLst>
                                  <p:childTnLst>
                                    <p:set>
                                      <p:cBhvr>
                                        <p:cTn id="67" dur="1" fill="hold">
                                          <p:stCondLst>
                                            <p:cond delay="0"/>
                                          </p:stCondLst>
                                        </p:cTn>
                                        <p:tgtEl>
                                          <p:spTgt spid="102"/>
                                        </p:tgtEl>
                                        <p:attrNameLst>
                                          <p:attrName>style.visibility</p:attrName>
                                        </p:attrNameLst>
                                      </p:cBhvr>
                                      <p:to>
                                        <p:strVal val="visible"/>
                                      </p:to>
                                    </p:set>
                                    <p:anim calcmode="lin" valueType="num">
                                      <p:cBhvr>
                                        <p:cTn id="68" dur="750" fill="hold"/>
                                        <p:tgtEl>
                                          <p:spTgt spid="102"/>
                                        </p:tgtEl>
                                        <p:attrNameLst>
                                          <p:attrName>ppt_w</p:attrName>
                                        </p:attrNameLst>
                                      </p:cBhvr>
                                      <p:tavLst>
                                        <p:tav tm="0">
                                          <p:val>
                                            <p:fltVal val="0"/>
                                          </p:val>
                                        </p:tav>
                                        <p:tav tm="100000">
                                          <p:val>
                                            <p:strVal val="#ppt_w"/>
                                          </p:val>
                                        </p:tav>
                                      </p:tavLst>
                                    </p:anim>
                                    <p:anim calcmode="lin" valueType="num">
                                      <p:cBhvr>
                                        <p:cTn id="69" dur="750" fill="hold"/>
                                        <p:tgtEl>
                                          <p:spTgt spid="102"/>
                                        </p:tgtEl>
                                        <p:attrNameLst>
                                          <p:attrName>ppt_h</p:attrName>
                                        </p:attrNameLst>
                                      </p:cBhvr>
                                      <p:tavLst>
                                        <p:tav tm="0">
                                          <p:val>
                                            <p:fltVal val="0"/>
                                          </p:val>
                                        </p:tav>
                                        <p:tav tm="100000">
                                          <p:val>
                                            <p:strVal val="#ppt_h"/>
                                          </p:val>
                                        </p:tav>
                                      </p:tavLst>
                                    </p:anim>
                                    <p:animEffect transition="in" filter="fade">
                                      <p:cBhvr>
                                        <p:cTn id="70" dur="750"/>
                                        <p:tgtEl>
                                          <p:spTgt spid="102"/>
                                        </p:tgtEl>
                                      </p:cBhvr>
                                    </p:animEffect>
                                  </p:childTnLst>
                                </p:cTn>
                              </p:par>
                            </p:childTnLst>
                          </p:cTn>
                        </p:par>
                        <p:par>
                          <p:cTn id="71" fill="hold">
                            <p:stCondLst>
                              <p:cond delay="6250"/>
                            </p:stCondLst>
                            <p:childTnLst>
                              <p:par>
                                <p:cTn id="72" presetID="18" presetClass="entr" presetSubtype="3" fill="hold" nodeType="afterEffect">
                                  <p:stCondLst>
                                    <p:cond delay="0"/>
                                  </p:stCondLst>
                                  <p:childTnLst>
                                    <p:set>
                                      <p:cBhvr>
                                        <p:cTn id="73" dur="1" fill="hold">
                                          <p:stCondLst>
                                            <p:cond delay="0"/>
                                          </p:stCondLst>
                                        </p:cTn>
                                        <p:tgtEl>
                                          <p:spTgt spid="106"/>
                                        </p:tgtEl>
                                        <p:attrNameLst>
                                          <p:attrName>style.visibility</p:attrName>
                                        </p:attrNameLst>
                                      </p:cBhvr>
                                      <p:to>
                                        <p:strVal val="visible"/>
                                      </p:to>
                                    </p:set>
                                    <p:animEffect transition="in" filter="strips(upRight)">
                                      <p:cBhvr>
                                        <p:cTn id="74" dur="750"/>
                                        <p:tgtEl>
                                          <p:spTgt spid="106"/>
                                        </p:tgtEl>
                                      </p:cBhvr>
                                    </p:animEffect>
                                  </p:childTnLst>
                                </p:cTn>
                              </p:par>
                            </p:childTnLst>
                          </p:cTn>
                        </p:par>
                        <p:par>
                          <p:cTn id="75" fill="hold">
                            <p:stCondLst>
                              <p:cond delay="7000"/>
                            </p:stCondLst>
                            <p:childTnLst>
                              <p:par>
                                <p:cTn id="76" presetID="18" presetClass="entr" presetSubtype="6" fill="hold" grpId="0" nodeType="afterEffect">
                                  <p:stCondLst>
                                    <p:cond delay="0"/>
                                  </p:stCondLst>
                                  <p:childTnLst>
                                    <p:set>
                                      <p:cBhvr>
                                        <p:cTn id="77" dur="1" fill="hold">
                                          <p:stCondLst>
                                            <p:cond delay="0"/>
                                          </p:stCondLst>
                                        </p:cTn>
                                        <p:tgtEl>
                                          <p:spTgt spid="69"/>
                                        </p:tgtEl>
                                        <p:attrNameLst>
                                          <p:attrName>style.visibility</p:attrName>
                                        </p:attrNameLst>
                                      </p:cBhvr>
                                      <p:to>
                                        <p:strVal val="visible"/>
                                      </p:to>
                                    </p:set>
                                    <p:animEffect transition="in" filter="strips(downRight)">
                                      <p:cBhvr>
                                        <p:cTn id="78" dur="750"/>
                                        <p:tgtEl>
                                          <p:spTgt spid="69"/>
                                        </p:tgtEl>
                                      </p:cBhvr>
                                    </p:animEffect>
                                  </p:childTnLst>
                                </p:cTn>
                              </p:par>
                            </p:childTnLst>
                          </p:cTn>
                        </p:par>
                        <p:par>
                          <p:cTn id="79" fill="hold">
                            <p:stCondLst>
                              <p:cond delay="7750"/>
                            </p:stCondLst>
                            <p:childTnLst>
                              <p:par>
                                <p:cTn id="80" presetID="53" presetClass="entr" presetSubtype="16" fill="hold" nodeType="afterEffect">
                                  <p:stCondLst>
                                    <p:cond delay="0"/>
                                  </p:stCondLst>
                                  <p:childTnLst>
                                    <p:set>
                                      <p:cBhvr>
                                        <p:cTn id="81" dur="1" fill="hold">
                                          <p:stCondLst>
                                            <p:cond delay="0"/>
                                          </p:stCondLst>
                                        </p:cTn>
                                        <p:tgtEl>
                                          <p:spTgt spid="103"/>
                                        </p:tgtEl>
                                        <p:attrNameLst>
                                          <p:attrName>style.visibility</p:attrName>
                                        </p:attrNameLst>
                                      </p:cBhvr>
                                      <p:to>
                                        <p:strVal val="visible"/>
                                      </p:to>
                                    </p:set>
                                    <p:anim calcmode="lin" valueType="num">
                                      <p:cBhvr>
                                        <p:cTn id="82" dur="750" fill="hold"/>
                                        <p:tgtEl>
                                          <p:spTgt spid="103"/>
                                        </p:tgtEl>
                                        <p:attrNameLst>
                                          <p:attrName>ppt_w</p:attrName>
                                        </p:attrNameLst>
                                      </p:cBhvr>
                                      <p:tavLst>
                                        <p:tav tm="0">
                                          <p:val>
                                            <p:fltVal val="0"/>
                                          </p:val>
                                        </p:tav>
                                        <p:tav tm="100000">
                                          <p:val>
                                            <p:strVal val="#ppt_w"/>
                                          </p:val>
                                        </p:tav>
                                      </p:tavLst>
                                    </p:anim>
                                    <p:anim calcmode="lin" valueType="num">
                                      <p:cBhvr>
                                        <p:cTn id="83" dur="750" fill="hold"/>
                                        <p:tgtEl>
                                          <p:spTgt spid="103"/>
                                        </p:tgtEl>
                                        <p:attrNameLst>
                                          <p:attrName>ppt_h</p:attrName>
                                        </p:attrNameLst>
                                      </p:cBhvr>
                                      <p:tavLst>
                                        <p:tav tm="0">
                                          <p:val>
                                            <p:fltVal val="0"/>
                                          </p:val>
                                        </p:tav>
                                        <p:tav tm="100000">
                                          <p:val>
                                            <p:strVal val="#ppt_h"/>
                                          </p:val>
                                        </p:tav>
                                      </p:tavLst>
                                    </p:anim>
                                    <p:animEffect transition="in" filter="fade">
                                      <p:cBhvr>
                                        <p:cTn id="84" dur="750"/>
                                        <p:tgtEl>
                                          <p:spTgt spid="103"/>
                                        </p:tgtEl>
                                      </p:cBhvr>
                                    </p:animEffect>
                                  </p:childTnLst>
                                </p:cTn>
                              </p:par>
                            </p:childTnLst>
                          </p:cTn>
                        </p:par>
                        <p:par>
                          <p:cTn id="85" fill="hold">
                            <p:stCondLst>
                              <p:cond delay="8500"/>
                            </p:stCondLst>
                            <p:childTnLst>
                              <p:par>
                                <p:cTn id="86" presetID="18" presetClass="entr" presetSubtype="3" fill="hold" nodeType="afterEffect">
                                  <p:stCondLst>
                                    <p:cond delay="0"/>
                                  </p:stCondLst>
                                  <p:childTnLst>
                                    <p:set>
                                      <p:cBhvr>
                                        <p:cTn id="87" dur="1" fill="hold">
                                          <p:stCondLst>
                                            <p:cond delay="0"/>
                                          </p:stCondLst>
                                        </p:cTn>
                                        <p:tgtEl>
                                          <p:spTgt spid="108"/>
                                        </p:tgtEl>
                                        <p:attrNameLst>
                                          <p:attrName>style.visibility</p:attrName>
                                        </p:attrNameLst>
                                      </p:cBhvr>
                                      <p:to>
                                        <p:strVal val="visible"/>
                                      </p:to>
                                    </p:set>
                                    <p:animEffect transition="in" filter="strips(upRight)">
                                      <p:cBhvr>
                                        <p:cTn id="88" dur="750"/>
                                        <p:tgtEl>
                                          <p:spTgt spid="108"/>
                                        </p:tgtEl>
                                      </p:cBhvr>
                                    </p:animEffect>
                                  </p:childTnLst>
                                </p:cTn>
                              </p:par>
                            </p:childTnLst>
                          </p:cTn>
                        </p:par>
                        <p:par>
                          <p:cTn id="89" fill="hold">
                            <p:stCondLst>
                              <p:cond delay="9250"/>
                            </p:stCondLst>
                            <p:childTnLst>
                              <p:par>
                                <p:cTn id="90" presetID="18" presetClass="entr" presetSubtype="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Effect transition="in" filter="strips(downRight)">
                                      <p:cBhvr>
                                        <p:cTn id="92" dur="75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15" grpId="0" animBg="1"/>
      <p:bldP spid="21" grpId="0"/>
      <p:bldP spid="33" grpId="0"/>
      <p:bldP spid="56" grpId="0" animBg="1"/>
      <p:bldP spid="48" grpId="0"/>
      <p:bldP spid="77" grpId="0" animBg="1"/>
      <p:bldP spid="69" grpId="0"/>
      <p:bldP spid="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1330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2018-11-06T18:10:15Z</dcterms:modified>
</cp:coreProperties>
</file>