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effectLst>
              <a:outerShdw blurRad="63500" sx="102000" sy="102000" algn="ctr" rotWithShape="0">
                <a:prstClr val="black">
                  <a:alpha val="40000"/>
                </a:prstClr>
              </a:outerShdw>
            </a:effectLst>
            <a:scene3d>
              <a:camera prst="orthographicFront"/>
              <a:lightRig rig="threePt" dir="t"/>
            </a:scene3d>
          </c:spPr>
          <c:dPt>
            <c:idx val="0"/>
            <c:bubble3D val="0"/>
            <c:spPr>
              <a:solidFill>
                <a:srgbClr val="8397B1"/>
              </a:solidFill>
              <a:effectLst>
                <a:outerShdw blurRad="63500" sx="102000" sy="102000" algn="ctr" rotWithShape="0">
                  <a:prstClr val="black">
                    <a:alpha val="40000"/>
                  </a:prstClr>
                </a:outerShdw>
              </a:effectLst>
              <a:scene3d>
                <a:camera prst="orthographicFront"/>
                <a:lightRig rig="threePt" dir="t"/>
              </a:scene3d>
            </c:spPr>
            <c:extLst>
              <c:ext xmlns:c16="http://schemas.microsoft.com/office/drawing/2014/chart" uri="{C3380CC4-5D6E-409C-BE32-E72D297353CC}">
                <c16:uniqueId val="{00000000-33D3-4376-A2BE-FCE0D127F286}"/>
              </c:ext>
            </c:extLst>
          </c:dPt>
          <c:dPt>
            <c:idx val="1"/>
            <c:bubble3D val="0"/>
            <c:spPr>
              <a:solidFill>
                <a:srgbClr val="EF3425"/>
              </a:solidFill>
              <a:effectLst>
                <a:outerShdw blurRad="63500" sx="102000" sy="102000" algn="ctr" rotWithShape="0">
                  <a:prstClr val="black">
                    <a:alpha val="40000"/>
                  </a:prstClr>
                </a:outerShdw>
              </a:effectLst>
              <a:scene3d>
                <a:camera prst="orthographicFront"/>
                <a:lightRig rig="threePt" dir="t"/>
              </a:scene3d>
            </c:spPr>
            <c:extLst>
              <c:ext xmlns:c16="http://schemas.microsoft.com/office/drawing/2014/chart" uri="{C3380CC4-5D6E-409C-BE32-E72D297353CC}">
                <c16:uniqueId val="{00000002-33D3-4376-A2BE-FCE0D127F286}"/>
              </c:ext>
            </c:extLst>
          </c:dPt>
          <c:dPt>
            <c:idx val="2"/>
            <c:bubble3D val="0"/>
            <c:spPr>
              <a:solidFill>
                <a:srgbClr val="A5A5A5"/>
              </a:solidFill>
              <a:effectLst>
                <a:outerShdw blurRad="63500" sx="102000" sy="102000" algn="ctr" rotWithShape="0">
                  <a:prstClr val="black">
                    <a:alpha val="40000"/>
                  </a:prstClr>
                </a:outerShdw>
              </a:effectLst>
              <a:scene3d>
                <a:camera prst="orthographicFront"/>
                <a:lightRig rig="threePt" dir="t"/>
              </a:scene3d>
            </c:spPr>
            <c:extLst>
              <c:ext xmlns:c16="http://schemas.microsoft.com/office/drawing/2014/chart" uri="{C3380CC4-5D6E-409C-BE32-E72D297353CC}">
                <c16:uniqueId val="{00000004-33D3-4376-A2BE-FCE0D127F286}"/>
              </c:ext>
            </c:extLst>
          </c:dPt>
          <c:dPt>
            <c:idx val="3"/>
            <c:bubble3D val="0"/>
            <c:spPr>
              <a:solidFill>
                <a:srgbClr val="548235"/>
              </a:solidFill>
              <a:effectLst>
                <a:outerShdw blurRad="63500" sx="102000" sy="102000" algn="ctr" rotWithShape="0">
                  <a:prstClr val="black">
                    <a:alpha val="40000"/>
                  </a:prstClr>
                </a:outerShdw>
              </a:effectLst>
              <a:scene3d>
                <a:camera prst="orthographicFront"/>
                <a:lightRig rig="threePt" dir="t"/>
              </a:scene3d>
            </c:spPr>
            <c:extLst>
              <c:ext xmlns:c16="http://schemas.microsoft.com/office/drawing/2014/chart" uri="{C3380CC4-5D6E-409C-BE32-E72D297353CC}">
                <c16:uniqueId val="{00000006-33D3-4376-A2BE-FCE0D127F286}"/>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6.2</c:v>
                </c:pt>
                <c:pt idx="1">
                  <c:v>4.0999999999999996</c:v>
                </c:pt>
                <c:pt idx="2">
                  <c:v>0</c:v>
                </c:pt>
                <c:pt idx="3">
                  <c:v>0</c:v>
                </c:pt>
              </c:numCache>
            </c:numRef>
          </c:val>
          <c:extLst>
            <c:ext xmlns:c16="http://schemas.microsoft.com/office/drawing/2014/chart" uri="{C3380CC4-5D6E-409C-BE32-E72D297353CC}">
              <c16:uniqueId val="{00000007-33D3-4376-A2BE-FCE0D127F286}"/>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effectLst>
              <a:outerShdw blurRad="63500" sx="102000" sy="102000" algn="ctr" rotWithShape="0">
                <a:prstClr val="black">
                  <a:alpha val="40000"/>
                </a:prstClr>
              </a:outerShdw>
            </a:effectLst>
            <a:scene3d>
              <a:camera prst="orthographicFront"/>
              <a:lightRig rig="threePt" dir="t"/>
            </a:scene3d>
          </c:spPr>
          <c:dPt>
            <c:idx val="0"/>
            <c:bubble3D val="0"/>
            <c:spPr>
              <a:solidFill>
                <a:srgbClr val="548235"/>
              </a:solidFill>
              <a:effectLst>
                <a:outerShdw blurRad="63500" sx="102000" sy="102000" algn="ctr" rotWithShape="0">
                  <a:prstClr val="black">
                    <a:alpha val="40000"/>
                  </a:prstClr>
                </a:outerShdw>
              </a:effectLst>
              <a:scene3d>
                <a:camera prst="orthographicFront"/>
                <a:lightRig rig="threePt" dir="t"/>
              </a:scene3d>
            </c:spPr>
            <c:extLst>
              <c:ext xmlns:c16="http://schemas.microsoft.com/office/drawing/2014/chart" uri="{C3380CC4-5D6E-409C-BE32-E72D297353CC}">
                <c16:uniqueId val="{00000000-1768-42BC-8EEA-4B16B5CA06C8}"/>
              </c:ext>
            </c:extLst>
          </c:dPt>
          <c:dPt>
            <c:idx val="1"/>
            <c:bubble3D val="0"/>
            <c:extLst>
              <c:ext xmlns:c16="http://schemas.microsoft.com/office/drawing/2014/chart" uri="{C3380CC4-5D6E-409C-BE32-E72D297353CC}">
                <c16:uniqueId val="{00000002-1768-42BC-8EEA-4B16B5CA06C8}"/>
              </c:ext>
            </c:extLst>
          </c:dPt>
          <c:dPt>
            <c:idx val="2"/>
            <c:bubble3D val="0"/>
            <c:spPr>
              <a:solidFill>
                <a:srgbClr val="2C3749"/>
              </a:solidFill>
              <a:effectLst>
                <a:outerShdw blurRad="63500" sx="102000" sy="102000" algn="ctr" rotWithShape="0">
                  <a:prstClr val="black">
                    <a:alpha val="40000"/>
                  </a:prstClr>
                </a:outerShdw>
              </a:effectLst>
              <a:scene3d>
                <a:camera prst="orthographicFront"/>
                <a:lightRig rig="threePt" dir="t"/>
              </a:scene3d>
            </c:spPr>
            <c:extLst>
              <c:ext xmlns:c16="http://schemas.microsoft.com/office/drawing/2014/chart" uri="{C3380CC4-5D6E-409C-BE32-E72D297353CC}">
                <c16:uniqueId val="{00000004-1768-42BC-8EEA-4B16B5CA06C8}"/>
              </c:ext>
            </c:extLst>
          </c:dPt>
          <c:dPt>
            <c:idx val="3"/>
            <c:bubble3D val="0"/>
            <c:spPr>
              <a:solidFill>
                <a:srgbClr val="44546B"/>
              </a:solidFill>
              <a:effectLst>
                <a:outerShdw blurRad="63500" sx="102000" sy="102000" algn="ctr" rotWithShape="0">
                  <a:prstClr val="black">
                    <a:alpha val="40000"/>
                  </a:prstClr>
                </a:outerShdw>
              </a:effectLst>
              <a:scene3d>
                <a:camera prst="orthographicFront"/>
                <a:lightRig rig="threePt" dir="t"/>
              </a:scene3d>
            </c:spPr>
            <c:extLst>
              <c:ext xmlns:c16="http://schemas.microsoft.com/office/drawing/2014/chart" uri="{C3380CC4-5D6E-409C-BE32-E72D297353CC}">
                <c16:uniqueId val="{00000006-1768-42BC-8EEA-4B16B5CA06C8}"/>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0</c:v>
                </c:pt>
                <c:pt idx="1">
                  <c:v>0</c:v>
                </c:pt>
                <c:pt idx="2">
                  <c:v>2.8</c:v>
                </c:pt>
                <c:pt idx="3">
                  <c:v>5.5</c:v>
                </c:pt>
              </c:numCache>
            </c:numRef>
          </c:val>
          <c:extLst>
            <c:ext xmlns:c16="http://schemas.microsoft.com/office/drawing/2014/chart" uri="{C3380CC4-5D6E-409C-BE32-E72D297353CC}">
              <c16:uniqueId val="{00000007-1768-42BC-8EEA-4B16B5CA06C8}"/>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spPr>
    <a:effectLst/>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41797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2F34A218-A0D2-4E7C-B97A-1D948DA4DA13}"/>
              </a:ext>
            </a:extLst>
          </p:cNvPr>
          <p:cNvGraphicFramePr>
            <a:graphicFrameLocks noChangeAspect="1"/>
          </p:cNvGraphicFramePr>
          <p:nvPr>
            <p:extLst>
              <p:ext uri="{D42A27DB-BD31-4B8C-83A1-F6EECF244321}">
                <p14:modId xmlns:p14="http://schemas.microsoft.com/office/powerpoint/2010/main" val="1900376963"/>
              </p:ext>
            </p:extLst>
          </p:nvPr>
        </p:nvGraphicFramePr>
        <p:xfrm>
          <a:off x="2047525" y="4112854"/>
          <a:ext cx="2926080" cy="26417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BE298E2B-084E-4A1E-B050-FD0C3E083785}"/>
              </a:ext>
            </a:extLst>
          </p:cNvPr>
          <p:cNvGraphicFramePr>
            <a:graphicFrameLocks noChangeAspect="1"/>
          </p:cNvGraphicFramePr>
          <p:nvPr>
            <p:extLst>
              <p:ext uri="{D42A27DB-BD31-4B8C-83A1-F6EECF244321}">
                <p14:modId xmlns:p14="http://schemas.microsoft.com/office/powerpoint/2010/main" val="2741273838"/>
              </p:ext>
            </p:extLst>
          </p:nvPr>
        </p:nvGraphicFramePr>
        <p:xfrm>
          <a:off x="7581141" y="4112854"/>
          <a:ext cx="2926080" cy="2641745"/>
        </p:xfrm>
        <a:graphic>
          <a:graphicData uri="http://schemas.openxmlformats.org/drawingml/2006/chart">
            <c:chart xmlns:c="http://schemas.openxmlformats.org/drawingml/2006/chart" xmlns:r="http://schemas.openxmlformats.org/officeDocument/2006/relationships" r:id="rId3"/>
          </a:graphicData>
        </a:graphic>
      </p:graphicFrame>
      <p:grpSp>
        <p:nvGrpSpPr>
          <p:cNvPr id="38" name="Group 37">
            <a:extLst>
              <a:ext uri="{FF2B5EF4-FFF2-40B4-BE49-F238E27FC236}">
                <a16:creationId xmlns:a16="http://schemas.microsoft.com/office/drawing/2014/main" id="{5B3A4CAE-906B-455C-AE19-55BAD3E288F4}"/>
              </a:ext>
            </a:extLst>
          </p:cNvPr>
          <p:cNvGrpSpPr/>
          <p:nvPr/>
        </p:nvGrpSpPr>
        <p:grpSpPr>
          <a:xfrm>
            <a:off x="3190525" y="1805267"/>
            <a:ext cx="6173696" cy="3948499"/>
            <a:chOff x="3190525" y="1805267"/>
            <a:chExt cx="6173696" cy="3948499"/>
          </a:xfrm>
        </p:grpSpPr>
        <p:sp>
          <p:nvSpPr>
            <p:cNvPr id="14" name="Freeform: Shape 13">
              <a:extLst>
                <a:ext uri="{FF2B5EF4-FFF2-40B4-BE49-F238E27FC236}">
                  <a16:creationId xmlns:a16="http://schemas.microsoft.com/office/drawing/2014/main" id="{5ED74374-90BB-4013-8476-46722A7CBE87}"/>
                </a:ext>
              </a:extLst>
            </p:cNvPr>
            <p:cNvSpPr>
              <a:spLocks noChangeAspect="1"/>
            </p:cNvSpPr>
            <p:nvPr/>
          </p:nvSpPr>
          <p:spPr>
            <a:xfrm>
              <a:off x="3305573" y="1805267"/>
              <a:ext cx="5943600" cy="3869223"/>
            </a:xfrm>
            <a:custGeom>
              <a:avLst/>
              <a:gdLst>
                <a:gd name="connsiteX0" fmla="*/ 2021804 w 5943600"/>
                <a:gd name="connsiteY0" fmla="*/ 0 h 3869223"/>
                <a:gd name="connsiteX1" fmla="*/ 2035736 w 5943600"/>
                <a:gd name="connsiteY1" fmla="*/ 2813 h 3869223"/>
                <a:gd name="connsiteX2" fmla="*/ 2049668 w 5943600"/>
                <a:gd name="connsiteY2" fmla="*/ 0 h 3869223"/>
                <a:gd name="connsiteX3" fmla="*/ 2787679 w 5943600"/>
                <a:gd name="connsiteY3" fmla="*/ 0 h 3869223"/>
                <a:gd name="connsiteX4" fmla="*/ 2792207 w 5943600"/>
                <a:gd name="connsiteY4" fmla="*/ 914 h 3869223"/>
                <a:gd name="connsiteX5" fmla="*/ 2796733 w 5943600"/>
                <a:gd name="connsiteY5" fmla="*/ 0 h 3869223"/>
                <a:gd name="connsiteX6" fmla="*/ 3012533 w 5943600"/>
                <a:gd name="connsiteY6" fmla="*/ 215800 h 3869223"/>
                <a:gd name="connsiteX7" fmla="*/ 2796733 w 5943600"/>
                <a:gd name="connsiteY7" fmla="*/ 431600 h 3869223"/>
                <a:gd name="connsiteX8" fmla="*/ 2792207 w 5943600"/>
                <a:gd name="connsiteY8" fmla="*/ 430686 h 3869223"/>
                <a:gd name="connsiteX9" fmla="*/ 2787679 w 5943600"/>
                <a:gd name="connsiteY9" fmla="*/ 431600 h 3869223"/>
                <a:gd name="connsiteX10" fmla="*/ 2144142 w 5943600"/>
                <a:gd name="connsiteY10" fmla="*/ 431600 h 3869223"/>
                <a:gd name="connsiteX11" fmla="*/ 1740852 w 5943600"/>
                <a:gd name="connsiteY11" fmla="*/ 1200964 h 3869223"/>
                <a:gd name="connsiteX12" fmla="*/ 3146461 w 5943600"/>
                <a:gd name="connsiteY12" fmla="*/ 3193653 h 3869223"/>
                <a:gd name="connsiteX13" fmla="*/ 4042017 w 5943600"/>
                <a:gd name="connsiteY13" fmla="*/ 1459466 h 3869223"/>
                <a:gd name="connsiteX14" fmla="*/ 3398200 w 5943600"/>
                <a:gd name="connsiteY14" fmla="*/ 1459466 h 3869223"/>
                <a:gd name="connsiteX15" fmla="*/ 3382119 w 5943600"/>
                <a:gd name="connsiteY15" fmla="*/ 1459466 h 3869223"/>
                <a:gd name="connsiteX16" fmla="*/ 3366084 w 5943600"/>
                <a:gd name="connsiteY16" fmla="*/ 1456228 h 3869223"/>
                <a:gd name="connsiteX17" fmla="*/ 3354709 w 5943600"/>
                <a:gd name="connsiteY17" fmla="*/ 1455082 h 3869223"/>
                <a:gd name="connsiteX18" fmla="*/ 3182400 w 5943600"/>
                <a:gd name="connsiteY18" fmla="*/ 1243666 h 3869223"/>
                <a:gd name="connsiteX19" fmla="*/ 3354709 w 5943600"/>
                <a:gd name="connsiteY19" fmla="*/ 1032250 h 3869223"/>
                <a:gd name="connsiteX20" fmla="*/ 3366083 w 5943600"/>
                <a:gd name="connsiteY20" fmla="*/ 1031104 h 3869223"/>
                <a:gd name="connsiteX21" fmla="*/ 3382119 w 5943600"/>
                <a:gd name="connsiteY21" fmla="*/ 1027866 h 3869223"/>
                <a:gd name="connsiteX22" fmla="*/ 3398200 w 5943600"/>
                <a:gd name="connsiteY22" fmla="*/ 1027866 h 3869223"/>
                <a:gd name="connsiteX23" fmla="*/ 4380998 w 5943600"/>
                <a:gd name="connsiteY23" fmla="*/ 1027866 h 3869223"/>
                <a:gd name="connsiteX24" fmla="*/ 4382731 w 5943600"/>
                <a:gd name="connsiteY24" fmla="*/ 1028215 h 3869223"/>
                <a:gd name="connsiteX25" fmla="*/ 4386200 w 5943600"/>
                <a:gd name="connsiteY25" fmla="*/ 1027866 h 3869223"/>
                <a:gd name="connsiteX26" fmla="*/ 4470199 w 5943600"/>
                <a:gd name="connsiteY26" fmla="*/ 1044825 h 3869223"/>
                <a:gd name="connsiteX27" fmla="*/ 4495135 w 5943600"/>
                <a:gd name="connsiteY27" fmla="*/ 1061637 h 3869223"/>
                <a:gd name="connsiteX28" fmla="*/ 4512331 w 5943600"/>
                <a:gd name="connsiteY28" fmla="*/ 1070971 h 3869223"/>
                <a:gd name="connsiteX29" fmla="*/ 4527312 w 5943600"/>
                <a:gd name="connsiteY29" fmla="*/ 1083332 h 3869223"/>
                <a:gd name="connsiteX30" fmla="*/ 4538794 w 5943600"/>
                <a:gd name="connsiteY30" fmla="*/ 1091073 h 3869223"/>
                <a:gd name="connsiteX31" fmla="*/ 4541426 w 5943600"/>
                <a:gd name="connsiteY31" fmla="*/ 1094976 h 3869223"/>
                <a:gd name="connsiteX32" fmla="*/ 4546163 w 5943600"/>
                <a:gd name="connsiteY32" fmla="*/ 1098885 h 3869223"/>
                <a:gd name="connsiteX33" fmla="*/ 4613118 w 5943600"/>
                <a:gd name="connsiteY33" fmla="*/ 1260529 h 3869223"/>
                <a:gd name="connsiteX34" fmla="*/ 4595154 w 5943600"/>
                <a:gd name="connsiteY34" fmla="*/ 1349510 h 3869223"/>
                <a:gd name="connsiteX35" fmla="*/ 4549861 w 5943600"/>
                <a:gd name="connsiteY35" fmla="*/ 1416688 h 3869223"/>
                <a:gd name="connsiteX36" fmla="*/ 3506224 w 5943600"/>
                <a:gd name="connsiteY36" fmla="*/ 3437623 h 3869223"/>
                <a:gd name="connsiteX37" fmla="*/ 5697937 w 5943600"/>
                <a:gd name="connsiteY37" fmla="*/ 3437623 h 3869223"/>
                <a:gd name="connsiteX38" fmla="*/ 5727800 w 5943600"/>
                <a:gd name="connsiteY38" fmla="*/ 3434613 h 3869223"/>
                <a:gd name="connsiteX39" fmla="*/ 5943600 w 5943600"/>
                <a:gd name="connsiteY39" fmla="*/ 3650413 h 3869223"/>
                <a:gd name="connsiteX40" fmla="*/ 5811799 w 5943600"/>
                <a:gd name="connsiteY40" fmla="*/ 3849255 h 3869223"/>
                <a:gd name="connsiteX41" fmla="*/ 5783175 w 5943600"/>
                <a:gd name="connsiteY41" fmla="*/ 3858140 h 3869223"/>
                <a:gd name="connsiteX42" fmla="*/ 5775120 w 5943600"/>
                <a:gd name="connsiteY42" fmla="*/ 3863570 h 3869223"/>
                <a:gd name="connsiteX43" fmla="*/ 5747120 w 5943600"/>
                <a:gd name="connsiteY43" fmla="*/ 3869223 h 3869223"/>
                <a:gd name="connsiteX44" fmla="*/ 3254335 w 5943600"/>
                <a:gd name="connsiteY44" fmla="*/ 3869223 h 3869223"/>
                <a:gd name="connsiteX45" fmla="*/ 3241901 w 5943600"/>
                <a:gd name="connsiteY45" fmla="*/ 3866713 h 3869223"/>
                <a:gd name="connsiteX46" fmla="*/ 3228377 w 5943600"/>
                <a:gd name="connsiteY46" fmla="*/ 3868076 h 3869223"/>
                <a:gd name="connsiteX47" fmla="*/ 2975615 w 5943600"/>
                <a:gd name="connsiteY47" fmla="*/ 3700534 h 3869223"/>
                <a:gd name="connsiteX48" fmla="*/ 2975526 w 5943600"/>
                <a:gd name="connsiteY48" fmla="*/ 3700094 h 3869223"/>
                <a:gd name="connsiteX49" fmla="*/ 1515684 w 5943600"/>
                <a:gd name="connsiteY49" fmla="*/ 1630521 h 3869223"/>
                <a:gd name="connsiteX50" fmla="*/ 441844 w 5943600"/>
                <a:gd name="connsiteY50" fmla="*/ 3679100 h 3869223"/>
                <a:gd name="connsiteX51" fmla="*/ 423838 w 5943600"/>
                <a:gd name="connsiteY51" fmla="*/ 3701276 h 3869223"/>
                <a:gd name="connsiteX52" fmla="*/ 421269 w 5943600"/>
                <a:gd name="connsiteY52" fmla="*/ 3702662 h 3869223"/>
                <a:gd name="connsiteX53" fmla="*/ 414642 w 5943600"/>
                <a:gd name="connsiteY53" fmla="*/ 3724012 h 3869223"/>
                <a:gd name="connsiteX54" fmla="*/ 215800 w 5943600"/>
                <a:gd name="connsiteY54" fmla="*/ 3855813 h 3869223"/>
                <a:gd name="connsiteX55" fmla="*/ 0 w 5943600"/>
                <a:gd name="connsiteY55" fmla="*/ 3640013 h 3869223"/>
                <a:gd name="connsiteX56" fmla="*/ 36856 w 5943600"/>
                <a:gd name="connsiteY56" fmla="*/ 3519357 h 3869223"/>
                <a:gd name="connsiteX57" fmla="*/ 53678 w 5943600"/>
                <a:gd name="connsiteY57" fmla="*/ 3498968 h 3869223"/>
                <a:gd name="connsiteX58" fmla="*/ 59579 w 5943600"/>
                <a:gd name="connsiteY58" fmla="*/ 3478721 h 3869223"/>
                <a:gd name="connsiteX59" fmla="*/ 1801141 w 5943600"/>
                <a:gd name="connsiteY59" fmla="*/ 156315 h 3869223"/>
                <a:gd name="connsiteX60" fmla="*/ 1819148 w 5943600"/>
                <a:gd name="connsiteY60" fmla="*/ 134142 h 3869223"/>
                <a:gd name="connsiteX61" fmla="*/ 1822859 w 5943600"/>
                <a:gd name="connsiteY61" fmla="*/ 132139 h 3869223"/>
                <a:gd name="connsiteX62" fmla="*/ 1822964 w 5943600"/>
                <a:gd name="connsiteY62" fmla="*/ 131802 h 3869223"/>
                <a:gd name="connsiteX63" fmla="*/ 2021804 w 5943600"/>
                <a:gd name="connsiteY63" fmla="*/ 0 h 3869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943600" h="3869223">
                  <a:moveTo>
                    <a:pt x="2021804" y="0"/>
                  </a:moveTo>
                  <a:lnTo>
                    <a:pt x="2035736" y="2813"/>
                  </a:lnTo>
                  <a:lnTo>
                    <a:pt x="2049668" y="0"/>
                  </a:lnTo>
                  <a:lnTo>
                    <a:pt x="2787679" y="0"/>
                  </a:lnTo>
                  <a:lnTo>
                    <a:pt x="2792207" y="914"/>
                  </a:lnTo>
                  <a:lnTo>
                    <a:pt x="2796733" y="0"/>
                  </a:lnTo>
                  <a:cubicBezTo>
                    <a:pt x="2915916" y="0"/>
                    <a:pt x="3012533" y="96618"/>
                    <a:pt x="3012533" y="215800"/>
                  </a:cubicBezTo>
                  <a:cubicBezTo>
                    <a:pt x="3012533" y="334984"/>
                    <a:pt x="2915916" y="431600"/>
                    <a:pt x="2796733" y="431600"/>
                  </a:cubicBezTo>
                  <a:lnTo>
                    <a:pt x="2792207" y="430686"/>
                  </a:lnTo>
                  <a:lnTo>
                    <a:pt x="2787679" y="431600"/>
                  </a:lnTo>
                  <a:lnTo>
                    <a:pt x="2144142" y="431600"/>
                  </a:lnTo>
                  <a:lnTo>
                    <a:pt x="1740852" y="1200964"/>
                  </a:lnTo>
                  <a:lnTo>
                    <a:pt x="3146461" y="3193653"/>
                  </a:lnTo>
                  <a:lnTo>
                    <a:pt x="4042017" y="1459466"/>
                  </a:lnTo>
                  <a:lnTo>
                    <a:pt x="3398200" y="1459466"/>
                  </a:lnTo>
                  <a:lnTo>
                    <a:pt x="3382119" y="1459466"/>
                  </a:lnTo>
                  <a:lnTo>
                    <a:pt x="3366084" y="1456228"/>
                  </a:lnTo>
                  <a:lnTo>
                    <a:pt x="3354709" y="1455082"/>
                  </a:lnTo>
                  <a:cubicBezTo>
                    <a:pt x="3256372" y="1434959"/>
                    <a:pt x="3182400" y="1347951"/>
                    <a:pt x="3182400" y="1243666"/>
                  </a:cubicBezTo>
                  <a:cubicBezTo>
                    <a:pt x="3182400" y="1139381"/>
                    <a:pt x="3256372" y="1052373"/>
                    <a:pt x="3354709" y="1032250"/>
                  </a:cubicBezTo>
                  <a:lnTo>
                    <a:pt x="3366083" y="1031104"/>
                  </a:lnTo>
                  <a:lnTo>
                    <a:pt x="3382119" y="1027866"/>
                  </a:lnTo>
                  <a:lnTo>
                    <a:pt x="3398200" y="1027866"/>
                  </a:lnTo>
                  <a:lnTo>
                    <a:pt x="4380998" y="1027866"/>
                  </a:lnTo>
                  <a:lnTo>
                    <a:pt x="4382731" y="1028215"/>
                  </a:lnTo>
                  <a:lnTo>
                    <a:pt x="4386200" y="1027866"/>
                  </a:lnTo>
                  <a:cubicBezTo>
                    <a:pt x="4415996" y="1027866"/>
                    <a:pt x="4444381" y="1033905"/>
                    <a:pt x="4470199" y="1044825"/>
                  </a:cubicBezTo>
                  <a:lnTo>
                    <a:pt x="4495135" y="1061637"/>
                  </a:lnTo>
                  <a:lnTo>
                    <a:pt x="4512331" y="1070971"/>
                  </a:lnTo>
                  <a:lnTo>
                    <a:pt x="4527312" y="1083332"/>
                  </a:lnTo>
                  <a:lnTo>
                    <a:pt x="4538794" y="1091073"/>
                  </a:lnTo>
                  <a:lnTo>
                    <a:pt x="4541426" y="1094976"/>
                  </a:lnTo>
                  <a:lnTo>
                    <a:pt x="4546163" y="1098885"/>
                  </a:lnTo>
                  <a:cubicBezTo>
                    <a:pt x="4587531" y="1140253"/>
                    <a:pt x="4613118" y="1197403"/>
                    <a:pt x="4613118" y="1260529"/>
                  </a:cubicBezTo>
                  <a:cubicBezTo>
                    <a:pt x="4613118" y="1292092"/>
                    <a:pt x="4606722" y="1322161"/>
                    <a:pt x="4595154" y="1349510"/>
                  </a:cubicBezTo>
                  <a:lnTo>
                    <a:pt x="4549861" y="1416688"/>
                  </a:lnTo>
                  <a:lnTo>
                    <a:pt x="3506224" y="3437623"/>
                  </a:lnTo>
                  <a:lnTo>
                    <a:pt x="5697937" y="3437623"/>
                  </a:lnTo>
                  <a:lnTo>
                    <a:pt x="5727800" y="3434613"/>
                  </a:lnTo>
                  <a:cubicBezTo>
                    <a:pt x="5846983" y="3434613"/>
                    <a:pt x="5943600" y="3531230"/>
                    <a:pt x="5943600" y="3650413"/>
                  </a:cubicBezTo>
                  <a:cubicBezTo>
                    <a:pt x="5943600" y="3739800"/>
                    <a:pt x="5889253" y="3816494"/>
                    <a:pt x="5811799" y="3849255"/>
                  </a:cubicBezTo>
                  <a:lnTo>
                    <a:pt x="5783175" y="3858140"/>
                  </a:lnTo>
                  <a:lnTo>
                    <a:pt x="5775120" y="3863570"/>
                  </a:lnTo>
                  <a:cubicBezTo>
                    <a:pt x="5766513" y="3867211"/>
                    <a:pt x="5757052" y="3869223"/>
                    <a:pt x="5747120" y="3869223"/>
                  </a:cubicBezTo>
                  <a:lnTo>
                    <a:pt x="3254335" y="3869223"/>
                  </a:lnTo>
                  <a:lnTo>
                    <a:pt x="3241901" y="3866713"/>
                  </a:lnTo>
                  <a:lnTo>
                    <a:pt x="3228377" y="3868076"/>
                  </a:lnTo>
                  <a:cubicBezTo>
                    <a:pt x="3114750" y="3868076"/>
                    <a:pt x="3017259" y="3798992"/>
                    <a:pt x="2975615" y="3700534"/>
                  </a:cubicBezTo>
                  <a:lnTo>
                    <a:pt x="2975526" y="3700094"/>
                  </a:lnTo>
                  <a:lnTo>
                    <a:pt x="1515684" y="1630521"/>
                  </a:lnTo>
                  <a:lnTo>
                    <a:pt x="441844" y="3679100"/>
                  </a:lnTo>
                  <a:cubicBezTo>
                    <a:pt x="437233" y="3687897"/>
                    <a:pt x="431057" y="3695343"/>
                    <a:pt x="423838" y="3701276"/>
                  </a:cubicBezTo>
                  <a:lnTo>
                    <a:pt x="421269" y="3702662"/>
                  </a:lnTo>
                  <a:lnTo>
                    <a:pt x="414642" y="3724012"/>
                  </a:lnTo>
                  <a:cubicBezTo>
                    <a:pt x="381881" y="3801466"/>
                    <a:pt x="305187" y="3855813"/>
                    <a:pt x="215800" y="3855813"/>
                  </a:cubicBezTo>
                  <a:cubicBezTo>
                    <a:pt x="96617" y="3855813"/>
                    <a:pt x="0" y="3759195"/>
                    <a:pt x="0" y="3640013"/>
                  </a:cubicBezTo>
                  <a:cubicBezTo>
                    <a:pt x="0" y="3595320"/>
                    <a:pt x="13587" y="3553799"/>
                    <a:pt x="36856" y="3519357"/>
                  </a:cubicBezTo>
                  <a:lnTo>
                    <a:pt x="53678" y="3498968"/>
                  </a:lnTo>
                  <a:lnTo>
                    <a:pt x="59579" y="3478721"/>
                  </a:lnTo>
                  <a:lnTo>
                    <a:pt x="1801141" y="156315"/>
                  </a:lnTo>
                  <a:cubicBezTo>
                    <a:pt x="1805752" y="147519"/>
                    <a:pt x="1811928" y="140073"/>
                    <a:pt x="1819148" y="134142"/>
                  </a:cubicBezTo>
                  <a:lnTo>
                    <a:pt x="1822859" y="132139"/>
                  </a:lnTo>
                  <a:lnTo>
                    <a:pt x="1822964" y="131802"/>
                  </a:lnTo>
                  <a:cubicBezTo>
                    <a:pt x="1855723" y="54347"/>
                    <a:pt x="1932417" y="0"/>
                    <a:pt x="2021804" y="0"/>
                  </a:cubicBezTo>
                  <a:close/>
                </a:path>
              </a:pathLst>
            </a:custGeom>
            <a:solidFill>
              <a:srgbClr val="B5B5B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F9FAE9D6-D4FF-4CB0-861D-EADD8B4DE2FD}"/>
                </a:ext>
              </a:extLst>
            </p:cNvPr>
            <p:cNvSpPr>
              <a:spLocks noChangeAspect="1"/>
            </p:cNvSpPr>
            <p:nvPr/>
          </p:nvSpPr>
          <p:spPr>
            <a:xfrm>
              <a:off x="3190525" y="5113686"/>
              <a:ext cx="640080" cy="640080"/>
            </a:xfrm>
            <a:prstGeom prst="ellipse">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A9A8BD1-06D0-458B-96FE-1AC30CFA2CF0}"/>
                </a:ext>
              </a:extLst>
            </p:cNvPr>
            <p:cNvSpPr>
              <a:spLocks noChangeAspect="1"/>
            </p:cNvSpPr>
            <p:nvPr/>
          </p:nvSpPr>
          <p:spPr>
            <a:xfrm>
              <a:off x="8724141" y="5113686"/>
              <a:ext cx="640080" cy="640080"/>
            </a:xfrm>
            <a:prstGeom prst="ellipse">
              <a:avLst/>
            </a:prstGeom>
            <a:blipFill>
              <a:blip r:embed="rId5"/>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DAD9B703-A6BB-4129-B384-240AAA158A3F}"/>
              </a:ext>
            </a:extLst>
          </p:cNvPr>
          <p:cNvGrpSpPr/>
          <p:nvPr/>
        </p:nvGrpSpPr>
        <p:grpSpPr>
          <a:xfrm>
            <a:off x="604120" y="3356494"/>
            <a:ext cx="2834640" cy="1151922"/>
            <a:chOff x="7142434" y="1640347"/>
            <a:chExt cx="2834640" cy="1151922"/>
          </a:xfrm>
        </p:grpSpPr>
        <p:sp>
          <p:nvSpPr>
            <p:cNvPr id="16" name="TextBox 15">
              <a:extLst>
                <a:ext uri="{FF2B5EF4-FFF2-40B4-BE49-F238E27FC236}">
                  <a16:creationId xmlns:a16="http://schemas.microsoft.com/office/drawing/2014/main" id="{BBD6AD4D-0723-4C94-96B5-40CDA3DB67C1}"/>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 name="TextBox 16">
              <a:extLst>
                <a:ext uri="{FF2B5EF4-FFF2-40B4-BE49-F238E27FC236}">
                  <a16:creationId xmlns:a16="http://schemas.microsoft.com/office/drawing/2014/main" id="{ED64D0C1-D1B3-4B31-A865-BD916A1B539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p:txBody>
        </p:sp>
      </p:grpSp>
      <p:sp>
        <p:nvSpPr>
          <p:cNvPr id="18" name="Rounded Rectangle 47">
            <a:extLst>
              <a:ext uri="{FF2B5EF4-FFF2-40B4-BE49-F238E27FC236}">
                <a16:creationId xmlns:a16="http://schemas.microsoft.com/office/drawing/2014/main" id="{24C97D40-8C4C-4898-AAD5-A0044A3A3A06}"/>
              </a:ext>
            </a:extLst>
          </p:cNvPr>
          <p:cNvSpPr/>
          <p:nvPr/>
        </p:nvSpPr>
        <p:spPr>
          <a:xfrm>
            <a:off x="412124" y="3437637"/>
            <a:ext cx="98677" cy="640080"/>
          </a:xfrm>
          <a:prstGeom prst="roundRect">
            <a:avLst/>
          </a:prstGeom>
          <a:solidFill>
            <a:srgbClr val="8397B1"/>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19" name="Group 18">
            <a:extLst>
              <a:ext uri="{FF2B5EF4-FFF2-40B4-BE49-F238E27FC236}">
                <a16:creationId xmlns:a16="http://schemas.microsoft.com/office/drawing/2014/main" id="{37AA9CA4-9838-4129-B89F-FC12D47B135B}"/>
              </a:ext>
            </a:extLst>
          </p:cNvPr>
          <p:cNvGrpSpPr/>
          <p:nvPr/>
        </p:nvGrpSpPr>
        <p:grpSpPr>
          <a:xfrm>
            <a:off x="630205" y="2134672"/>
            <a:ext cx="2834640" cy="1151922"/>
            <a:chOff x="7142434" y="1640347"/>
            <a:chExt cx="2834640" cy="1151922"/>
          </a:xfrm>
        </p:grpSpPr>
        <p:sp>
          <p:nvSpPr>
            <p:cNvPr id="20" name="TextBox 19">
              <a:extLst>
                <a:ext uri="{FF2B5EF4-FFF2-40B4-BE49-F238E27FC236}">
                  <a16:creationId xmlns:a16="http://schemas.microsoft.com/office/drawing/2014/main" id="{F0850966-479E-469B-A63E-BEFB6E6B5E29}"/>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EAFCE06F-D2E3-4EAD-A36A-95FAB73C3A1E}"/>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p:txBody>
        </p:sp>
      </p:grpSp>
      <p:sp>
        <p:nvSpPr>
          <p:cNvPr id="22" name="Rounded Rectangle 47">
            <a:extLst>
              <a:ext uri="{FF2B5EF4-FFF2-40B4-BE49-F238E27FC236}">
                <a16:creationId xmlns:a16="http://schemas.microsoft.com/office/drawing/2014/main" id="{D4687556-379A-4DD7-8712-1F74A36EBD6B}"/>
              </a:ext>
            </a:extLst>
          </p:cNvPr>
          <p:cNvSpPr/>
          <p:nvPr/>
        </p:nvSpPr>
        <p:spPr>
          <a:xfrm>
            <a:off x="438209" y="2215815"/>
            <a:ext cx="98677" cy="640080"/>
          </a:xfrm>
          <a:prstGeom prst="roundRect">
            <a:avLst/>
          </a:prstGeom>
          <a:solidFill>
            <a:srgbClr val="EF3425"/>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23" name="Group 22">
            <a:extLst>
              <a:ext uri="{FF2B5EF4-FFF2-40B4-BE49-F238E27FC236}">
                <a16:creationId xmlns:a16="http://schemas.microsoft.com/office/drawing/2014/main" id="{1361DC1D-FBA4-4C14-ADEE-D877517DFA09}"/>
              </a:ext>
            </a:extLst>
          </p:cNvPr>
          <p:cNvGrpSpPr/>
          <p:nvPr/>
        </p:nvGrpSpPr>
        <p:grpSpPr>
          <a:xfrm>
            <a:off x="8532966" y="1474714"/>
            <a:ext cx="3391575" cy="1151923"/>
            <a:chOff x="7142434" y="1640347"/>
            <a:chExt cx="2834018" cy="1151923"/>
          </a:xfrm>
        </p:grpSpPr>
        <p:sp>
          <p:nvSpPr>
            <p:cNvPr id="24" name="TextBox 23">
              <a:extLst>
                <a:ext uri="{FF2B5EF4-FFF2-40B4-BE49-F238E27FC236}">
                  <a16:creationId xmlns:a16="http://schemas.microsoft.com/office/drawing/2014/main" id="{2DA66046-A192-4FA0-93DC-92D6684F15E6}"/>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A6A3D317-63E3-4962-8751-1DDA918772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p:txBody>
        </p:sp>
      </p:grpSp>
      <p:sp>
        <p:nvSpPr>
          <p:cNvPr id="26" name="Rounded Rectangle 47">
            <a:extLst>
              <a:ext uri="{FF2B5EF4-FFF2-40B4-BE49-F238E27FC236}">
                <a16:creationId xmlns:a16="http://schemas.microsoft.com/office/drawing/2014/main" id="{86310719-DB42-4AF5-89FA-624D39536267}"/>
              </a:ext>
            </a:extLst>
          </p:cNvPr>
          <p:cNvSpPr/>
          <p:nvPr/>
        </p:nvSpPr>
        <p:spPr>
          <a:xfrm>
            <a:off x="8340971" y="1555857"/>
            <a:ext cx="100584" cy="640080"/>
          </a:xfrm>
          <a:prstGeom prst="roundRect">
            <a:avLst/>
          </a:prstGeom>
          <a:solidFill>
            <a:srgbClr val="44546B"/>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27" name="Group 26">
            <a:extLst>
              <a:ext uri="{FF2B5EF4-FFF2-40B4-BE49-F238E27FC236}">
                <a16:creationId xmlns:a16="http://schemas.microsoft.com/office/drawing/2014/main" id="{34680D91-4958-4E9A-A1A8-ED2ED2D98BBB}"/>
              </a:ext>
            </a:extLst>
          </p:cNvPr>
          <p:cNvGrpSpPr/>
          <p:nvPr/>
        </p:nvGrpSpPr>
        <p:grpSpPr>
          <a:xfrm>
            <a:off x="8556875" y="2667462"/>
            <a:ext cx="3367666" cy="930019"/>
            <a:chOff x="7142434" y="1640347"/>
            <a:chExt cx="3367666" cy="930019"/>
          </a:xfrm>
        </p:grpSpPr>
        <p:sp>
          <p:nvSpPr>
            <p:cNvPr id="28" name="TextBox 27">
              <a:extLst>
                <a:ext uri="{FF2B5EF4-FFF2-40B4-BE49-F238E27FC236}">
                  <a16:creationId xmlns:a16="http://schemas.microsoft.com/office/drawing/2014/main" id="{EAC23A18-930A-4627-9FFC-563F3F8D511D}"/>
                </a:ext>
              </a:extLst>
            </p:cNvPr>
            <p:cNvSpPr txBox="1"/>
            <p:nvPr/>
          </p:nvSpPr>
          <p:spPr>
            <a:xfrm>
              <a:off x="7142434" y="1877869"/>
              <a:ext cx="3367666"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AB1370E6-2053-4F81-9DAA-647E83009EC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p:txBody>
        </p:sp>
      </p:grpSp>
      <p:sp>
        <p:nvSpPr>
          <p:cNvPr id="30" name="Rounded Rectangle 47">
            <a:extLst>
              <a:ext uri="{FF2B5EF4-FFF2-40B4-BE49-F238E27FC236}">
                <a16:creationId xmlns:a16="http://schemas.microsoft.com/office/drawing/2014/main" id="{5CF7A1D9-A33B-4FB7-9287-B6BCD3B02F98}"/>
              </a:ext>
            </a:extLst>
          </p:cNvPr>
          <p:cNvSpPr/>
          <p:nvPr/>
        </p:nvSpPr>
        <p:spPr>
          <a:xfrm>
            <a:off x="8364879" y="2748605"/>
            <a:ext cx="98677" cy="640080"/>
          </a:xfrm>
          <a:prstGeom prst="roundRect">
            <a:avLst/>
          </a:prstGeom>
          <a:solidFill>
            <a:srgbClr val="2C3749"/>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cxnSp>
        <p:nvCxnSpPr>
          <p:cNvPr id="31" name="Straight Connector 30">
            <a:extLst>
              <a:ext uri="{FF2B5EF4-FFF2-40B4-BE49-F238E27FC236}">
                <a16:creationId xmlns:a16="http://schemas.microsoft.com/office/drawing/2014/main" id="{CB6A384D-0358-4919-B645-A6723974098E}"/>
              </a:ext>
            </a:extLst>
          </p:cNvPr>
          <p:cNvCxnSpPr>
            <a:cxnSpLocks/>
          </p:cNvCxnSpPr>
          <p:nvPr/>
        </p:nvCxnSpPr>
        <p:spPr>
          <a:xfrm flipV="1">
            <a:off x="4981002" y="4285562"/>
            <a:ext cx="593533" cy="1603850"/>
          </a:xfrm>
          <a:prstGeom prst="line">
            <a:avLst/>
          </a:prstGeom>
          <a:ln>
            <a:solidFill>
              <a:schemeClr val="bg1"/>
            </a:solidFill>
            <a:prstDash val="dash"/>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80F7118C-EA9D-44A1-A43E-FC8E807028E3}"/>
              </a:ext>
            </a:extLst>
          </p:cNvPr>
          <p:cNvSpPr txBox="1"/>
          <p:nvPr/>
        </p:nvSpPr>
        <p:spPr>
          <a:xfrm>
            <a:off x="4664771" y="5925455"/>
            <a:ext cx="3504478" cy="738664"/>
          </a:xfrm>
          <a:prstGeom prst="rect">
            <a:avLst/>
          </a:prstGeom>
          <a:noFill/>
        </p:spPr>
        <p:txBody>
          <a:bodyPr wrap="square" rtlCol="0">
            <a:spAutoFit/>
          </a:bodyPr>
          <a:lstStyle/>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B130DF21-0B7E-4AF4-813D-A6A93966854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3" name="Picture 32">
            <a:hlinkClick r:id="rId6"/>
            <a:extLst>
              <a:ext uri="{FF2B5EF4-FFF2-40B4-BE49-F238E27FC236}">
                <a16:creationId xmlns:a16="http://schemas.microsoft.com/office/drawing/2014/main" id="{312D4291-A96E-47E2-A484-0851C862BDF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7230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1000" fill="hold"/>
                                        <p:tgtEl>
                                          <p:spTgt spid="38"/>
                                        </p:tgtEl>
                                        <p:attrNameLst>
                                          <p:attrName>ppt_x</p:attrName>
                                        </p:attrNameLst>
                                      </p:cBhvr>
                                      <p:tavLst>
                                        <p:tav tm="0">
                                          <p:val>
                                            <p:strVal val="1+#ppt_w/2"/>
                                          </p:val>
                                        </p:tav>
                                        <p:tav tm="100000">
                                          <p:val>
                                            <p:strVal val="#ppt_x"/>
                                          </p:val>
                                        </p:tav>
                                      </p:tavLst>
                                    </p:anim>
                                    <p:anim calcmode="lin" valueType="num">
                                      <p:cBhvr additive="base">
                                        <p:cTn id="12" dur="10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 calcmode="lin" valueType="num">
                                      <p:cBhvr>
                                        <p:cTn id="18" dur="1000" fill="hold"/>
                                        <p:tgtEl>
                                          <p:spTgt spid="8"/>
                                        </p:tgtEl>
                                        <p:attrNameLst>
                                          <p:attrName>style.rotation</p:attrName>
                                        </p:attrNameLst>
                                      </p:cBhvr>
                                      <p:tavLst>
                                        <p:tav tm="0">
                                          <p:val>
                                            <p:fltVal val="90"/>
                                          </p:val>
                                        </p:tav>
                                        <p:tav tm="100000">
                                          <p:val>
                                            <p:fltVal val="0"/>
                                          </p:val>
                                        </p:tav>
                                      </p:tavLst>
                                    </p:anim>
                                    <p:animEffect transition="in" filter="fade">
                                      <p:cBhvr>
                                        <p:cTn id="19" dur="1000"/>
                                        <p:tgtEl>
                                          <p:spTgt spid="8"/>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90"/>
                                          </p:val>
                                        </p:tav>
                                        <p:tav tm="100000">
                                          <p:val>
                                            <p:fltVal val="0"/>
                                          </p:val>
                                        </p:tav>
                                      </p:tavLst>
                                    </p:anim>
                                    <p:animEffect transition="in" filter="fade">
                                      <p:cBhvr>
                                        <p:cTn id="25" dur="1000"/>
                                        <p:tgtEl>
                                          <p:spTgt spid="9"/>
                                        </p:tgtEl>
                                      </p:cBhvr>
                                    </p:animEffect>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up)">
                                      <p:cBhvr>
                                        <p:cTn id="29" dur="500"/>
                                        <p:tgtEl>
                                          <p:spTgt spid="31"/>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1000"/>
                                        <p:tgtEl>
                                          <p:spTgt spid="32"/>
                                        </p:tgtEl>
                                      </p:cBhvr>
                                    </p:animEffect>
                                    <p:anim calcmode="lin" valueType="num">
                                      <p:cBhvr>
                                        <p:cTn id="34" dur="1000" fill="hold"/>
                                        <p:tgtEl>
                                          <p:spTgt spid="32"/>
                                        </p:tgtEl>
                                        <p:attrNameLst>
                                          <p:attrName>ppt_x</p:attrName>
                                        </p:attrNameLst>
                                      </p:cBhvr>
                                      <p:tavLst>
                                        <p:tav tm="0">
                                          <p:val>
                                            <p:strVal val="#ppt_x"/>
                                          </p:val>
                                        </p:tav>
                                        <p:tav tm="100000">
                                          <p:val>
                                            <p:strVal val="#ppt_x"/>
                                          </p:val>
                                        </p:tav>
                                      </p:tavLst>
                                    </p:anim>
                                    <p:anim calcmode="lin" valueType="num">
                                      <p:cBhvr>
                                        <p:cTn id="35" dur="1000" fill="hold"/>
                                        <p:tgtEl>
                                          <p:spTgt spid="32"/>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7"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900" decel="100000" fill="hold"/>
                                        <p:tgtEl>
                                          <p:spTgt spid="22"/>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3" fill="hold">
                            <p:stCondLst>
                              <p:cond delay="5000"/>
                            </p:stCondLst>
                            <p:childTnLst>
                              <p:par>
                                <p:cTn id="44" presetID="22" presetClass="entr" presetSubtype="8"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left)">
                                      <p:cBhvr>
                                        <p:cTn id="46" dur="500"/>
                                        <p:tgtEl>
                                          <p:spTgt spid="19"/>
                                        </p:tgtEl>
                                      </p:cBhvr>
                                    </p:animEffect>
                                  </p:childTnLst>
                                </p:cTn>
                              </p:par>
                            </p:childTnLst>
                          </p:cTn>
                        </p:par>
                        <p:par>
                          <p:cTn id="47" fill="hold">
                            <p:stCondLst>
                              <p:cond delay="5500"/>
                            </p:stCondLst>
                            <p:childTnLst>
                              <p:par>
                                <p:cTn id="48" presetID="37"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900" decel="100000" fill="hold"/>
                                        <p:tgtEl>
                                          <p:spTgt spid="1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4" fill="hold">
                            <p:stCondLst>
                              <p:cond delay="6500"/>
                            </p:stCondLst>
                            <p:childTnLst>
                              <p:par>
                                <p:cTn id="55" presetID="22" presetClass="entr" presetSubtype="8"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left)">
                                      <p:cBhvr>
                                        <p:cTn id="57" dur="500"/>
                                        <p:tgtEl>
                                          <p:spTgt spid="15"/>
                                        </p:tgtEl>
                                      </p:cBhvr>
                                    </p:animEffect>
                                  </p:childTnLst>
                                </p:cTn>
                              </p:par>
                            </p:childTnLst>
                          </p:cTn>
                        </p:par>
                        <p:par>
                          <p:cTn id="58" fill="hold">
                            <p:stCondLst>
                              <p:cond delay="7000"/>
                            </p:stCondLst>
                            <p:childTnLst>
                              <p:par>
                                <p:cTn id="59" presetID="37"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900" decel="100000" fill="hold"/>
                                        <p:tgtEl>
                                          <p:spTgt spid="2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65" fill="hold">
                            <p:stCondLst>
                              <p:cond delay="8000"/>
                            </p:stCondLst>
                            <p:childTnLst>
                              <p:par>
                                <p:cTn id="66" presetID="22" presetClass="entr" presetSubtype="8" fill="hold" nodeType="after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1000"/>
                                        <p:tgtEl>
                                          <p:spTgt spid="30"/>
                                        </p:tgtEl>
                                      </p:cBhvr>
                                    </p:animEffect>
                                    <p:anim calcmode="lin" valueType="num">
                                      <p:cBhvr>
                                        <p:cTn id="73" dur="1000" fill="hold"/>
                                        <p:tgtEl>
                                          <p:spTgt spid="30"/>
                                        </p:tgtEl>
                                        <p:attrNameLst>
                                          <p:attrName>ppt_x</p:attrName>
                                        </p:attrNameLst>
                                      </p:cBhvr>
                                      <p:tavLst>
                                        <p:tav tm="0">
                                          <p:val>
                                            <p:strVal val="#ppt_x"/>
                                          </p:val>
                                        </p:tav>
                                        <p:tav tm="100000">
                                          <p:val>
                                            <p:strVal val="#ppt_x"/>
                                          </p:val>
                                        </p:tav>
                                      </p:tavLst>
                                    </p:anim>
                                    <p:anim calcmode="lin" valueType="num">
                                      <p:cBhvr>
                                        <p:cTn id="74" dur="900" decel="100000" fill="hold"/>
                                        <p:tgtEl>
                                          <p:spTgt spid="30"/>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76" fill="hold">
                            <p:stCondLst>
                              <p:cond delay="9500"/>
                            </p:stCondLst>
                            <p:childTnLst>
                              <p:par>
                                <p:cTn id="77" presetID="22" presetClass="entr" presetSubtype="8"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left)">
                                      <p:cBhvr>
                                        <p:cTn id="7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9" grpId="0">
        <p:bldAsOne/>
      </p:bldGraphic>
      <p:bldP spid="18" grpId="0" animBg="1"/>
      <p:bldP spid="22" grpId="0" animBg="1"/>
      <p:bldP spid="26" grpId="0" animBg="1"/>
      <p:bldP spid="30" grpId="0" animBg="1"/>
      <p:bldP spid="32"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TotalTime>
  <Words>1304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2018-11-06T18:04:19Z</dcterms:modified>
</cp:coreProperties>
</file>