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90619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D1446D22-D266-4938-BE53-17678EBDAA6D}"/>
              </a:ext>
            </a:extLst>
          </p:cNvPr>
          <p:cNvGrpSpPr>
            <a:grpSpLocks noChangeAspect="1"/>
          </p:cNvGrpSpPr>
          <p:nvPr/>
        </p:nvGrpSpPr>
        <p:grpSpPr>
          <a:xfrm>
            <a:off x="6840428" y="2172521"/>
            <a:ext cx="2311850" cy="2183503"/>
            <a:chOff x="335615" y="1028218"/>
            <a:chExt cx="5395334" cy="5095799"/>
          </a:xfrm>
        </p:grpSpPr>
        <p:grpSp>
          <p:nvGrpSpPr>
            <p:cNvPr id="40" name="Group 39">
              <a:extLst>
                <a:ext uri="{FF2B5EF4-FFF2-40B4-BE49-F238E27FC236}">
                  <a16:creationId xmlns:a16="http://schemas.microsoft.com/office/drawing/2014/main" id="{B2353092-A453-4131-8FDC-1B6898D069DA}"/>
                </a:ext>
              </a:extLst>
            </p:cNvPr>
            <p:cNvGrpSpPr>
              <a:grpSpLocks noChangeAspect="1"/>
            </p:cNvGrpSpPr>
            <p:nvPr/>
          </p:nvGrpSpPr>
          <p:grpSpPr>
            <a:xfrm>
              <a:off x="335615" y="1028218"/>
              <a:ext cx="5395334" cy="5095799"/>
              <a:chOff x="6330862" y="503694"/>
              <a:chExt cx="5395334" cy="5095799"/>
            </a:xfrm>
          </p:grpSpPr>
          <p:sp>
            <p:nvSpPr>
              <p:cNvPr id="41" name="Freeform: Shape 40">
                <a:extLst>
                  <a:ext uri="{FF2B5EF4-FFF2-40B4-BE49-F238E27FC236}">
                    <a16:creationId xmlns:a16="http://schemas.microsoft.com/office/drawing/2014/main" id="{024EE372-96C4-4AA5-B05B-B9C9F861F9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E11C6899-5EC0-4B73-99E0-7BE0C7CE534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3" name="Freeform: Shape 42">
              <a:extLst>
                <a:ext uri="{FF2B5EF4-FFF2-40B4-BE49-F238E27FC236}">
                  <a16:creationId xmlns:a16="http://schemas.microsoft.com/office/drawing/2014/main" id="{F326BCFB-C660-4E0E-9B4D-1F609DF6215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B4D6ADD1-0678-4CD8-A197-1E17CCF0A6D0}"/>
              </a:ext>
            </a:extLst>
          </p:cNvPr>
          <p:cNvGrpSpPr>
            <a:grpSpLocks noChangeAspect="1"/>
          </p:cNvGrpSpPr>
          <p:nvPr/>
        </p:nvGrpSpPr>
        <p:grpSpPr>
          <a:xfrm>
            <a:off x="7996353" y="1516606"/>
            <a:ext cx="1277079" cy="1206183"/>
            <a:chOff x="6330862" y="503694"/>
            <a:chExt cx="5395334" cy="5095799"/>
          </a:xfrm>
          <a:effectLst>
            <a:outerShdw blurRad="50800" dist="38100" dir="8100000" algn="tr" rotWithShape="0">
              <a:prstClr val="black">
                <a:alpha val="40000"/>
              </a:prstClr>
            </a:outerShdw>
          </a:effectLst>
        </p:grpSpPr>
        <p:sp>
          <p:nvSpPr>
            <p:cNvPr id="35" name="Freeform: Shape 34">
              <a:extLst>
                <a:ext uri="{FF2B5EF4-FFF2-40B4-BE49-F238E27FC236}">
                  <a16:creationId xmlns:a16="http://schemas.microsoft.com/office/drawing/2014/main" id="{908803BE-45EE-4529-8437-FC244EC58D2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734ADFBC-B4C6-4C72-973B-F3C293E7FDE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3F2F712C-6350-4249-B28D-16DE9F8F32FC}"/>
              </a:ext>
            </a:extLst>
          </p:cNvPr>
          <p:cNvGrpSpPr>
            <a:grpSpLocks noChangeAspect="1"/>
          </p:cNvGrpSpPr>
          <p:nvPr/>
        </p:nvGrpSpPr>
        <p:grpSpPr>
          <a:xfrm>
            <a:off x="8709617" y="3310010"/>
            <a:ext cx="2311850" cy="2183503"/>
            <a:chOff x="335615" y="1028218"/>
            <a:chExt cx="5395334" cy="5095799"/>
          </a:xfrm>
        </p:grpSpPr>
        <p:grpSp>
          <p:nvGrpSpPr>
            <p:cNvPr id="46" name="Group 45">
              <a:extLst>
                <a:ext uri="{FF2B5EF4-FFF2-40B4-BE49-F238E27FC236}">
                  <a16:creationId xmlns:a16="http://schemas.microsoft.com/office/drawing/2014/main" id="{889B9324-9CF2-4B6E-9812-B9307731E6F6}"/>
                </a:ext>
              </a:extLst>
            </p:cNvPr>
            <p:cNvGrpSpPr>
              <a:grpSpLocks noChangeAspect="1"/>
            </p:cNvGrpSpPr>
            <p:nvPr/>
          </p:nvGrpSpPr>
          <p:grpSpPr>
            <a:xfrm>
              <a:off x="335615" y="1028218"/>
              <a:ext cx="5395334" cy="5095799"/>
              <a:chOff x="6330862" y="503694"/>
              <a:chExt cx="5395334" cy="5095799"/>
            </a:xfrm>
          </p:grpSpPr>
          <p:sp>
            <p:nvSpPr>
              <p:cNvPr id="48" name="Freeform: Shape 47">
                <a:extLst>
                  <a:ext uri="{FF2B5EF4-FFF2-40B4-BE49-F238E27FC236}">
                    <a16:creationId xmlns:a16="http://schemas.microsoft.com/office/drawing/2014/main" id="{FE9CD8C2-71A5-4A54-A15A-699381DB659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130FE338-E344-45B4-9232-E7C55E782E5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5B5B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Shape 46">
              <a:extLst>
                <a:ext uri="{FF2B5EF4-FFF2-40B4-BE49-F238E27FC236}">
                  <a16:creationId xmlns:a16="http://schemas.microsoft.com/office/drawing/2014/main" id="{16733736-8737-4DEA-A7F1-B330D2576F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1B5A1E7D-C650-467B-B30E-93CFD420F3F8}"/>
              </a:ext>
            </a:extLst>
          </p:cNvPr>
          <p:cNvGrpSpPr>
            <a:grpSpLocks noChangeAspect="1"/>
          </p:cNvGrpSpPr>
          <p:nvPr/>
        </p:nvGrpSpPr>
        <p:grpSpPr>
          <a:xfrm>
            <a:off x="6837482" y="4447513"/>
            <a:ext cx="2311850" cy="2183503"/>
            <a:chOff x="335615" y="1028218"/>
            <a:chExt cx="5395334" cy="5095799"/>
          </a:xfrm>
        </p:grpSpPr>
        <p:grpSp>
          <p:nvGrpSpPr>
            <p:cNvPr id="51" name="Group 50">
              <a:extLst>
                <a:ext uri="{FF2B5EF4-FFF2-40B4-BE49-F238E27FC236}">
                  <a16:creationId xmlns:a16="http://schemas.microsoft.com/office/drawing/2014/main" id="{FC76F2BE-280D-4F94-8611-C62476606D25}"/>
                </a:ext>
              </a:extLst>
            </p:cNvPr>
            <p:cNvGrpSpPr>
              <a:grpSpLocks noChangeAspect="1"/>
            </p:cNvGrpSpPr>
            <p:nvPr/>
          </p:nvGrpSpPr>
          <p:grpSpPr>
            <a:xfrm>
              <a:off x="335615" y="1028218"/>
              <a:ext cx="5395334" cy="5095799"/>
              <a:chOff x="6330862" y="503694"/>
              <a:chExt cx="5395334" cy="5095799"/>
            </a:xfrm>
          </p:grpSpPr>
          <p:sp>
            <p:nvSpPr>
              <p:cNvPr id="53" name="Freeform: Shape 52">
                <a:extLst>
                  <a:ext uri="{FF2B5EF4-FFF2-40B4-BE49-F238E27FC236}">
                    <a16:creationId xmlns:a16="http://schemas.microsoft.com/office/drawing/2014/main" id="{6FBD6EF3-6294-4BC0-BB3E-1E4F8012207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936DA200-2E48-46D4-B16B-44A1BB472FB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2768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Freeform: Shape 51">
              <a:extLst>
                <a:ext uri="{FF2B5EF4-FFF2-40B4-BE49-F238E27FC236}">
                  <a16:creationId xmlns:a16="http://schemas.microsoft.com/office/drawing/2014/main" id="{AD38B788-EBBE-4DE8-B7D3-DD9D381C240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05D2582E-F125-462C-857E-D9248EB05901}"/>
              </a:ext>
            </a:extLst>
          </p:cNvPr>
          <p:cNvGrpSpPr>
            <a:grpSpLocks noChangeAspect="1"/>
          </p:cNvGrpSpPr>
          <p:nvPr/>
        </p:nvGrpSpPr>
        <p:grpSpPr>
          <a:xfrm>
            <a:off x="4968766" y="1053176"/>
            <a:ext cx="2311850" cy="2183503"/>
            <a:chOff x="335615" y="1028218"/>
            <a:chExt cx="5395334" cy="5095799"/>
          </a:xfrm>
        </p:grpSpPr>
        <p:grpSp>
          <p:nvGrpSpPr>
            <p:cNvPr id="56" name="Group 55">
              <a:extLst>
                <a:ext uri="{FF2B5EF4-FFF2-40B4-BE49-F238E27FC236}">
                  <a16:creationId xmlns:a16="http://schemas.microsoft.com/office/drawing/2014/main" id="{3E5626B4-49C7-4FC7-91EC-FA4D344F00F8}"/>
                </a:ext>
              </a:extLst>
            </p:cNvPr>
            <p:cNvGrpSpPr>
              <a:grpSpLocks noChangeAspect="1"/>
            </p:cNvGrpSpPr>
            <p:nvPr/>
          </p:nvGrpSpPr>
          <p:grpSpPr>
            <a:xfrm>
              <a:off x="335615" y="1028218"/>
              <a:ext cx="5395334" cy="5095799"/>
              <a:chOff x="6330862" y="503694"/>
              <a:chExt cx="5395334" cy="5095799"/>
            </a:xfrm>
          </p:grpSpPr>
          <p:sp>
            <p:nvSpPr>
              <p:cNvPr id="58" name="Freeform: Shape 57">
                <a:extLst>
                  <a:ext uri="{FF2B5EF4-FFF2-40B4-BE49-F238E27FC236}">
                    <a16:creationId xmlns:a16="http://schemas.microsoft.com/office/drawing/2014/main" id="{F2F67FBC-0872-4491-8F87-0DD20E351DE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668E8625-AE13-4EAB-8B49-7D2C5FBE590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Freeform: Shape 56">
              <a:extLst>
                <a:ext uri="{FF2B5EF4-FFF2-40B4-BE49-F238E27FC236}">
                  <a16:creationId xmlns:a16="http://schemas.microsoft.com/office/drawing/2014/main" id="{A396EFD2-AB3B-43CE-A370-C552B2C721C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43932AEC-7413-4F6F-A04C-EEA85305A360}"/>
              </a:ext>
            </a:extLst>
          </p:cNvPr>
          <p:cNvGrpSpPr>
            <a:grpSpLocks noChangeAspect="1"/>
          </p:cNvGrpSpPr>
          <p:nvPr/>
        </p:nvGrpSpPr>
        <p:grpSpPr>
          <a:xfrm>
            <a:off x="3098152" y="2144927"/>
            <a:ext cx="2311850" cy="2183503"/>
            <a:chOff x="335615" y="1028218"/>
            <a:chExt cx="5395334" cy="5095799"/>
          </a:xfrm>
        </p:grpSpPr>
        <p:grpSp>
          <p:nvGrpSpPr>
            <p:cNvPr id="61" name="Group 60">
              <a:extLst>
                <a:ext uri="{FF2B5EF4-FFF2-40B4-BE49-F238E27FC236}">
                  <a16:creationId xmlns:a16="http://schemas.microsoft.com/office/drawing/2014/main" id="{766E45AD-42F0-4240-B407-7A537478F3F1}"/>
                </a:ext>
              </a:extLst>
            </p:cNvPr>
            <p:cNvGrpSpPr>
              <a:grpSpLocks noChangeAspect="1"/>
            </p:cNvGrpSpPr>
            <p:nvPr/>
          </p:nvGrpSpPr>
          <p:grpSpPr>
            <a:xfrm>
              <a:off x="335615" y="1028218"/>
              <a:ext cx="5395334" cy="5095799"/>
              <a:chOff x="6330862" y="503694"/>
              <a:chExt cx="5395334" cy="5095799"/>
            </a:xfrm>
          </p:grpSpPr>
          <p:sp>
            <p:nvSpPr>
              <p:cNvPr id="63" name="Freeform: Shape 62">
                <a:extLst>
                  <a:ext uri="{FF2B5EF4-FFF2-40B4-BE49-F238E27FC236}">
                    <a16:creationId xmlns:a16="http://schemas.microsoft.com/office/drawing/2014/main" id="{958C01C8-10A3-4C98-9BC3-F44706403AD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C143B3B4-2FA1-4CEF-B109-DE95B2E7D62B}"/>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61">
              <a:extLst>
                <a:ext uri="{FF2B5EF4-FFF2-40B4-BE49-F238E27FC236}">
                  <a16:creationId xmlns:a16="http://schemas.microsoft.com/office/drawing/2014/main" id="{BA15805A-B73A-4181-A376-34A4DC6AB58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02D6D4D-3D2D-45A9-A470-8BBDAF8F4758}"/>
              </a:ext>
            </a:extLst>
          </p:cNvPr>
          <p:cNvGrpSpPr>
            <a:grpSpLocks noChangeAspect="1"/>
          </p:cNvGrpSpPr>
          <p:nvPr/>
        </p:nvGrpSpPr>
        <p:grpSpPr>
          <a:xfrm>
            <a:off x="1263869" y="3296425"/>
            <a:ext cx="2311850" cy="2183503"/>
            <a:chOff x="335615" y="1028218"/>
            <a:chExt cx="5395334" cy="5095799"/>
          </a:xfrm>
        </p:grpSpPr>
        <p:grpSp>
          <p:nvGrpSpPr>
            <p:cNvPr id="66" name="Group 65">
              <a:extLst>
                <a:ext uri="{FF2B5EF4-FFF2-40B4-BE49-F238E27FC236}">
                  <a16:creationId xmlns:a16="http://schemas.microsoft.com/office/drawing/2014/main" id="{C045B604-4A96-479C-8010-D5375EBE7F5C}"/>
                </a:ext>
              </a:extLst>
            </p:cNvPr>
            <p:cNvGrpSpPr>
              <a:grpSpLocks noChangeAspect="1"/>
            </p:cNvGrpSpPr>
            <p:nvPr/>
          </p:nvGrpSpPr>
          <p:grpSpPr>
            <a:xfrm>
              <a:off x="335615" y="1028218"/>
              <a:ext cx="5395334" cy="5095799"/>
              <a:chOff x="6330862" y="503694"/>
              <a:chExt cx="5395334" cy="5095799"/>
            </a:xfrm>
          </p:grpSpPr>
          <p:sp>
            <p:nvSpPr>
              <p:cNvPr id="68" name="Freeform: Shape 67">
                <a:extLst>
                  <a:ext uri="{FF2B5EF4-FFF2-40B4-BE49-F238E27FC236}">
                    <a16:creationId xmlns:a16="http://schemas.microsoft.com/office/drawing/2014/main" id="{3DF75006-0F97-43A0-90ED-2B147E74DFA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Shape 68">
                <a:extLst>
                  <a:ext uri="{FF2B5EF4-FFF2-40B4-BE49-F238E27FC236}">
                    <a16:creationId xmlns:a16="http://schemas.microsoft.com/office/drawing/2014/main" id="{69E3D292-C5B5-4A99-A6C4-074F253D8170}"/>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Freeform: Shape 66">
              <a:extLst>
                <a:ext uri="{FF2B5EF4-FFF2-40B4-BE49-F238E27FC236}">
                  <a16:creationId xmlns:a16="http://schemas.microsoft.com/office/drawing/2014/main" id="{3BFCE9B8-8769-4671-997F-1AF12BCCD7CB}"/>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66A25A37-462C-4861-BE64-F11EF09347E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2" name="Group 71">
            <a:extLst>
              <a:ext uri="{FF2B5EF4-FFF2-40B4-BE49-F238E27FC236}">
                <a16:creationId xmlns:a16="http://schemas.microsoft.com/office/drawing/2014/main" id="{E56A5AA7-6408-4929-AC31-9E0F341755CD}"/>
              </a:ext>
            </a:extLst>
          </p:cNvPr>
          <p:cNvGrpSpPr>
            <a:grpSpLocks noChangeAspect="1"/>
          </p:cNvGrpSpPr>
          <p:nvPr/>
        </p:nvGrpSpPr>
        <p:grpSpPr>
          <a:xfrm>
            <a:off x="9914995" y="2733639"/>
            <a:ext cx="1277079" cy="1206183"/>
            <a:chOff x="6330862" y="503694"/>
            <a:chExt cx="5395334" cy="5095799"/>
          </a:xfrm>
          <a:effectLst>
            <a:outerShdw blurRad="50800" dist="38100" dir="8100000" algn="tr" rotWithShape="0">
              <a:prstClr val="black">
                <a:alpha val="40000"/>
              </a:prstClr>
            </a:outerShdw>
          </a:effectLst>
        </p:grpSpPr>
        <p:sp>
          <p:nvSpPr>
            <p:cNvPr id="73" name="Freeform: Shape 72">
              <a:extLst>
                <a:ext uri="{FF2B5EF4-FFF2-40B4-BE49-F238E27FC236}">
                  <a16:creationId xmlns:a16="http://schemas.microsoft.com/office/drawing/2014/main" id="{A22218C0-9F75-4768-A4BB-65292249D230}"/>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D7080C40-811D-4B4F-841F-9771CDF94F46}"/>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FC546B9-EDA6-4180-BCEB-79E440259D91}"/>
              </a:ext>
            </a:extLst>
          </p:cNvPr>
          <p:cNvGrpSpPr>
            <a:grpSpLocks noChangeAspect="1"/>
          </p:cNvGrpSpPr>
          <p:nvPr/>
        </p:nvGrpSpPr>
        <p:grpSpPr>
          <a:xfrm>
            <a:off x="6124690" y="5011939"/>
            <a:ext cx="1277079" cy="1206183"/>
            <a:chOff x="6330862" y="503694"/>
            <a:chExt cx="5395334" cy="5095799"/>
          </a:xfrm>
          <a:effectLst>
            <a:outerShdw blurRad="50800" dist="38100" algn="l" rotWithShape="0">
              <a:prstClr val="black">
                <a:alpha val="40000"/>
              </a:prstClr>
            </a:outerShdw>
          </a:effectLst>
        </p:grpSpPr>
        <p:sp>
          <p:nvSpPr>
            <p:cNvPr id="76" name="Freeform: Shape 75">
              <a:extLst>
                <a:ext uri="{FF2B5EF4-FFF2-40B4-BE49-F238E27FC236}">
                  <a16:creationId xmlns:a16="http://schemas.microsoft.com/office/drawing/2014/main" id="{F668E720-22AE-4F1C-8682-87F1C136B4B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Shape 76">
              <a:extLst>
                <a:ext uri="{FF2B5EF4-FFF2-40B4-BE49-F238E27FC236}">
                  <a16:creationId xmlns:a16="http://schemas.microsoft.com/office/drawing/2014/main" id="{792E5A14-50E4-4404-965E-1CBC18E0C45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276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BD00A66E-CA74-42AB-867F-44B7C1C11D10}"/>
              </a:ext>
            </a:extLst>
          </p:cNvPr>
          <p:cNvGrpSpPr>
            <a:grpSpLocks noChangeAspect="1"/>
          </p:cNvGrpSpPr>
          <p:nvPr/>
        </p:nvGrpSpPr>
        <p:grpSpPr>
          <a:xfrm>
            <a:off x="6158592" y="403122"/>
            <a:ext cx="1277079" cy="1206183"/>
            <a:chOff x="6330862" y="503694"/>
            <a:chExt cx="5395334" cy="5095799"/>
          </a:xfrm>
          <a:effectLst>
            <a:outerShdw blurRad="50800" dist="38100" dir="8100000" algn="tr" rotWithShape="0">
              <a:prstClr val="black">
                <a:alpha val="40000"/>
              </a:prstClr>
            </a:outerShdw>
          </a:effectLst>
        </p:grpSpPr>
        <p:sp>
          <p:nvSpPr>
            <p:cNvPr id="79" name="Freeform: Shape 78">
              <a:extLst>
                <a:ext uri="{FF2B5EF4-FFF2-40B4-BE49-F238E27FC236}">
                  <a16:creationId xmlns:a16="http://schemas.microsoft.com/office/drawing/2014/main" id="{C6A8C8C9-12B5-4F18-A45D-4673BEC53E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EA979B0E-5074-4730-A04A-99AEF7384992}"/>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C58F60F4-6736-4174-A202-27DCE747B1A1}"/>
              </a:ext>
            </a:extLst>
          </p:cNvPr>
          <p:cNvGrpSpPr>
            <a:grpSpLocks noChangeAspect="1"/>
          </p:cNvGrpSpPr>
          <p:nvPr/>
        </p:nvGrpSpPr>
        <p:grpSpPr>
          <a:xfrm>
            <a:off x="4224259" y="3820631"/>
            <a:ext cx="1277079" cy="1206183"/>
            <a:chOff x="6330862" y="503694"/>
            <a:chExt cx="5395334" cy="5095799"/>
          </a:xfrm>
          <a:effectLst>
            <a:outerShdw blurRad="50800" dist="38100" dir="13500000" algn="br" rotWithShape="0">
              <a:prstClr val="black">
                <a:alpha val="40000"/>
              </a:prstClr>
            </a:outerShdw>
          </a:effectLst>
        </p:grpSpPr>
        <p:sp>
          <p:nvSpPr>
            <p:cNvPr id="82" name="Freeform: Shape 81">
              <a:extLst>
                <a:ext uri="{FF2B5EF4-FFF2-40B4-BE49-F238E27FC236}">
                  <a16:creationId xmlns:a16="http://schemas.microsoft.com/office/drawing/2014/main" id="{AEAA7F0E-6D10-488F-B595-E4DEFE989F2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Freeform: Shape 82">
              <a:extLst>
                <a:ext uri="{FF2B5EF4-FFF2-40B4-BE49-F238E27FC236}">
                  <a16:creationId xmlns:a16="http://schemas.microsoft.com/office/drawing/2014/main" id="{5032FC1F-9AEB-49E6-9E5A-B905719C54D7}"/>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D338C614-3CBF-4CAD-93C3-8FDD66418A29}"/>
              </a:ext>
            </a:extLst>
          </p:cNvPr>
          <p:cNvGrpSpPr>
            <a:grpSpLocks noChangeAspect="1"/>
          </p:cNvGrpSpPr>
          <p:nvPr/>
        </p:nvGrpSpPr>
        <p:grpSpPr>
          <a:xfrm>
            <a:off x="1086792" y="2595828"/>
            <a:ext cx="1277079" cy="1206183"/>
            <a:chOff x="6330862" y="503694"/>
            <a:chExt cx="5395334" cy="5095799"/>
          </a:xfrm>
          <a:effectLst>
            <a:outerShdw blurRad="50800" dist="38100" dir="8100000" algn="tr" rotWithShape="0">
              <a:prstClr val="black">
                <a:alpha val="40000"/>
              </a:prstClr>
            </a:outerShdw>
          </a:effectLst>
        </p:grpSpPr>
        <p:sp>
          <p:nvSpPr>
            <p:cNvPr id="85" name="Freeform: Shape 84">
              <a:extLst>
                <a:ext uri="{FF2B5EF4-FFF2-40B4-BE49-F238E27FC236}">
                  <a16:creationId xmlns:a16="http://schemas.microsoft.com/office/drawing/2014/main" id="{DFA3680A-97D7-4B92-BE58-396855A80EC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Freeform: Shape 85">
              <a:extLst>
                <a:ext uri="{FF2B5EF4-FFF2-40B4-BE49-F238E27FC236}">
                  <a16:creationId xmlns:a16="http://schemas.microsoft.com/office/drawing/2014/main" id="{B26A5D1E-BC1B-4EBA-8A33-CB8492C98A18}"/>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7" name="TextBox 86">
            <a:extLst>
              <a:ext uri="{FF2B5EF4-FFF2-40B4-BE49-F238E27FC236}">
                <a16:creationId xmlns:a16="http://schemas.microsoft.com/office/drawing/2014/main" id="{87A79A0F-5598-48C1-BBA7-9AAF76002E25}"/>
              </a:ext>
            </a:extLst>
          </p:cNvPr>
          <p:cNvSpPr txBox="1"/>
          <p:nvPr/>
        </p:nvSpPr>
        <p:spPr>
          <a:xfrm>
            <a:off x="1367116" y="2848071"/>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A</a:t>
            </a:r>
          </a:p>
        </p:txBody>
      </p:sp>
      <p:sp>
        <p:nvSpPr>
          <p:cNvPr id="88" name="TextBox 87">
            <a:extLst>
              <a:ext uri="{FF2B5EF4-FFF2-40B4-BE49-F238E27FC236}">
                <a16:creationId xmlns:a16="http://schemas.microsoft.com/office/drawing/2014/main" id="{DF4A05B9-251B-4A7A-8D24-D0637B48FE0C}"/>
              </a:ext>
            </a:extLst>
          </p:cNvPr>
          <p:cNvSpPr txBox="1"/>
          <p:nvPr/>
        </p:nvSpPr>
        <p:spPr>
          <a:xfrm>
            <a:off x="4528455" y="4066066"/>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B</a:t>
            </a:r>
          </a:p>
        </p:txBody>
      </p:sp>
      <p:sp>
        <p:nvSpPr>
          <p:cNvPr id="89" name="TextBox 88">
            <a:extLst>
              <a:ext uri="{FF2B5EF4-FFF2-40B4-BE49-F238E27FC236}">
                <a16:creationId xmlns:a16="http://schemas.microsoft.com/office/drawing/2014/main" id="{2C369C0C-B622-439E-A129-B88E40A6FDF2}"/>
              </a:ext>
            </a:extLst>
          </p:cNvPr>
          <p:cNvSpPr txBox="1"/>
          <p:nvPr/>
        </p:nvSpPr>
        <p:spPr>
          <a:xfrm>
            <a:off x="6443704" y="608357"/>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C</a:t>
            </a:r>
          </a:p>
        </p:txBody>
      </p:sp>
      <p:sp>
        <p:nvSpPr>
          <p:cNvPr id="90" name="TextBox 89">
            <a:extLst>
              <a:ext uri="{FF2B5EF4-FFF2-40B4-BE49-F238E27FC236}">
                <a16:creationId xmlns:a16="http://schemas.microsoft.com/office/drawing/2014/main" id="{82610D1A-1094-423A-AEE9-0B05D6451355}"/>
              </a:ext>
            </a:extLst>
          </p:cNvPr>
          <p:cNvSpPr txBox="1"/>
          <p:nvPr/>
        </p:nvSpPr>
        <p:spPr>
          <a:xfrm>
            <a:off x="8274518" y="1744817"/>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D</a:t>
            </a:r>
          </a:p>
        </p:txBody>
      </p:sp>
      <p:sp>
        <p:nvSpPr>
          <p:cNvPr id="91" name="TextBox 90">
            <a:extLst>
              <a:ext uri="{FF2B5EF4-FFF2-40B4-BE49-F238E27FC236}">
                <a16:creationId xmlns:a16="http://schemas.microsoft.com/office/drawing/2014/main" id="{4B848E52-659F-4254-9472-2EFD823D5126}"/>
              </a:ext>
            </a:extLst>
          </p:cNvPr>
          <p:cNvSpPr txBox="1"/>
          <p:nvPr/>
        </p:nvSpPr>
        <p:spPr>
          <a:xfrm>
            <a:off x="6443704" y="5214920"/>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E</a:t>
            </a:r>
          </a:p>
        </p:txBody>
      </p:sp>
      <p:sp>
        <p:nvSpPr>
          <p:cNvPr id="92" name="TextBox 91">
            <a:extLst>
              <a:ext uri="{FF2B5EF4-FFF2-40B4-BE49-F238E27FC236}">
                <a16:creationId xmlns:a16="http://schemas.microsoft.com/office/drawing/2014/main" id="{CEC418EA-71F7-43A5-8C8F-7BA1D0AAF807}"/>
              </a:ext>
            </a:extLst>
          </p:cNvPr>
          <p:cNvSpPr txBox="1"/>
          <p:nvPr/>
        </p:nvSpPr>
        <p:spPr>
          <a:xfrm>
            <a:off x="10200097" y="2971215"/>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F</a:t>
            </a:r>
          </a:p>
        </p:txBody>
      </p:sp>
      <p:sp>
        <p:nvSpPr>
          <p:cNvPr id="93" name="Text Box 10">
            <a:extLst>
              <a:ext uri="{FF2B5EF4-FFF2-40B4-BE49-F238E27FC236}">
                <a16:creationId xmlns:a16="http://schemas.microsoft.com/office/drawing/2014/main" id="{3610ED58-6CB8-495A-B4DD-E51086DCE26F}"/>
              </a:ext>
            </a:extLst>
          </p:cNvPr>
          <p:cNvSpPr txBox="1">
            <a:spLocks noChangeArrowheads="1"/>
          </p:cNvSpPr>
          <p:nvPr/>
        </p:nvSpPr>
        <p:spPr bwMode="auto">
          <a:xfrm>
            <a:off x="3528412" y="2831379"/>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4" name="Text Box 10">
            <a:extLst>
              <a:ext uri="{FF2B5EF4-FFF2-40B4-BE49-F238E27FC236}">
                <a16:creationId xmlns:a16="http://schemas.microsoft.com/office/drawing/2014/main" id="{4163B7DA-B1E1-4128-99FF-AACA084C723E}"/>
              </a:ext>
            </a:extLst>
          </p:cNvPr>
          <p:cNvSpPr txBox="1">
            <a:spLocks noChangeArrowheads="1"/>
          </p:cNvSpPr>
          <p:nvPr/>
        </p:nvSpPr>
        <p:spPr bwMode="auto">
          <a:xfrm>
            <a:off x="1730035" y="398653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5" name="Text Box 10">
            <a:extLst>
              <a:ext uri="{FF2B5EF4-FFF2-40B4-BE49-F238E27FC236}">
                <a16:creationId xmlns:a16="http://schemas.microsoft.com/office/drawing/2014/main" id="{7F7A6138-76CC-4491-9573-4C0E19F1A033}"/>
              </a:ext>
            </a:extLst>
          </p:cNvPr>
          <p:cNvSpPr txBox="1">
            <a:spLocks noChangeArrowheads="1"/>
          </p:cNvSpPr>
          <p:nvPr/>
        </p:nvSpPr>
        <p:spPr bwMode="auto">
          <a:xfrm>
            <a:off x="5431243" y="170634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6" name="Text Box 10">
            <a:extLst>
              <a:ext uri="{FF2B5EF4-FFF2-40B4-BE49-F238E27FC236}">
                <a16:creationId xmlns:a16="http://schemas.microsoft.com/office/drawing/2014/main" id="{C9F591C4-988E-44F8-8579-27990C194690}"/>
              </a:ext>
            </a:extLst>
          </p:cNvPr>
          <p:cNvSpPr txBox="1">
            <a:spLocks noChangeArrowheads="1"/>
          </p:cNvSpPr>
          <p:nvPr/>
        </p:nvSpPr>
        <p:spPr bwMode="auto">
          <a:xfrm>
            <a:off x="7294393" y="2818535"/>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7" name="Text Box 10">
            <a:extLst>
              <a:ext uri="{FF2B5EF4-FFF2-40B4-BE49-F238E27FC236}">
                <a16:creationId xmlns:a16="http://schemas.microsoft.com/office/drawing/2014/main" id="{75073481-EF6A-41DE-89CF-5E1E42395107}"/>
              </a:ext>
            </a:extLst>
          </p:cNvPr>
          <p:cNvSpPr txBox="1">
            <a:spLocks noChangeArrowheads="1"/>
          </p:cNvSpPr>
          <p:nvPr/>
        </p:nvSpPr>
        <p:spPr bwMode="auto">
          <a:xfrm>
            <a:off x="9156914" y="3986316"/>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8" name="Text Box 10">
            <a:extLst>
              <a:ext uri="{FF2B5EF4-FFF2-40B4-BE49-F238E27FC236}">
                <a16:creationId xmlns:a16="http://schemas.microsoft.com/office/drawing/2014/main" id="{BDC4313E-B923-4A92-B0C1-000C20B33447}"/>
              </a:ext>
            </a:extLst>
          </p:cNvPr>
          <p:cNvSpPr txBox="1">
            <a:spLocks noChangeArrowheads="1"/>
          </p:cNvSpPr>
          <p:nvPr/>
        </p:nvSpPr>
        <p:spPr bwMode="auto">
          <a:xfrm>
            <a:off x="7315915" y="5146346"/>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pic>
        <p:nvPicPr>
          <p:cNvPr id="70" name="Picture 69">
            <a:hlinkClick r:id="rId2"/>
            <a:extLst>
              <a:ext uri="{FF2B5EF4-FFF2-40B4-BE49-F238E27FC236}">
                <a16:creationId xmlns:a16="http://schemas.microsoft.com/office/drawing/2014/main" id="{C6319CDC-45A4-485B-B6C6-88909B3A74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3805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4"/>
                                        </p:tgtEl>
                                        <p:attrNameLst>
                                          <p:attrName>style.visibility</p:attrName>
                                        </p:attrNameLst>
                                      </p:cBhvr>
                                      <p:to>
                                        <p:strVal val="visible"/>
                                      </p:to>
                                    </p:set>
                                    <p:anim calcmode="lin" valueType="num">
                                      <p:cBhvr>
                                        <p:cTn id="16" dur="500" fill="hold"/>
                                        <p:tgtEl>
                                          <p:spTgt spid="94"/>
                                        </p:tgtEl>
                                        <p:attrNameLst>
                                          <p:attrName>ppt_w</p:attrName>
                                        </p:attrNameLst>
                                      </p:cBhvr>
                                      <p:tavLst>
                                        <p:tav tm="0">
                                          <p:val>
                                            <p:fltVal val="0"/>
                                          </p:val>
                                        </p:tav>
                                        <p:tav tm="100000">
                                          <p:val>
                                            <p:strVal val="#ppt_w"/>
                                          </p:val>
                                        </p:tav>
                                      </p:tavLst>
                                    </p:anim>
                                    <p:anim calcmode="lin" valueType="num">
                                      <p:cBhvr>
                                        <p:cTn id="17" dur="500" fill="hold"/>
                                        <p:tgtEl>
                                          <p:spTgt spid="94"/>
                                        </p:tgtEl>
                                        <p:attrNameLst>
                                          <p:attrName>ppt_h</p:attrName>
                                        </p:attrNameLst>
                                      </p:cBhvr>
                                      <p:tavLst>
                                        <p:tav tm="0">
                                          <p:val>
                                            <p:fltVal val="0"/>
                                          </p:val>
                                        </p:tav>
                                        <p:tav tm="100000">
                                          <p:val>
                                            <p:strVal val="#ppt_h"/>
                                          </p:val>
                                        </p:tav>
                                      </p:tavLst>
                                    </p:anim>
                                    <p:animEffect transition="in" filter="fade">
                                      <p:cBhvr>
                                        <p:cTn id="18" dur="500"/>
                                        <p:tgtEl>
                                          <p:spTgt spid="94"/>
                                        </p:tgtEl>
                                      </p:cBhvr>
                                    </p:animEffect>
                                  </p:childTnLst>
                                </p:cTn>
                              </p:par>
                            </p:childTnLst>
                          </p:cTn>
                        </p:par>
                        <p:par>
                          <p:cTn id="19" fill="hold">
                            <p:stCondLst>
                              <p:cond delay="1000"/>
                            </p:stCondLst>
                            <p:childTnLst>
                              <p:par>
                                <p:cTn id="20" presetID="47" presetClass="entr" presetSubtype="0" fill="hold" nodeType="after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fade">
                                      <p:cBhvr>
                                        <p:cTn id="22" dur="1000"/>
                                        <p:tgtEl>
                                          <p:spTgt spid="84"/>
                                        </p:tgtEl>
                                      </p:cBhvr>
                                    </p:animEffect>
                                    <p:anim calcmode="lin" valueType="num">
                                      <p:cBhvr>
                                        <p:cTn id="23" dur="1000" fill="hold"/>
                                        <p:tgtEl>
                                          <p:spTgt spid="84"/>
                                        </p:tgtEl>
                                        <p:attrNameLst>
                                          <p:attrName>ppt_x</p:attrName>
                                        </p:attrNameLst>
                                      </p:cBhvr>
                                      <p:tavLst>
                                        <p:tav tm="0">
                                          <p:val>
                                            <p:strVal val="#ppt_x"/>
                                          </p:val>
                                        </p:tav>
                                        <p:tav tm="100000">
                                          <p:val>
                                            <p:strVal val="#ppt_x"/>
                                          </p:val>
                                        </p:tav>
                                      </p:tavLst>
                                    </p:anim>
                                    <p:anim calcmode="lin" valueType="num">
                                      <p:cBhvr>
                                        <p:cTn id="24" dur="1000" fill="hold"/>
                                        <p:tgtEl>
                                          <p:spTgt spid="8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87"/>
                                        </p:tgtEl>
                                        <p:attrNameLst>
                                          <p:attrName>style.visibility</p:attrName>
                                        </p:attrNameLst>
                                      </p:cBhvr>
                                      <p:to>
                                        <p:strVal val="visible"/>
                                      </p:to>
                                    </p:set>
                                    <p:animEffect transition="in" filter="fade">
                                      <p:cBhvr>
                                        <p:cTn id="27" dur="1000"/>
                                        <p:tgtEl>
                                          <p:spTgt spid="87"/>
                                        </p:tgtEl>
                                      </p:cBhvr>
                                    </p:animEffect>
                                    <p:anim calcmode="lin" valueType="num">
                                      <p:cBhvr>
                                        <p:cTn id="28" dur="1000" fill="hold"/>
                                        <p:tgtEl>
                                          <p:spTgt spid="87"/>
                                        </p:tgtEl>
                                        <p:attrNameLst>
                                          <p:attrName>ppt_x</p:attrName>
                                        </p:attrNameLst>
                                      </p:cBhvr>
                                      <p:tavLst>
                                        <p:tav tm="0">
                                          <p:val>
                                            <p:strVal val="#ppt_x"/>
                                          </p:val>
                                        </p:tav>
                                        <p:tav tm="100000">
                                          <p:val>
                                            <p:strVal val="#ppt_x"/>
                                          </p:val>
                                        </p:tav>
                                      </p:tavLst>
                                    </p:anim>
                                    <p:anim calcmode="lin" valueType="num">
                                      <p:cBhvr>
                                        <p:cTn id="29" dur="1000" fill="hold"/>
                                        <p:tgtEl>
                                          <p:spTgt spid="87"/>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53" presetClass="entr" presetSubtype="16" fill="hold" nodeType="afterEffect">
                                  <p:stCondLst>
                                    <p:cond delay="0"/>
                                  </p:stCondLst>
                                  <p:childTnLst>
                                    <p:set>
                                      <p:cBhvr>
                                        <p:cTn id="32" dur="1" fill="hold">
                                          <p:stCondLst>
                                            <p:cond delay="0"/>
                                          </p:stCondLst>
                                        </p:cTn>
                                        <p:tgtEl>
                                          <p:spTgt spid="60"/>
                                        </p:tgtEl>
                                        <p:attrNameLst>
                                          <p:attrName>style.visibility</p:attrName>
                                        </p:attrNameLst>
                                      </p:cBhvr>
                                      <p:to>
                                        <p:strVal val="visible"/>
                                      </p:to>
                                    </p:set>
                                    <p:anim calcmode="lin" valueType="num">
                                      <p:cBhvr>
                                        <p:cTn id="33" dur="500" fill="hold"/>
                                        <p:tgtEl>
                                          <p:spTgt spid="60"/>
                                        </p:tgtEl>
                                        <p:attrNameLst>
                                          <p:attrName>ppt_w</p:attrName>
                                        </p:attrNameLst>
                                      </p:cBhvr>
                                      <p:tavLst>
                                        <p:tav tm="0">
                                          <p:val>
                                            <p:fltVal val="0"/>
                                          </p:val>
                                        </p:tav>
                                        <p:tav tm="100000">
                                          <p:val>
                                            <p:strVal val="#ppt_w"/>
                                          </p:val>
                                        </p:tav>
                                      </p:tavLst>
                                    </p:anim>
                                    <p:anim calcmode="lin" valueType="num">
                                      <p:cBhvr>
                                        <p:cTn id="34" dur="500" fill="hold"/>
                                        <p:tgtEl>
                                          <p:spTgt spid="60"/>
                                        </p:tgtEl>
                                        <p:attrNameLst>
                                          <p:attrName>ppt_h</p:attrName>
                                        </p:attrNameLst>
                                      </p:cBhvr>
                                      <p:tavLst>
                                        <p:tav tm="0">
                                          <p:val>
                                            <p:fltVal val="0"/>
                                          </p:val>
                                        </p:tav>
                                        <p:tav tm="100000">
                                          <p:val>
                                            <p:strVal val="#ppt_h"/>
                                          </p:val>
                                        </p:tav>
                                      </p:tavLst>
                                    </p:anim>
                                    <p:animEffect transition="in" filter="fade">
                                      <p:cBhvr>
                                        <p:cTn id="35" dur="500"/>
                                        <p:tgtEl>
                                          <p:spTgt spid="60"/>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93"/>
                                        </p:tgtEl>
                                        <p:attrNameLst>
                                          <p:attrName>style.visibility</p:attrName>
                                        </p:attrNameLst>
                                      </p:cBhvr>
                                      <p:to>
                                        <p:strVal val="visible"/>
                                      </p:to>
                                    </p:set>
                                    <p:anim calcmode="lin" valueType="num">
                                      <p:cBhvr>
                                        <p:cTn id="38" dur="500" fill="hold"/>
                                        <p:tgtEl>
                                          <p:spTgt spid="93"/>
                                        </p:tgtEl>
                                        <p:attrNameLst>
                                          <p:attrName>ppt_w</p:attrName>
                                        </p:attrNameLst>
                                      </p:cBhvr>
                                      <p:tavLst>
                                        <p:tav tm="0">
                                          <p:val>
                                            <p:fltVal val="0"/>
                                          </p:val>
                                        </p:tav>
                                        <p:tav tm="100000">
                                          <p:val>
                                            <p:strVal val="#ppt_w"/>
                                          </p:val>
                                        </p:tav>
                                      </p:tavLst>
                                    </p:anim>
                                    <p:anim calcmode="lin" valueType="num">
                                      <p:cBhvr>
                                        <p:cTn id="39" dur="500" fill="hold"/>
                                        <p:tgtEl>
                                          <p:spTgt spid="93"/>
                                        </p:tgtEl>
                                        <p:attrNameLst>
                                          <p:attrName>ppt_h</p:attrName>
                                        </p:attrNameLst>
                                      </p:cBhvr>
                                      <p:tavLst>
                                        <p:tav tm="0">
                                          <p:val>
                                            <p:fltVal val="0"/>
                                          </p:val>
                                        </p:tav>
                                        <p:tav tm="100000">
                                          <p:val>
                                            <p:strVal val="#ppt_h"/>
                                          </p:val>
                                        </p:tav>
                                      </p:tavLst>
                                    </p:anim>
                                    <p:animEffect transition="in" filter="fade">
                                      <p:cBhvr>
                                        <p:cTn id="40" dur="500"/>
                                        <p:tgtEl>
                                          <p:spTgt spid="93"/>
                                        </p:tgtEl>
                                      </p:cBhvr>
                                    </p:animEffect>
                                  </p:childTnLst>
                                </p:cTn>
                              </p:par>
                            </p:childTnLst>
                          </p:cTn>
                        </p:par>
                        <p:par>
                          <p:cTn id="41" fill="hold">
                            <p:stCondLst>
                              <p:cond delay="2500"/>
                            </p:stCondLst>
                            <p:childTnLst>
                              <p:par>
                                <p:cTn id="42" presetID="42" presetClass="entr" presetSubtype="0" fill="hold" nodeType="afterEffect">
                                  <p:stCondLst>
                                    <p:cond delay="0"/>
                                  </p:stCondLst>
                                  <p:childTnLst>
                                    <p:set>
                                      <p:cBhvr>
                                        <p:cTn id="43" dur="1" fill="hold">
                                          <p:stCondLst>
                                            <p:cond delay="0"/>
                                          </p:stCondLst>
                                        </p:cTn>
                                        <p:tgtEl>
                                          <p:spTgt spid="81"/>
                                        </p:tgtEl>
                                        <p:attrNameLst>
                                          <p:attrName>style.visibility</p:attrName>
                                        </p:attrNameLst>
                                      </p:cBhvr>
                                      <p:to>
                                        <p:strVal val="visible"/>
                                      </p:to>
                                    </p:set>
                                    <p:animEffect transition="in" filter="fade">
                                      <p:cBhvr>
                                        <p:cTn id="44" dur="1000"/>
                                        <p:tgtEl>
                                          <p:spTgt spid="81"/>
                                        </p:tgtEl>
                                      </p:cBhvr>
                                    </p:animEffect>
                                    <p:anim calcmode="lin" valueType="num">
                                      <p:cBhvr>
                                        <p:cTn id="45" dur="1000" fill="hold"/>
                                        <p:tgtEl>
                                          <p:spTgt spid="81"/>
                                        </p:tgtEl>
                                        <p:attrNameLst>
                                          <p:attrName>ppt_x</p:attrName>
                                        </p:attrNameLst>
                                      </p:cBhvr>
                                      <p:tavLst>
                                        <p:tav tm="0">
                                          <p:val>
                                            <p:strVal val="#ppt_x"/>
                                          </p:val>
                                        </p:tav>
                                        <p:tav tm="100000">
                                          <p:val>
                                            <p:strVal val="#ppt_x"/>
                                          </p:val>
                                        </p:tav>
                                      </p:tavLst>
                                    </p:anim>
                                    <p:anim calcmode="lin" valueType="num">
                                      <p:cBhvr>
                                        <p:cTn id="46" dur="1000" fill="hold"/>
                                        <p:tgtEl>
                                          <p:spTgt spid="8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fade">
                                      <p:cBhvr>
                                        <p:cTn id="49" dur="1000"/>
                                        <p:tgtEl>
                                          <p:spTgt spid="88"/>
                                        </p:tgtEl>
                                      </p:cBhvr>
                                    </p:animEffect>
                                    <p:anim calcmode="lin" valueType="num">
                                      <p:cBhvr>
                                        <p:cTn id="50" dur="1000" fill="hold"/>
                                        <p:tgtEl>
                                          <p:spTgt spid="88"/>
                                        </p:tgtEl>
                                        <p:attrNameLst>
                                          <p:attrName>ppt_x</p:attrName>
                                        </p:attrNameLst>
                                      </p:cBhvr>
                                      <p:tavLst>
                                        <p:tav tm="0">
                                          <p:val>
                                            <p:strVal val="#ppt_x"/>
                                          </p:val>
                                        </p:tav>
                                        <p:tav tm="100000">
                                          <p:val>
                                            <p:strVal val="#ppt_x"/>
                                          </p:val>
                                        </p:tav>
                                      </p:tavLst>
                                    </p:anim>
                                    <p:anim calcmode="lin" valueType="num">
                                      <p:cBhvr>
                                        <p:cTn id="51" dur="1000" fill="hold"/>
                                        <p:tgtEl>
                                          <p:spTgt spid="88"/>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53" presetClass="entr" presetSubtype="16" fill="hold" nodeType="afterEffect">
                                  <p:stCondLst>
                                    <p:cond delay="0"/>
                                  </p:stCondLst>
                                  <p:childTnLst>
                                    <p:set>
                                      <p:cBhvr>
                                        <p:cTn id="54" dur="1" fill="hold">
                                          <p:stCondLst>
                                            <p:cond delay="0"/>
                                          </p:stCondLst>
                                        </p:cTn>
                                        <p:tgtEl>
                                          <p:spTgt spid="55"/>
                                        </p:tgtEl>
                                        <p:attrNameLst>
                                          <p:attrName>style.visibility</p:attrName>
                                        </p:attrNameLst>
                                      </p:cBhvr>
                                      <p:to>
                                        <p:strVal val="visible"/>
                                      </p:to>
                                    </p:set>
                                    <p:anim calcmode="lin" valueType="num">
                                      <p:cBhvr>
                                        <p:cTn id="55" dur="500" fill="hold"/>
                                        <p:tgtEl>
                                          <p:spTgt spid="55"/>
                                        </p:tgtEl>
                                        <p:attrNameLst>
                                          <p:attrName>ppt_w</p:attrName>
                                        </p:attrNameLst>
                                      </p:cBhvr>
                                      <p:tavLst>
                                        <p:tav tm="0">
                                          <p:val>
                                            <p:fltVal val="0"/>
                                          </p:val>
                                        </p:tav>
                                        <p:tav tm="100000">
                                          <p:val>
                                            <p:strVal val="#ppt_w"/>
                                          </p:val>
                                        </p:tav>
                                      </p:tavLst>
                                    </p:anim>
                                    <p:anim calcmode="lin" valueType="num">
                                      <p:cBhvr>
                                        <p:cTn id="56" dur="500" fill="hold"/>
                                        <p:tgtEl>
                                          <p:spTgt spid="55"/>
                                        </p:tgtEl>
                                        <p:attrNameLst>
                                          <p:attrName>ppt_h</p:attrName>
                                        </p:attrNameLst>
                                      </p:cBhvr>
                                      <p:tavLst>
                                        <p:tav tm="0">
                                          <p:val>
                                            <p:fltVal val="0"/>
                                          </p:val>
                                        </p:tav>
                                        <p:tav tm="100000">
                                          <p:val>
                                            <p:strVal val="#ppt_h"/>
                                          </p:val>
                                        </p:tav>
                                      </p:tavLst>
                                    </p:anim>
                                    <p:animEffect transition="in" filter="fade">
                                      <p:cBhvr>
                                        <p:cTn id="57" dur="500"/>
                                        <p:tgtEl>
                                          <p:spTgt spid="55"/>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95"/>
                                        </p:tgtEl>
                                        <p:attrNameLst>
                                          <p:attrName>style.visibility</p:attrName>
                                        </p:attrNameLst>
                                      </p:cBhvr>
                                      <p:to>
                                        <p:strVal val="visible"/>
                                      </p:to>
                                    </p:set>
                                    <p:anim calcmode="lin" valueType="num">
                                      <p:cBhvr>
                                        <p:cTn id="60" dur="500" fill="hold"/>
                                        <p:tgtEl>
                                          <p:spTgt spid="95"/>
                                        </p:tgtEl>
                                        <p:attrNameLst>
                                          <p:attrName>ppt_w</p:attrName>
                                        </p:attrNameLst>
                                      </p:cBhvr>
                                      <p:tavLst>
                                        <p:tav tm="0">
                                          <p:val>
                                            <p:fltVal val="0"/>
                                          </p:val>
                                        </p:tav>
                                        <p:tav tm="100000">
                                          <p:val>
                                            <p:strVal val="#ppt_w"/>
                                          </p:val>
                                        </p:tav>
                                      </p:tavLst>
                                    </p:anim>
                                    <p:anim calcmode="lin" valueType="num">
                                      <p:cBhvr>
                                        <p:cTn id="61" dur="500" fill="hold"/>
                                        <p:tgtEl>
                                          <p:spTgt spid="95"/>
                                        </p:tgtEl>
                                        <p:attrNameLst>
                                          <p:attrName>ppt_h</p:attrName>
                                        </p:attrNameLst>
                                      </p:cBhvr>
                                      <p:tavLst>
                                        <p:tav tm="0">
                                          <p:val>
                                            <p:fltVal val="0"/>
                                          </p:val>
                                        </p:tav>
                                        <p:tav tm="100000">
                                          <p:val>
                                            <p:strVal val="#ppt_h"/>
                                          </p:val>
                                        </p:tav>
                                      </p:tavLst>
                                    </p:anim>
                                    <p:animEffect transition="in" filter="fade">
                                      <p:cBhvr>
                                        <p:cTn id="62" dur="500"/>
                                        <p:tgtEl>
                                          <p:spTgt spid="95"/>
                                        </p:tgtEl>
                                      </p:cBhvr>
                                    </p:animEffect>
                                  </p:childTnLst>
                                </p:cTn>
                              </p:par>
                            </p:childTnLst>
                          </p:cTn>
                        </p:par>
                        <p:par>
                          <p:cTn id="63" fill="hold">
                            <p:stCondLst>
                              <p:cond delay="4000"/>
                            </p:stCondLst>
                            <p:childTnLst>
                              <p:par>
                                <p:cTn id="64" presetID="47" presetClass="entr" presetSubtype="0" fill="hold" nodeType="afterEffect">
                                  <p:stCondLst>
                                    <p:cond delay="0"/>
                                  </p:stCondLst>
                                  <p:childTnLst>
                                    <p:set>
                                      <p:cBhvr>
                                        <p:cTn id="65" dur="1" fill="hold">
                                          <p:stCondLst>
                                            <p:cond delay="0"/>
                                          </p:stCondLst>
                                        </p:cTn>
                                        <p:tgtEl>
                                          <p:spTgt spid="78"/>
                                        </p:tgtEl>
                                        <p:attrNameLst>
                                          <p:attrName>style.visibility</p:attrName>
                                        </p:attrNameLst>
                                      </p:cBhvr>
                                      <p:to>
                                        <p:strVal val="visible"/>
                                      </p:to>
                                    </p:set>
                                    <p:animEffect transition="in" filter="fade">
                                      <p:cBhvr>
                                        <p:cTn id="66" dur="1000"/>
                                        <p:tgtEl>
                                          <p:spTgt spid="78"/>
                                        </p:tgtEl>
                                      </p:cBhvr>
                                    </p:animEffect>
                                    <p:anim calcmode="lin" valueType="num">
                                      <p:cBhvr>
                                        <p:cTn id="67" dur="1000" fill="hold"/>
                                        <p:tgtEl>
                                          <p:spTgt spid="78"/>
                                        </p:tgtEl>
                                        <p:attrNameLst>
                                          <p:attrName>ppt_x</p:attrName>
                                        </p:attrNameLst>
                                      </p:cBhvr>
                                      <p:tavLst>
                                        <p:tav tm="0">
                                          <p:val>
                                            <p:strVal val="#ppt_x"/>
                                          </p:val>
                                        </p:tav>
                                        <p:tav tm="100000">
                                          <p:val>
                                            <p:strVal val="#ppt_x"/>
                                          </p:val>
                                        </p:tav>
                                      </p:tavLst>
                                    </p:anim>
                                    <p:anim calcmode="lin" valueType="num">
                                      <p:cBhvr>
                                        <p:cTn id="68" dur="1000" fill="hold"/>
                                        <p:tgtEl>
                                          <p:spTgt spid="78"/>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89"/>
                                        </p:tgtEl>
                                        <p:attrNameLst>
                                          <p:attrName>style.visibility</p:attrName>
                                        </p:attrNameLst>
                                      </p:cBhvr>
                                      <p:to>
                                        <p:strVal val="visible"/>
                                      </p:to>
                                    </p:set>
                                    <p:animEffect transition="in" filter="fade">
                                      <p:cBhvr>
                                        <p:cTn id="71" dur="1000"/>
                                        <p:tgtEl>
                                          <p:spTgt spid="89"/>
                                        </p:tgtEl>
                                      </p:cBhvr>
                                    </p:animEffect>
                                    <p:anim calcmode="lin" valueType="num">
                                      <p:cBhvr>
                                        <p:cTn id="72" dur="1000" fill="hold"/>
                                        <p:tgtEl>
                                          <p:spTgt spid="89"/>
                                        </p:tgtEl>
                                        <p:attrNameLst>
                                          <p:attrName>ppt_x</p:attrName>
                                        </p:attrNameLst>
                                      </p:cBhvr>
                                      <p:tavLst>
                                        <p:tav tm="0">
                                          <p:val>
                                            <p:strVal val="#ppt_x"/>
                                          </p:val>
                                        </p:tav>
                                        <p:tav tm="100000">
                                          <p:val>
                                            <p:strVal val="#ppt_x"/>
                                          </p:val>
                                        </p:tav>
                                      </p:tavLst>
                                    </p:anim>
                                    <p:anim calcmode="lin" valueType="num">
                                      <p:cBhvr>
                                        <p:cTn id="73" dur="1000" fill="hold"/>
                                        <p:tgtEl>
                                          <p:spTgt spid="89"/>
                                        </p:tgtEl>
                                        <p:attrNameLst>
                                          <p:attrName>ppt_y</p:attrName>
                                        </p:attrNameLst>
                                      </p:cBhvr>
                                      <p:tavLst>
                                        <p:tav tm="0">
                                          <p:val>
                                            <p:strVal val="#ppt_y-.1"/>
                                          </p:val>
                                        </p:tav>
                                        <p:tav tm="100000">
                                          <p:val>
                                            <p:strVal val="#ppt_y"/>
                                          </p:val>
                                        </p:tav>
                                      </p:tavLst>
                                    </p:anim>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p:cTn id="77" dur="500" fill="hold"/>
                                        <p:tgtEl>
                                          <p:spTgt spid="44"/>
                                        </p:tgtEl>
                                        <p:attrNameLst>
                                          <p:attrName>ppt_w</p:attrName>
                                        </p:attrNameLst>
                                      </p:cBhvr>
                                      <p:tavLst>
                                        <p:tav tm="0">
                                          <p:val>
                                            <p:fltVal val="0"/>
                                          </p:val>
                                        </p:tav>
                                        <p:tav tm="100000">
                                          <p:val>
                                            <p:strVal val="#ppt_w"/>
                                          </p:val>
                                        </p:tav>
                                      </p:tavLst>
                                    </p:anim>
                                    <p:anim calcmode="lin" valueType="num">
                                      <p:cBhvr>
                                        <p:cTn id="78" dur="500" fill="hold"/>
                                        <p:tgtEl>
                                          <p:spTgt spid="44"/>
                                        </p:tgtEl>
                                        <p:attrNameLst>
                                          <p:attrName>ppt_h</p:attrName>
                                        </p:attrNameLst>
                                      </p:cBhvr>
                                      <p:tavLst>
                                        <p:tav tm="0">
                                          <p:val>
                                            <p:fltVal val="0"/>
                                          </p:val>
                                        </p:tav>
                                        <p:tav tm="100000">
                                          <p:val>
                                            <p:strVal val="#ppt_h"/>
                                          </p:val>
                                        </p:tav>
                                      </p:tavLst>
                                    </p:anim>
                                    <p:animEffect transition="in" filter="fade">
                                      <p:cBhvr>
                                        <p:cTn id="79" dur="500"/>
                                        <p:tgtEl>
                                          <p:spTgt spid="44"/>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96"/>
                                        </p:tgtEl>
                                        <p:attrNameLst>
                                          <p:attrName>style.visibility</p:attrName>
                                        </p:attrNameLst>
                                      </p:cBhvr>
                                      <p:to>
                                        <p:strVal val="visible"/>
                                      </p:to>
                                    </p:set>
                                    <p:anim calcmode="lin" valueType="num">
                                      <p:cBhvr>
                                        <p:cTn id="82" dur="500" fill="hold"/>
                                        <p:tgtEl>
                                          <p:spTgt spid="96"/>
                                        </p:tgtEl>
                                        <p:attrNameLst>
                                          <p:attrName>ppt_w</p:attrName>
                                        </p:attrNameLst>
                                      </p:cBhvr>
                                      <p:tavLst>
                                        <p:tav tm="0">
                                          <p:val>
                                            <p:fltVal val="0"/>
                                          </p:val>
                                        </p:tav>
                                        <p:tav tm="100000">
                                          <p:val>
                                            <p:strVal val="#ppt_w"/>
                                          </p:val>
                                        </p:tav>
                                      </p:tavLst>
                                    </p:anim>
                                    <p:anim calcmode="lin" valueType="num">
                                      <p:cBhvr>
                                        <p:cTn id="83" dur="500" fill="hold"/>
                                        <p:tgtEl>
                                          <p:spTgt spid="96"/>
                                        </p:tgtEl>
                                        <p:attrNameLst>
                                          <p:attrName>ppt_h</p:attrName>
                                        </p:attrNameLst>
                                      </p:cBhvr>
                                      <p:tavLst>
                                        <p:tav tm="0">
                                          <p:val>
                                            <p:fltVal val="0"/>
                                          </p:val>
                                        </p:tav>
                                        <p:tav tm="100000">
                                          <p:val>
                                            <p:strVal val="#ppt_h"/>
                                          </p:val>
                                        </p:tav>
                                      </p:tavLst>
                                    </p:anim>
                                    <p:animEffect transition="in" filter="fade">
                                      <p:cBhvr>
                                        <p:cTn id="84" dur="500"/>
                                        <p:tgtEl>
                                          <p:spTgt spid="96"/>
                                        </p:tgtEl>
                                      </p:cBhvr>
                                    </p:animEffect>
                                  </p:childTnLst>
                                </p:cTn>
                              </p:par>
                            </p:childTnLst>
                          </p:cTn>
                        </p:par>
                        <p:par>
                          <p:cTn id="85" fill="hold">
                            <p:stCondLst>
                              <p:cond delay="5500"/>
                            </p:stCondLst>
                            <p:childTnLst>
                              <p:par>
                                <p:cTn id="86" presetID="47" presetClass="entr" presetSubtype="0" fill="hold" nodeType="after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fade">
                                      <p:cBhvr>
                                        <p:cTn id="88" dur="1000"/>
                                        <p:tgtEl>
                                          <p:spTgt spid="37"/>
                                        </p:tgtEl>
                                      </p:cBhvr>
                                    </p:animEffect>
                                    <p:anim calcmode="lin" valueType="num">
                                      <p:cBhvr>
                                        <p:cTn id="89" dur="1000" fill="hold"/>
                                        <p:tgtEl>
                                          <p:spTgt spid="37"/>
                                        </p:tgtEl>
                                        <p:attrNameLst>
                                          <p:attrName>ppt_x</p:attrName>
                                        </p:attrNameLst>
                                      </p:cBhvr>
                                      <p:tavLst>
                                        <p:tav tm="0">
                                          <p:val>
                                            <p:strVal val="#ppt_x"/>
                                          </p:val>
                                        </p:tav>
                                        <p:tav tm="100000">
                                          <p:val>
                                            <p:strVal val="#ppt_x"/>
                                          </p:val>
                                        </p:tav>
                                      </p:tavLst>
                                    </p:anim>
                                    <p:anim calcmode="lin" valueType="num">
                                      <p:cBhvr>
                                        <p:cTn id="90" dur="1000" fill="hold"/>
                                        <p:tgtEl>
                                          <p:spTgt spid="37"/>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90"/>
                                        </p:tgtEl>
                                        <p:attrNameLst>
                                          <p:attrName>style.visibility</p:attrName>
                                        </p:attrNameLst>
                                      </p:cBhvr>
                                      <p:to>
                                        <p:strVal val="visible"/>
                                      </p:to>
                                    </p:set>
                                    <p:animEffect transition="in" filter="fade">
                                      <p:cBhvr>
                                        <p:cTn id="93" dur="1000"/>
                                        <p:tgtEl>
                                          <p:spTgt spid="90"/>
                                        </p:tgtEl>
                                      </p:cBhvr>
                                    </p:animEffect>
                                    <p:anim calcmode="lin" valueType="num">
                                      <p:cBhvr>
                                        <p:cTn id="94" dur="1000" fill="hold"/>
                                        <p:tgtEl>
                                          <p:spTgt spid="90"/>
                                        </p:tgtEl>
                                        <p:attrNameLst>
                                          <p:attrName>ppt_x</p:attrName>
                                        </p:attrNameLst>
                                      </p:cBhvr>
                                      <p:tavLst>
                                        <p:tav tm="0">
                                          <p:val>
                                            <p:strVal val="#ppt_x"/>
                                          </p:val>
                                        </p:tav>
                                        <p:tav tm="100000">
                                          <p:val>
                                            <p:strVal val="#ppt_x"/>
                                          </p:val>
                                        </p:tav>
                                      </p:tavLst>
                                    </p:anim>
                                    <p:anim calcmode="lin" valueType="num">
                                      <p:cBhvr>
                                        <p:cTn id="95" dur="1000" fill="hold"/>
                                        <p:tgtEl>
                                          <p:spTgt spid="90"/>
                                        </p:tgtEl>
                                        <p:attrNameLst>
                                          <p:attrName>ppt_y</p:attrName>
                                        </p:attrNameLst>
                                      </p:cBhvr>
                                      <p:tavLst>
                                        <p:tav tm="0">
                                          <p:val>
                                            <p:strVal val="#ppt_y-.1"/>
                                          </p:val>
                                        </p:tav>
                                        <p:tav tm="100000">
                                          <p:val>
                                            <p:strVal val="#ppt_y"/>
                                          </p:val>
                                        </p:tav>
                                      </p:tavLst>
                                    </p:anim>
                                  </p:childTnLst>
                                </p:cTn>
                              </p:par>
                            </p:childTnLst>
                          </p:cTn>
                        </p:par>
                        <p:par>
                          <p:cTn id="96" fill="hold">
                            <p:stCondLst>
                              <p:cond delay="6500"/>
                            </p:stCondLst>
                            <p:childTnLst>
                              <p:par>
                                <p:cTn id="97" presetID="53" presetClass="entr" presetSubtype="16" fill="hold" nodeType="after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Effect transition="in" filter="fade">
                                      <p:cBhvr>
                                        <p:cTn id="101" dur="500"/>
                                        <p:tgtEl>
                                          <p:spTgt spid="50"/>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98"/>
                                        </p:tgtEl>
                                        <p:attrNameLst>
                                          <p:attrName>style.visibility</p:attrName>
                                        </p:attrNameLst>
                                      </p:cBhvr>
                                      <p:to>
                                        <p:strVal val="visible"/>
                                      </p:to>
                                    </p:set>
                                    <p:anim calcmode="lin" valueType="num">
                                      <p:cBhvr>
                                        <p:cTn id="104" dur="500" fill="hold"/>
                                        <p:tgtEl>
                                          <p:spTgt spid="98"/>
                                        </p:tgtEl>
                                        <p:attrNameLst>
                                          <p:attrName>ppt_w</p:attrName>
                                        </p:attrNameLst>
                                      </p:cBhvr>
                                      <p:tavLst>
                                        <p:tav tm="0">
                                          <p:val>
                                            <p:fltVal val="0"/>
                                          </p:val>
                                        </p:tav>
                                        <p:tav tm="100000">
                                          <p:val>
                                            <p:strVal val="#ppt_w"/>
                                          </p:val>
                                        </p:tav>
                                      </p:tavLst>
                                    </p:anim>
                                    <p:anim calcmode="lin" valueType="num">
                                      <p:cBhvr>
                                        <p:cTn id="105" dur="500" fill="hold"/>
                                        <p:tgtEl>
                                          <p:spTgt spid="98"/>
                                        </p:tgtEl>
                                        <p:attrNameLst>
                                          <p:attrName>ppt_h</p:attrName>
                                        </p:attrNameLst>
                                      </p:cBhvr>
                                      <p:tavLst>
                                        <p:tav tm="0">
                                          <p:val>
                                            <p:fltVal val="0"/>
                                          </p:val>
                                        </p:tav>
                                        <p:tav tm="100000">
                                          <p:val>
                                            <p:strVal val="#ppt_h"/>
                                          </p:val>
                                        </p:tav>
                                      </p:tavLst>
                                    </p:anim>
                                    <p:animEffect transition="in" filter="fade">
                                      <p:cBhvr>
                                        <p:cTn id="106" dur="500"/>
                                        <p:tgtEl>
                                          <p:spTgt spid="98"/>
                                        </p:tgtEl>
                                      </p:cBhvr>
                                    </p:animEffect>
                                  </p:childTnLst>
                                </p:cTn>
                              </p:par>
                            </p:childTnLst>
                          </p:cTn>
                        </p:par>
                        <p:par>
                          <p:cTn id="107" fill="hold">
                            <p:stCondLst>
                              <p:cond delay="7000"/>
                            </p:stCondLst>
                            <p:childTnLst>
                              <p:par>
                                <p:cTn id="108" presetID="42" presetClass="entr" presetSubtype="0" fill="hold" nodeType="afterEffect">
                                  <p:stCondLst>
                                    <p:cond delay="0"/>
                                  </p:stCondLst>
                                  <p:childTnLst>
                                    <p:set>
                                      <p:cBhvr>
                                        <p:cTn id="109" dur="1" fill="hold">
                                          <p:stCondLst>
                                            <p:cond delay="0"/>
                                          </p:stCondLst>
                                        </p:cTn>
                                        <p:tgtEl>
                                          <p:spTgt spid="75"/>
                                        </p:tgtEl>
                                        <p:attrNameLst>
                                          <p:attrName>style.visibility</p:attrName>
                                        </p:attrNameLst>
                                      </p:cBhvr>
                                      <p:to>
                                        <p:strVal val="visible"/>
                                      </p:to>
                                    </p:set>
                                    <p:animEffect transition="in" filter="fade">
                                      <p:cBhvr>
                                        <p:cTn id="110" dur="1000"/>
                                        <p:tgtEl>
                                          <p:spTgt spid="75"/>
                                        </p:tgtEl>
                                      </p:cBhvr>
                                    </p:animEffect>
                                    <p:anim calcmode="lin" valueType="num">
                                      <p:cBhvr>
                                        <p:cTn id="111" dur="1000" fill="hold"/>
                                        <p:tgtEl>
                                          <p:spTgt spid="75"/>
                                        </p:tgtEl>
                                        <p:attrNameLst>
                                          <p:attrName>ppt_x</p:attrName>
                                        </p:attrNameLst>
                                      </p:cBhvr>
                                      <p:tavLst>
                                        <p:tav tm="0">
                                          <p:val>
                                            <p:strVal val="#ppt_x"/>
                                          </p:val>
                                        </p:tav>
                                        <p:tav tm="100000">
                                          <p:val>
                                            <p:strVal val="#ppt_x"/>
                                          </p:val>
                                        </p:tav>
                                      </p:tavLst>
                                    </p:anim>
                                    <p:anim calcmode="lin" valueType="num">
                                      <p:cBhvr>
                                        <p:cTn id="112" dur="1000" fill="hold"/>
                                        <p:tgtEl>
                                          <p:spTgt spid="75"/>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par>
                          <p:cTn id="118" fill="hold">
                            <p:stCondLst>
                              <p:cond delay="8000"/>
                            </p:stCondLst>
                            <p:childTnLst>
                              <p:par>
                                <p:cTn id="119" presetID="53" presetClass="entr" presetSubtype="16" fill="hold"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p:cTn id="121" dur="500" fill="hold"/>
                                        <p:tgtEl>
                                          <p:spTgt spid="45"/>
                                        </p:tgtEl>
                                        <p:attrNameLst>
                                          <p:attrName>ppt_w</p:attrName>
                                        </p:attrNameLst>
                                      </p:cBhvr>
                                      <p:tavLst>
                                        <p:tav tm="0">
                                          <p:val>
                                            <p:fltVal val="0"/>
                                          </p:val>
                                        </p:tav>
                                        <p:tav tm="100000">
                                          <p:val>
                                            <p:strVal val="#ppt_w"/>
                                          </p:val>
                                        </p:tav>
                                      </p:tavLst>
                                    </p:anim>
                                    <p:anim calcmode="lin" valueType="num">
                                      <p:cBhvr>
                                        <p:cTn id="122" dur="500" fill="hold"/>
                                        <p:tgtEl>
                                          <p:spTgt spid="45"/>
                                        </p:tgtEl>
                                        <p:attrNameLst>
                                          <p:attrName>ppt_h</p:attrName>
                                        </p:attrNameLst>
                                      </p:cBhvr>
                                      <p:tavLst>
                                        <p:tav tm="0">
                                          <p:val>
                                            <p:fltVal val="0"/>
                                          </p:val>
                                        </p:tav>
                                        <p:tav tm="100000">
                                          <p:val>
                                            <p:strVal val="#ppt_h"/>
                                          </p:val>
                                        </p:tav>
                                      </p:tavLst>
                                    </p:anim>
                                    <p:animEffect transition="in" filter="fade">
                                      <p:cBhvr>
                                        <p:cTn id="123" dur="500"/>
                                        <p:tgtEl>
                                          <p:spTgt spid="45"/>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97"/>
                                        </p:tgtEl>
                                        <p:attrNameLst>
                                          <p:attrName>style.visibility</p:attrName>
                                        </p:attrNameLst>
                                      </p:cBhvr>
                                      <p:to>
                                        <p:strVal val="visible"/>
                                      </p:to>
                                    </p:set>
                                    <p:anim calcmode="lin" valueType="num">
                                      <p:cBhvr>
                                        <p:cTn id="126" dur="500" fill="hold"/>
                                        <p:tgtEl>
                                          <p:spTgt spid="97"/>
                                        </p:tgtEl>
                                        <p:attrNameLst>
                                          <p:attrName>ppt_w</p:attrName>
                                        </p:attrNameLst>
                                      </p:cBhvr>
                                      <p:tavLst>
                                        <p:tav tm="0">
                                          <p:val>
                                            <p:fltVal val="0"/>
                                          </p:val>
                                        </p:tav>
                                        <p:tav tm="100000">
                                          <p:val>
                                            <p:strVal val="#ppt_w"/>
                                          </p:val>
                                        </p:tav>
                                      </p:tavLst>
                                    </p:anim>
                                    <p:anim calcmode="lin" valueType="num">
                                      <p:cBhvr>
                                        <p:cTn id="127" dur="500" fill="hold"/>
                                        <p:tgtEl>
                                          <p:spTgt spid="97"/>
                                        </p:tgtEl>
                                        <p:attrNameLst>
                                          <p:attrName>ppt_h</p:attrName>
                                        </p:attrNameLst>
                                      </p:cBhvr>
                                      <p:tavLst>
                                        <p:tav tm="0">
                                          <p:val>
                                            <p:fltVal val="0"/>
                                          </p:val>
                                        </p:tav>
                                        <p:tav tm="100000">
                                          <p:val>
                                            <p:strVal val="#ppt_h"/>
                                          </p:val>
                                        </p:tav>
                                      </p:tavLst>
                                    </p:anim>
                                    <p:animEffect transition="in" filter="fade">
                                      <p:cBhvr>
                                        <p:cTn id="128" dur="500"/>
                                        <p:tgtEl>
                                          <p:spTgt spid="97"/>
                                        </p:tgtEl>
                                      </p:cBhvr>
                                    </p:animEffect>
                                  </p:childTnLst>
                                </p:cTn>
                              </p:par>
                            </p:childTnLst>
                          </p:cTn>
                        </p:par>
                        <p:par>
                          <p:cTn id="129" fill="hold">
                            <p:stCondLst>
                              <p:cond delay="8500"/>
                            </p:stCondLst>
                            <p:childTnLst>
                              <p:par>
                                <p:cTn id="130" presetID="47" presetClass="entr" presetSubtype="0" fill="hold" nodeType="afterEffect">
                                  <p:stCondLst>
                                    <p:cond delay="0"/>
                                  </p:stCondLst>
                                  <p:childTnLst>
                                    <p:set>
                                      <p:cBhvr>
                                        <p:cTn id="131" dur="1" fill="hold">
                                          <p:stCondLst>
                                            <p:cond delay="0"/>
                                          </p:stCondLst>
                                        </p:cTn>
                                        <p:tgtEl>
                                          <p:spTgt spid="72"/>
                                        </p:tgtEl>
                                        <p:attrNameLst>
                                          <p:attrName>style.visibility</p:attrName>
                                        </p:attrNameLst>
                                      </p:cBhvr>
                                      <p:to>
                                        <p:strVal val="visible"/>
                                      </p:to>
                                    </p:set>
                                    <p:animEffect transition="in" filter="fade">
                                      <p:cBhvr>
                                        <p:cTn id="132" dur="1000"/>
                                        <p:tgtEl>
                                          <p:spTgt spid="72"/>
                                        </p:tgtEl>
                                      </p:cBhvr>
                                    </p:animEffect>
                                    <p:anim calcmode="lin" valueType="num">
                                      <p:cBhvr>
                                        <p:cTn id="133" dur="1000" fill="hold"/>
                                        <p:tgtEl>
                                          <p:spTgt spid="72"/>
                                        </p:tgtEl>
                                        <p:attrNameLst>
                                          <p:attrName>ppt_x</p:attrName>
                                        </p:attrNameLst>
                                      </p:cBhvr>
                                      <p:tavLst>
                                        <p:tav tm="0">
                                          <p:val>
                                            <p:strVal val="#ppt_x"/>
                                          </p:val>
                                        </p:tav>
                                        <p:tav tm="100000">
                                          <p:val>
                                            <p:strVal val="#ppt_x"/>
                                          </p:val>
                                        </p:tav>
                                      </p:tavLst>
                                    </p:anim>
                                    <p:anim calcmode="lin" valueType="num">
                                      <p:cBhvr>
                                        <p:cTn id="134" dur="1000" fill="hold"/>
                                        <p:tgtEl>
                                          <p:spTgt spid="72"/>
                                        </p:tgtEl>
                                        <p:attrNameLst>
                                          <p:attrName>ppt_y</p:attrName>
                                        </p:attrNameLst>
                                      </p:cBhvr>
                                      <p:tavLst>
                                        <p:tav tm="0">
                                          <p:val>
                                            <p:strVal val="#ppt_y-.1"/>
                                          </p:val>
                                        </p:tav>
                                        <p:tav tm="100000">
                                          <p:val>
                                            <p:strVal val="#ppt_y"/>
                                          </p:val>
                                        </p:tav>
                                      </p:tavLst>
                                    </p:anim>
                                  </p:childTnLst>
                                </p:cTn>
                              </p:par>
                              <p:par>
                                <p:cTn id="135" presetID="47" presetClass="entr" presetSubtype="0" fill="hold" grpId="0" nodeType="withEffect">
                                  <p:stCondLst>
                                    <p:cond delay="0"/>
                                  </p:stCondLst>
                                  <p:childTnLst>
                                    <p:set>
                                      <p:cBhvr>
                                        <p:cTn id="136" dur="1" fill="hold">
                                          <p:stCondLst>
                                            <p:cond delay="0"/>
                                          </p:stCondLst>
                                        </p:cTn>
                                        <p:tgtEl>
                                          <p:spTgt spid="92"/>
                                        </p:tgtEl>
                                        <p:attrNameLst>
                                          <p:attrName>style.visibility</p:attrName>
                                        </p:attrNameLst>
                                      </p:cBhvr>
                                      <p:to>
                                        <p:strVal val="visible"/>
                                      </p:to>
                                    </p:set>
                                    <p:animEffect transition="in" filter="fade">
                                      <p:cBhvr>
                                        <p:cTn id="137" dur="1000"/>
                                        <p:tgtEl>
                                          <p:spTgt spid="92"/>
                                        </p:tgtEl>
                                      </p:cBhvr>
                                    </p:animEffect>
                                    <p:anim calcmode="lin" valueType="num">
                                      <p:cBhvr>
                                        <p:cTn id="138" dur="1000" fill="hold"/>
                                        <p:tgtEl>
                                          <p:spTgt spid="92"/>
                                        </p:tgtEl>
                                        <p:attrNameLst>
                                          <p:attrName>ppt_x</p:attrName>
                                        </p:attrNameLst>
                                      </p:cBhvr>
                                      <p:tavLst>
                                        <p:tav tm="0">
                                          <p:val>
                                            <p:strVal val="#ppt_x"/>
                                          </p:val>
                                        </p:tav>
                                        <p:tav tm="100000">
                                          <p:val>
                                            <p:strVal val="#ppt_x"/>
                                          </p:val>
                                        </p:tav>
                                      </p:tavLst>
                                    </p:anim>
                                    <p:anim calcmode="lin" valueType="num">
                                      <p:cBhvr>
                                        <p:cTn id="139"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87" grpId="0"/>
      <p:bldP spid="88" grpId="0"/>
      <p:bldP spid="89" grpId="0"/>
      <p:bldP spid="90" grpId="0"/>
      <p:bldP spid="91" grpId="0"/>
      <p:bldP spid="92" grpId="0"/>
      <p:bldP spid="93" grpId="0"/>
      <p:bldP spid="94" grpId="0"/>
      <p:bldP spid="95" grpId="0"/>
      <p:bldP spid="96"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1715</TotalTime>
  <Words>1294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2018-11-06T17:58:33Z</dcterms:modified>
</cp:coreProperties>
</file>