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9061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50800" dist="38100" dir="8100000" algn="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50800" dist="38100" dir="8100000" algn="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50800" dist="38100" algn="l"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2845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4370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C6319CDC-45A4-485B-B6C6-88909B3A74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8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2018-11-06T17:58:33Z</dcterms:modified>
</cp:coreProperties>
</file>