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892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4365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519A0DFA-CA48-481A-B428-B3C6C97D48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2018-11-06T17:39:37Z</dcterms:modified>
</cp:coreProperties>
</file>