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839D"/>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6892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4365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3425"/>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397B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C37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519A0DFA-CA48-481A-B428-B3C6C97D481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276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1696</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2018-11-06T17:39:37Z</dcterms:modified>
</cp:coreProperties>
</file>