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305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Freeform: Shape 7"/>
          <p:cNvSpPr/>
          <p:nvPr/>
        </p:nvSpPr>
        <p:spPr>
          <a:xfrm rot="16200000">
            <a:off x="-260387"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50427"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12" name="TextBox 11"/>
          <p:cNvSpPr txBox="1"/>
          <p:nvPr/>
        </p:nvSpPr>
        <p:spPr>
          <a:xfrm>
            <a:off x="950427"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13" name="TextBox 12"/>
          <p:cNvSpPr txBox="1"/>
          <p:nvPr/>
        </p:nvSpPr>
        <p:spPr>
          <a:xfrm>
            <a:off x="950427"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2016</a:t>
            </a:r>
            <a:endParaRPr lang="ru-RU" sz="2800" b="1" dirty="0">
              <a:solidFill>
                <a:schemeClr val="bg1"/>
              </a:solidFill>
              <a:latin typeface="Lato"/>
              <a:ea typeface="Roboto Light" panose="02000000000000000000" pitchFamily="2" charset="0"/>
            </a:endParaRPr>
          </a:p>
        </p:txBody>
      </p:sp>
      <p:sp>
        <p:nvSpPr>
          <p:cNvPr id="15" name="Freeform: Shape 14"/>
          <p:cNvSpPr/>
          <p:nvPr/>
        </p:nvSpPr>
        <p:spPr>
          <a:xfrm rot="16200000">
            <a:off x="1492213"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703027"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17" name="TextBox 16"/>
          <p:cNvSpPr txBox="1"/>
          <p:nvPr/>
        </p:nvSpPr>
        <p:spPr>
          <a:xfrm>
            <a:off x="2703027"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18" name="TextBox 17"/>
          <p:cNvSpPr txBox="1"/>
          <p:nvPr/>
        </p:nvSpPr>
        <p:spPr>
          <a:xfrm>
            <a:off x="2703027"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2018</a:t>
            </a:r>
            <a:endParaRPr lang="ru-RU" sz="2800" b="1" dirty="0">
              <a:solidFill>
                <a:schemeClr val="bg1"/>
              </a:solidFill>
              <a:latin typeface="Lato"/>
              <a:ea typeface="Roboto Light" panose="02000000000000000000" pitchFamily="2" charset="0"/>
            </a:endParaRPr>
          </a:p>
        </p:txBody>
      </p:sp>
      <p:sp>
        <p:nvSpPr>
          <p:cNvPr id="20" name="Freeform: Shape 19"/>
          <p:cNvSpPr/>
          <p:nvPr/>
        </p:nvSpPr>
        <p:spPr>
          <a:xfrm rot="16200000">
            <a:off x="3244812"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455626"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2" name="TextBox 21"/>
          <p:cNvSpPr txBox="1"/>
          <p:nvPr/>
        </p:nvSpPr>
        <p:spPr>
          <a:xfrm>
            <a:off x="4455626"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23" name="TextBox 22"/>
          <p:cNvSpPr txBox="1"/>
          <p:nvPr/>
        </p:nvSpPr>
        <p:spPr>
          <a:xfrm>
            <a:off x="4455626"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2020</a:t>
            </a:r>
            <a:endParaRPr lang="ru-RU" sz="2800" b="1" dirty="0">
              <a:solidFill>
                <a:schemeClr val="bg1"/>
              </a:solidFill>
              <a:latin typeface="Lato"/>
              <a:ea typeface="Roboto Light" panose="02000000000000000000" pitchFamily="2" charset="0"/>
            </a:endParaRPr>
          </a:p>
        </p:txBody>
      </p:sp>
      <p:sp>
        <p:nvSpPr>
          <p:cNvPr id="25" name="Freeform: Shape 24"/>
          <p:cNvSpPr/>
          <p:nvPr/>
        </p:nvSpPr>
        <p:spPr>
          <a:xfrm rot="16200000">
            <a:off x="4983356"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6194170"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7" name="TextBox 26"/>
          <p:cNvSpPr txBox="1"/>
          <p:nvPr/>
        </p:nvSpPr>
        <p:spPr>
          <a:xfrm>
            <a:off x="6194170"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28" name="TextBox 27"/>
          <p:cNvSpPr txBox="1"/>
          <p:nvPr/>
        </p:nvSpPr>
        <p:spPr>
          <a:xfrm>
            <a:off x="6194170"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2024</a:t>
            </a:r>
            <a:endParaRPr lang="ru-RU" sz="2800" b="1" dirty="0">
              <a:solidFill>
                <a:schemeClr val="bg1"/>
              </a:solidFill>
              <a:latin typeface="Lato"/>
              <a:ea typeface="Roboto Light" panose="02000000000000000000" pitchFamily="2" charset="0"/>
            </a:endParaRPr>
          </a:p>
        </p:txBody>
      </p:sp>
      <p:sp>
        <p:nvSpPr>
          <p:cNvPr id="30" name="Freeform: Shape 29"/>
          <p:cNvSpPr/>
          <p:nvPr/>
        </p:nvSpPr>
        <p:spPr>
          <a:xfrm rot="16200000">
            <a:off x="6735956"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62768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946770"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2" name="TextBox 31"/>
          <p:cNvSpPr txBox="1"/>
          <p:nvPr/>
        </p:nvSpPr>
        <p:spPr>
          <a:xfrm>
            <a:off x="7946770"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33" name="TextBox 32"/>
          <p:cNvSpPr txBox="1"/>
          <p:nvPr/>
        </p:nvSpPr>
        <p:spPr>
          <a:xfrm>
            <a:off x="7946770"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2026</a:t>
            </a:r>
            <a:endParaRPr lang="ru-RU" sz="2800" b="1" dirty="0">
              <a:solidFill>
                <a:schemeClr val="bg1"/>
              </a:solidFill>
              <a:latin typeface="Lato"/>
              <a:ea typeface="Roboto Light" panose="02000000000000000000" pitchFamily="2" charset="0"/>
            </a:endParaRPr>
          </a:p>
        </p:txBody>
      </p:sp>
      <p:sp>
        <p:nvSpPr>
          <p:cNvPr id="35" name="Freeform: Shape 34"/>
          <p:cNvSpPr/>
          <p:nvPr/>
        </p:nvSpPr>
        <p:spPr>
          <a:xfrm rot="16200000">
            <a:off x="8488555"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B5B5B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9699369"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7" name="TextBox 36"/>
          <p:cNvSpPr txBox="1"/>
          <p:nvPr/>
        </p:nvSpPr>
        <p:spPr>
          <a:xfrm>
            <a:off x="9699369"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38" name="TextBox 37"/>
          <p:cNvSpPr txBox="1"/>
          <p:nvPr/>
        </p:nvSpPr>
        <p:spPr>
          <a:xfrm>
            <a:off x="9699369"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2030</a:t>
            </a:r>
            <a:endParaRPr lang="ru-RU" sz="2800" b="1" dirty="0">
              <a:solidFill>
                <a:schemeClr val="bg1"/>
              </a:solidFill>
              <a:latin typeface="Lato"/>
              <a:ea typeface="Roboto Light" panose="02000000000000000000" pitchFamily="2" charset="0"/>
            </a:endParaRPr>
          </a:p>
        </p:txBody>
      </p:sp>
      <p:pic>
        <p:nvPicPr>
          <p:cNvPr id="29" name="Picture 28">
            <a:hlinkClick r:id="rId2"/>
            <a:extLst>
              <a:ext uri="{FF2B5EF4-FFF2-40B4-BE49-F238E27FC236}">
                <a16:creationId xmlns:a16="http://schemas.microsoft.com/office/drawing/2014/main" id="{ED80B15D-D495-473D-9996-451BEC692A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138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53" presetClass="entr" presetSubtype="16" fill="hold" grpId="0" nodeType="after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p:cTn id="47" dur="500" fill="hold"/>
                                        <p:tgtEl>
                                          <p:spTgt spid="18"/>
                                        </p:tgtEl>
                                        <p:attrNameLst>
                                          <p:attrName>ppt_w</p:attrName>
                                        </p:attrNameLst>
                                      </p:cBhvr>
                                      <p:tavLst>
                                        <p:tav tm="0">
                                          <p:val>
                                            <p:fltVal val="0"/>
                                          </p:val>
                                        </p:tav>
                                        <p:tav tm="100000">
                                          <p:val>
                                            <p:strVal val="#ppt_w"/>
                                          </p:val>
                                        </p:tav>
                                      </p:tavLst>
                                    </p:anim>
                                    <p:anim calcmode="lin" valueType="num">
                                      <p:cBhvr>
                                        <p:cTn id="48" dur="500" fill="hold"/>
                                        <p:tgtEl>
                                          <p:spTgt spid="18"/>
                                        </p:tgtEl>
                                        <p:attrNameLst>
                                          <p:attrName>ppt_h</p:attrName>
                                        </p:attrNameLst>
                                      </p:cBhvr>
                                      <p:tavLst>
                                        <p:tav tm="0">
                                          <p:val>
                                            <p:fltVal val="0"/>
                                          </p:val>
                                        </p:tav>
                                        <p:tav tm="100000">
                                          <p:val>
                                            <p:strVal val="#ppt_h"/>
                                          </p:val>
                                        </p:tav>
                                      </p:tavLst>
                                    </p:anim>
                                    <p:animEffect transition="in" filter="fade">
                                      <p:cBhvr>
                                        <p:cTn id="49" dur="500"/>
                                        <p:tgtEl>
                                          <p:spTgt spid="18"/>
                                        </p:tgtEl>
                                      </p:cBhvr>
                                    </p:animEffect>
                                  </p:childTnLst>
                                </p:cTn>
                              </p:par>
                            </p:childTnLst>
                          </p:cTn>
                        </p:par>
                        <p:par>
                          <p:cTn id="50" fill="hold">
                            <p:stCondLst>
                              <p:cond delay="4500"/>
                            </p:stCondLst>
                            <p:childTnLst>
                              <p:par>
                                <p:cTn id="51" presetID="2" presetClass="entr" presetSubtype="4"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childTnLst>
                          </p:cTn>
                        </p:par>
                        <p:par>
                          <p:cTn id="55" fill="hold">
                            <p:stCondLst>
                              <p:cond delay="5000"/>
                            </p:stCondLst>
                            <p:childTnLst>
                              <p:par>
                                <p:cTn id="56" presetID="2" presetClass="entr" presetSubtype="4"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500" fill="hold"/>
                                        <p:tgtEl>
                                          <p:spTgt spid="21"/>
                                        </p:tgtEl>
                                        <p:attrNameLst>
                                          <p:attrName>ppt_x</p:attrName>
                                        </p:attrNameLst>
                                      </p:cBhvr>
                                      <p:tavLst>
                                        <p:tav tm="0">
                                          <p:val>
                                            <p:strVal val="#ppt_x"/>
                                          </p:val>
                                        </p:tav>
                                        <p:tav tm="100000">
                                          <p:val>
                                            <p:strVal val="#ppt_x"/>
                                          </p:val>
                                        </p:tav>
                                      </p:tavLst>
                                    </p:anim>
                                    <p:anim calcmode="lin" valueType="num">
                                      <p:cBhvr additive="base">
                                        <p:cTn id="59" dur="500" fill="hold"/>
                                        <p:tgtEl>
                                          <p:spTgt spid="21"/>
                                        </p:tgtEl>
                                        <p:attrNameLst>
                                          <p:attrName>ppt_y</p:attrName>
                                        </p:attrNameLst>
                                      </p:cBhvr>
                                      <p:tavLst>
                                        <p:tav tm="0">
                                          <p:val>
                                            <p:strVal val="1+#ppt_h/2"/>
                                          </p:val>
                                        </p:tav>
                                        <p:tav tm="100000">
                                          <p:val>
                                            <p:strVal val="#ppt_y"/>
                                          </p:val>
                                        </p:tav>
                                      </p:tavLst>
                                    </p:anim>
                                  </p:childTnLst>
                                </p:cTn>
                              </p:par>
                            </p:childTnLst>
                          </p:cTn>
                        </p:par>
                        <p:par>
                          <p:cTn id="60" fill="hold">
                            <p:stCondLst>
                              <p:cond delay="5500"/>
                            </p:stCondLst>
                            <p:childTnLst>
                              <p:par>
                                <p:cTn id="61" presetID="2" presetClass="entr" presetSubtype="4" fill="hold" grpId="0" nodeType="afterEffect">
                                  <p:stCondLst>
                                    <p:cond delay="0"/>
                                  </p:stCondLst>
                                  <p:childTnLst>
                                    <p:set>
                                      <p:cBhvr>
                                        <p:cTn id="62" dur="1" fill="hold">
                                          <p:stCondLst>
                                            <p:cond delay="0"/>
                                          </p:stCondLst>
                                        </p:cTn>
                                        <p:tgtEl>
                                          <p:spTgt spid="22"/>
                                        </p:tgtEl>
                                        <p:attrNameLst>
                                          <p:attrName>style.visibility</p:attrName>
                                        </p:attrNameLst>
                                      </p:cBhvr>
                                      <p:to>
                                        <p:strVal val="visible"/>
                                      </p:to>
                                    </p:set>
                                    <p:anim calcmode="lin" valueType="num">
                                      <p:cBhvr additive="base">
                                        <p:cTn id="63" dur="500" fill="hold"/>
                                        <p:tgtEl>
                                          <p:spTgt spid="22"/>
                                        </p:tgtEl>
                                        <p:attrNameLst>
                                          <p:attrName>ppt_x</p:attrName>
                                        </p:attrNameLst>
                                      </p:cBhvr>
                                      <p:tavLst>
                                        <p:tav tm="0">
                                          <p:val>
                                            <p:strVal val="#ppt_x"/>
                                          </p:val>
                                        </p:tav>
                                        <p:tav tm="100000">
                                          <p:val>
                                            <p:strVal val="#ppt_x"/>
                                          </p:val>
                                        </p:tav>
                                      </p:tavLst>
                                    </p:anim>
                                    <p:anim calcmode="lin" valueType="num">
                                      <p:cBhvr additive="base">
                                        <p:cTn id="64" dur="500" fill="hold"/>
                                        <p:tgtEl>
                                          <p:spTgt spid="22"/>
                                        </p:tgtEl>
                                        <p:attrNameLst>
                                          <p:attrName>ppt_y</p:attrName>
                                        </p:attrNameLst>
                                      </p:cBhvr>
                                      <p:tavLst>
                                        <p:tav tm="0">
                                          <p:val>
                                            <p:strVal val="1+#ppt_h/2"/>
                                          </p:val>
                                        </p:tav>
                                        <p:tav tm="100000">
                                          <p:val>
                                            <p:strVal val="#ppt_y"/>
                                          </p:val>
                                        </p:tav>
                                      </p:tavLst>
                                    </p:anim>
                                  </p:childTnLst>
                                </p:cTn>
                              </p:par>
                            </p:childTnLst>
                          </p:cTn>
                        </p:par>
                        <p:par>
                          <p:cTn id="65" fill="hold">
                            <p:stCondLst>
                              <p:cond delay="6000"/>
                            </p:stCondLst>
                            <p:childTnLst>
                              <p:par>
                                <p:cTn id="66" presetID="53" presetClass="entr" presetSubtype="16"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Effect transition="in" filter="fade">
                                      <p:cBhvr>
                                        <p:cTn id="70" dur="500"/>
                                        <p:tgtEl>
                                          <p:spTgt spid="23"/>
                                        </p:tgtEl>
                                      </p:cBhvr>
                                    </p:animEffect>
                                  </p:childTnLst>
                                </p:cTn>
                              </p:par>
                            </p:childTnLst>
                          </p:cTn>
                        </p:par>
                        <p:par>
                          <p:cTn id="71" fill="hold">
                            <p:stCondLst>
                              <p:cond delay="6500"/>
                            </p:stCondLst>
                            <p:childTnLst>
                              <p:par>
                                <p:cTn id="72" presetID="2" presetClass="entr" presetSubtype="4" fill="hold" grpId="0" nodeType="afterEffect">
                                  <p:stCondLst>
                                    <p:cond delay="0"/>
                                  </p:stCondLst>
                                  <p:childTnLst>
                                    <p:set>
                                      <p:cBhvr>
                                        <p:cTn id="73" dur="1" fill="hold">
                                          <p:stCondLst>
                                            <p:cond delay="0"/>
                                          </p:stCondLst>
                                        </p:cTn>
                                        <p:tgtEl>
                                          <p:spTgt spid="25"/>
                                        </p:tgtEl>
                                        <p:attrNameLst>
                                          <p:attrName>style.visibility</p:attrName>
                                        </p:attrNameLst>
                                      </p:cBhvr>
                                      <p:to>
                                        <p:strVal val="visible"/>
                                      </p:to>
                                    </p:set>
                                    <p:anim calcmode="lin" valueType="num">
                                      <p:cBhvr additive="base">
                                        <p:cTn id="74" dur="500" fill="hold"/>
                                        <p:tgtEl>
                                          <p:spTgt spid="25"/>
                                        </p:tgtEl>
                                        <p:attrNameLst>
                                          <p:attrName>ppt_x</p:attrName>
                                        </p:attrNameLst>
                                      </p:cBhvr>
                                      <p:tavLst>
                                        <p:tav tm="0">
                                          <p:val>
                                            <p:strVal val="#ppt_x"/>
                                          </p:val>
                                        </p:tav>
                                        <p:tav tm="100000">
                                          <p:val>
                                            <p:strVal val="#ppt_x"/>
                                          </p:val>
                                        </p:tav>
                                      </p:tavLst>
                                    </p:anim>
                                    <p:anim calcmode="lin" valueType="num">
                                      <p:cBhvr additive="base">
                                        <p:cTn id="75" dur="500" fill="hold"/>
                                        <p:tgtEl>
                                          <p:spTgt spid="25"/>
                                        </p:tgtEl>
                                        <p:attrNameLst>
                                          <p:attrName>ppt_y</p:attrName>
                                        </p:attrNameLst>
                                      </p:cBhvr>
                                      <p:tavLst>
                                        <p:tav tm="0">
                                          <p:val>
                                            <p:strVal val="1+#ppt_h/2"/>
                                          </p:val>
                                        </p:tav>
                                        <p:tav tm="100000">
                                          <p:val>
                                            <p:strVal val="#ppt_y"/>
                                          </p:val>
                                        </p:tav>
                                      </p:tavLst>
                                    </p:anim>
                                  </p:childTnLst>
                                </p:cTn>
                              </p:par>
                            </p:childTnLst>
                          </p:cTn>
                        </p:par>
                        <p:par>
                          <p:cTn id="76" fill="hold">
                            <p:stCondLst>
                              <p:cond delay="7000"/>
                            </p:stCondLst>
                            <p:childTnLst>
                              <p:par>
                                <p:cTn id="77" presetID="2" presetClass="entr" presetSubtype="4" fill="hold" grpId="0" nodeType="after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500" fill="hold"/>
                                        <p:tgtEl>
                                          <p:spTgt spid="26"/>
                                        </p:tgtEl>
                                        <p:attrNameLst>
                                          <p:attrName>ppt_x</p:attrName>
                                        </p:attrNameLst>
                                      </p:cBhvr>
                                      <p:tavLst>
                                        <p:tav tm="0">
                                          <p:val>
                                            <p:strVal val="#ppt_x"/>
                                          </p:val>
                                        </p:tav>
                                        <p:tav tm="100000">
                                          <p:val>
                                            <p:strVal val="#ppt_x"/>
                                          </p:val>
                                        </p:tav>
                                      </p:tavLst>
                                    </p:anim>
                                    <p:anim calcmode="lin" valueType="num">
                                      <p:cBhvr additive="base">
                                        <p:cTn id="80" dur="500" fill="hold"/>
                                        <p:tgtEl>
                                          <p:spTgt spid="26"/>
                                        </p:tgtEl>
                                        <p:attrNameLst>
                                          <p:attrName>ppt_y</p:attrName>
                                        </p:attrNameLst>
                                      </p:cBhvr>
                                      <p:tavLst>
                                        <p:tav tm="0">
                                          <p:val>
                                            <p:strVal val="1+#ppt_h/2"/>
                                          </p:val>
                                        </p:tav>
                                        <p:tav tm="100000">
                                          <p:val>
                                            <p:strVal val="#ppt_y"/>
                                          </p:val>
                                        </p:tav>
                                      </p:tavLst>
                                    </p:anim>
                                  </p:childTnLst>
                                </p:cTn>
                              </p:par>
                            </p:childTnLst>
                          </p:cTn>
                        </p:par>
                        <p:par>
                          <p:cTn id="81" fill="hold">
                            <p:stCondLst>
                              <p:cond delay="7500"/>
                            </p:stCondLst>
                            <p:childTnLst>
                              <p:par>
                                <p:cTn id="82" presetID="2" presetClass="entr" presetSubtype="4"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additive="base">
                                        <p:cTn id="84" dur="500" fill="hold"/>
                                        <p:tgtEl>
                                          <p:spTgt spid="27"/>
                                        </p:tgtEl>
                                        <p:attrNameLst>
                                          <p:attrName>ppt_x</p:attrName>
                                        </p:attrNameLst>
                                      </p:cBhvr>
                                      <p:tavLst>
                                        <p:tav tm="0">
                                          <p:val>
                                            <p:strVal val="#ppt_x"/>
                                          </p:val>
                                        </p:tav>
                                        <p:tav tm="100000">
                                          <p:val>
                                            <p:strVal val="#ppt_x"/>
                                          </p:val>
                                        </p:tav>
                                      </p:tavLst>
                                    </p:anim>
                                    <p:anim calcmode="lin" valueType="num">
                                      <p:cBhvr additive="base">
                                        <p:cTn id="85" dur="500" fill="hold"/>
                                        <p:tgtEl>
                                          <p:spTgt spid="27"/>
                                        </p:tgtEl>
                                        <p:attrNameLst>
                                          <p:attrName>ppt_y</p:attrName>
                                        </p:attrNameLst>
                                      </p:cBhvr>
                                      <p:tavLst>
                                        <p:tav tm="0">
                                          <p:val>
                                            <p:strVal val="1+#ppt_h/2"/>
                                          </p:val>
                                        </p:tav>
                                        <p:tav tm="100000">
                                          <p:val>
                                            <p:strVal val="#ppt_y"/>
                                          </p:val>
                                        </p:tav>
                                      </p:tavLst>
                                    </p:anim>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500" fill="hold"/>
                                        <p:tgtEl>
                                          <p:spTgt spid="28"/>
                                        </p:tgtEl>
                                        <p:attrNameLst>
                                          <p:attrName>ppt_w</p:attrName>
                                        </p:attrNameLst>
                                      </p:cBhvr>
                                      <p:tavLst>
                                        <p:tav tm="0">
                                          <p:val>
                                            <p:fltVal val="0"/>
                                          </p:val>
                                        </p:tav>
                                        <p:tav tm="100000">
                                          <p:val>
                                            <p:strVal val="#ppt_w"/>
                                          </p:val>
                                        </p:tav>
                                      </p:tavLst>
                                    </p:anim>
                                    <p:anim calcmode="lin" valueType="num">
                                      <p:cBhvr>
                                        <p:cTn id="90" dur="500" fill="hold"/>
                                        <p:tgtEl>
                                          <p:spTgt spid="28"/>
                                        </p:tgtEl>
                                        <p:attrNameLst>
                                          <p:attrName>ppt_h</p:attrName>
                                        </p:attrNameLst>
                                      </p:cBhvr>
                                      <p:tavLst>
                                        <p:tav tm="0">
                                          <p:val>
                                            <p:fltVal val="0"/>
                                          </p:val>
                                        </p:tav>
                                        <p:tav tm="100000">
                                          <p:val>
                                            <p:strVal val="#ppt_h"/>
                                          </p:val>
                                        </p:tav>
                                      </p:tavLst>
                                    </p:anim>
                                    <p:animEffect transition="in" filter="fade">
                                      <p:cBhvr>
                                        <p:cTn id="91" dur="500"/>
                                        <p:tgtEl>
                                          <p:spTgt spid="28"/>
                                        </p:tgtEl>
                                      </p:cBhvr>
                                    </p:animEffect>
                                  </p:childTnLst>
                                </p:cTn>
                              </p:par>
                            </p:childTnLst>
                          </p:cTn>
                        </p:par>
                        <p:par>
                          <p:cTn id="92" fill="hold">
                            <p:stCondLst>
                              <p:cond delay="8500"/>
                            </p:stCondLst>
                            <p:childTnLst>
                              <p:par>
                                <p:cTn id="93" presetID="2" presetClass="entr" presetSubtype="4"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 calcmode="lin" valueType="num">
                                      <p:cBhvr additive="base">
                                        <p:cTn id="95" dur="500" fill="hold"/>
                                        <p:tgtEl>
                                          <p:spTgt spid="30"/>
                                        </p:tgtEl>
                                        <p:attrNameLst>
                                          <p:attrName>ppt_x</p:attrName>
                                        </p:attrNameLst>
                                      </p:cBhvr>
                                      <p:tavLst>
                                        <p:tav tm="0">
                                          <p:val>
                                            <p:strVal val="#ppt_x"/>
                                          </p:val>
                                        </p:tav>
                                        <p:tav tm="100000">
                                          <p:val>
                                            <p:strVal val="#ppt_x"/>
                                          </p:val>
                                        </p:tav>
                                      </p:tavLst>
                                    </p:anim>
                                    <p:anim calcmode="lin" valueType="num">
                                      <p:cBhvr additive="base">
                                        <p:cTn id="96" dur="500" fill="hold"/>
                                        <p:tgtEl>
                                          <p:spTgt spid="30"/>
                                        </p:tgtEl>
                                        <p:attrNameLst>
                                          <p:attrName>ppt_y</p:attrName>
                                        </p:attrNameLst>
                                      </p:cBhvr>
                                      <p:tavLst>
                                        <p:tav tm="0">
                                          <p:val>
                                            <p:strVal val="1+#ppt_h/2"/>
                                          </p:val>
                                        </p:tav>
                                        <p:tav tm="100000">
                                          <p:val>
                                            <p:strVal val="#ppt_y"/>
                                          </p:val>
                                        </p:tav>
                                      </p:tavLst>
                                    </p:anim>
                                  </p:childTnLst>
                                </p:cTn>
                              </p:par>
                            </p:childTnLst>
                          </p:cTn>
                        </p:par>
                        <p:par>
                          <p:cTn id="97" fill="hold">
                            <p:stCondLst>
                              <p:cond delay="9000"/>
                            </p:stCondLst>
                            <p:childTnLst>
                              <p:par>
                                <p:cTn id="98" presetID="2" presetClass="entr" presetSubtype="4" fill="hold" grpId="0" nodeType="afterEffect">
                                  <p:stCondLst>
                                    <p:cond delay="0"/>
                                  </p:stCondLst>
                                  <p:childTnLst>
                                    <p:set>
                                      <p:cBhvr>
                                        <p:cTn id="99" dur="1" fill="hold">
                                          <p:stCondLst>
                                            <p:cond delay="0"/>
                                          </p:stCondLst>
                                        </p:cTn>
                                        <p:tgtEl>
                                          <p:spTgt spid="31"/>
                                        </p:tgtEl>
                                        <p:attrNameLst>
                                          <p:attrName>style.visibility</p:attrName>
                                        </p:attrNameLst>
                                      </p:cBhvr>
                                      <p:to>
                                        <p:strVal val="visible"/>
                                      </p:to>
                                    </p:set>
                                    <p:anim calcmode="lin" valueType="num">
                                      <p:cBhvr additive="base">
                                        <p:cTn id="100" dur="500" fill="hold"/>
                                        <p:tgtEl>
                                          <p:spTgt spid="31"/>
                                        </p:tgtEl>
                                        <p:attrNameLst>
                                          <p:attrName>ppt_x</p:attrName>
                                        </p:attrNameLst>
                                      </p:cBhvr>
                                      <p:tavLst>
                                        <p:tav tm="0">
                                          <p:val>
                                            <p:strVal val="#ppt_x"/>
                                          </p:val>
                                        </p:tav>
                                        <p:tav tm="100000">
                                          <p:val>
                                            <p:strVal val="#ppt_x"/>
                                          </p:val>
                                        </p:tav>
                                      </p:tavLst>
                                    </p:anim>
                                    <p:anim calcmode="lin" valueType="num">
                                      <p:cBhvr additive="base">
                                        <p:cTn id="101" dur="500" fill="hold"/>
                                        <p:tgtEl>
                                          <p:spTgt spid="31"/>
                                        </p:tgtEl>
                                        <p:attrNameLst>
                                          <p:attrName>ppt_y</p:attrName>
                                        </p:attrNameLst>
                                      </p:cBhvr>
                                      <p:tavLst>
                                        <p:tav tm="0">
                                          <p:val>
                                            <p:strVal val="1+#ppt_h/2"/>
                                          </p:val>
                                        </p:tav>
                                        <p:tav tm="100000">
                                          <p:val>
                                            <p:strVal val="#ppt_y"/>
                                          </p:val>
                                        </p:tav>
                                      </p:tavLst>
                                    </p:anim>
                                  </p:childTnLst>
                                </p:cTn>
                              </p:par>
                            </p:childTnLst>
                          </p:cTn>
                        </p:par>
                        <p:par>
                          <p:cTn id="102" fill="hold">
                            <p:stCondLst>
                              <p:cond delay="9500"/>
                            </p:stCondLst>
                            <p:childTnLst>
                              <p:par>
                                <p:cTn id="103" presetID="2" presetClass="entr" presetSubtype="4"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 calcmode="lin" valueType="num">
                                      <p:cBhvr additive="base">
                                        <p:cTn id="105" dur="500" fill="hold"/>
                                        <p:tgtEl>
                                          <p:spTgt spid="32"/>
                                        </p:tgtEl>
                                        <p:attrNameLst>
                                          <p:attrName>ppt_x</p:attrName>
                                        </p:attrNameLst>
                                      </p:cBhvr>
                                      <p:tavLst>
                                        <p:tav tm="0">
                                          <p:val>
                                            <p:strVal val="#ppt_x"/>
                                          </p:val>
                                        </p:tav>
                                        <p:tav tm="100000">
                                          <p:val>
                                            <p:strVal val="#ppt_x"/>
                                          </p:val>
                                        </p:tav>
                                      </p:tavLst>
                                    </p:anim>
                                    <p:anim calcmode="lin" valueType="num">
                                      <p:cBhvr additive="base">
                                        <p:cTn id="106" dur="500" fill="hold"/>
                                        <p:tgtEl>
                                          <p:spTgt spid="32"/>
                                        </p:tgtEl>
                                        <p:attrNameLst>
                                          <p:attrName>ppt_y</p:attrName>
                                        </p:attrNameLst>
                                      </p:cBhvr>
                                      <p:tavLst>
                                        <p:tav tm="0">
                                          <p:val>
                                            <p:strVal val="1+#ppt_h/2"/>
                                          </p:val>
                                        </p:tav>
                                        <p:tav tm="100000">
                                          <p:val>
                                            <p:strVal val="#ppt_y"/>
                                          </p:val>
                                        </p:tav>
                                      </p:tavLst>
                                    </p:anim>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33"/>
                                        </p:tgtEl>
                                        <p:attrNameLst>
                                          <p:attrName>style.visibility</p:attrName>
                                        </p:attrNameLst>
                                      </p:cBhvr>
                                      <p:to>
                                        <p:strVal val="visible"/>
                                      </p:to>
                                    </p:set>
                                    <p:anim calcmode="lin" valueType="num">
                                      <p:cBhvr>
                                        <p:cTn id="110" dur="500" fill="hold"/>
                                        <p:tgtEl>
                                          <p:spTgt spid="33"/>
                                        </p:tgtEl>
                                        <p:attrNameLst>
                                          <p:attrName>ppt_w</p:attrName>
                                        </p:attrNameLst>
                                      </p:cBhvr>
                                      <p:tavLst>
                                        <p:tav tm="0">
                                          <p:val>
                                            <p:fltVal val="0"/>
                                          </p:val>
                                        </p:tav>
                                        <p:tav tm="100000">
                                          <p:val>
                                            <p:strVal val="#ppt_w"/>
                                          </p:val>
                                        </p:tav>
                                      </p:tavLst>
                                    </p:anim>
                                    <p:anim calcmode="lin" valueType="num">
                                      <p:cBhvr>
                                        <p:cTn id="111" dur="500" fill="hold"/>
                                        <p:tgtEl>
                                          <p:spTgt spid="33"/>
                                        </p:tgtEl>
                                        <p:attrNameLst>
                                          <p:attrName>ppt_h</p:attrName>
                                        </p:attrNameLst>
                                      </p:cBhvr>
                                      <p:tavLst>
                                        <p:tav tm="0">
                                          <p:val>
                                            <p:fltVal val="0"/>
                                          </p:val>
                                        </p:tav>
                                        <p:tav tm="100000">
                                          <p:val>
                                            <p:strVal val="#ppt_h"/>
                                          </p:val>
                                        </p:tav>
                                      </p:tavLst>
                                    </p:anim>
                                    <p:animEffect transition="in" filter="fade">
                                      <p:cBhvr>
                                        <p:cTn id="112" dur="500"/>
                                        <p:tgtEl>
                                          <p:spTgt spid="33"/>
                                        </p:tgtEl>
                                      </p:cBhvr>
                                    </p:animEffect>
                                  </p:childTnLst>
                                </p:cTn>
                              </p:par>
                            </p:childTnLst>
                          </p:cTn>
                        </p:par>
                        <p:par>
                          <p:cTn id="113" fill="hold">
                            <p:stCondLst>
                              <p:cond delay="10500"/>
                            </p:stCondLst>
                            <p:childTnLst>
                              <p:par>
                                <p:cTn id="114" presetID="2" presetClass="entr" presetSubtype="4" fill="hold" grpId="0" nodeType="afterEffect">
                                  <p:stCondLst>
                                    <p:cond delay="0"/>
                                  </p:stCondLst>
                                  <p:childTnLst>
                                    <p:set>
                                      <p:cBhvr>
                                        <p:cTn id="115" dur="1" fill="hold">
                                          <p:stCondLst>
                                            <p:cond delay="0"/>
                                          </p:stCondLst>
                                        </p:cTn>
                                        <p:tgtEl>
                                          <p:spTgt spid="35"/>
                                        </p:tgtEl>
                                        <p:attrNameLst>
                                          <p:attrName>style.visibility</p:attrName>
                                        </p:attrNameLst>
                                      </p:cBhvr>
                                      <p:to>
                                        <p:strVal val="visible"/>
                                      </p:to>
                                    </p:set>
                                    <p:anim calcmode="lin" valueType="num">
                                      <p:cBhvr additive="base">
                                        <p:cTn id="116" dur="500" fill="hold"/>
                                        <p:tgtEl>
                                          <p:spTgt spid="35"/>
                                        </p:tgtEl>
                                        <p:attrNameLst>
                                          <p:attrName>ppt_x</p:attrName>
                                        </p:attrNameLst>
                                      </p:cBhvr>
                                      <p:tavLst>
                                        <p:tav tm="0">
                                          <p:val>
                                            <p:strVal val="#ppt_x"/>
                                          </p:val>
                                        </p:tav>
                                        <p:tav tm="100000">
                                          <p:val>
                                            <p:strVal val="#ppt_x"/>
                                          </p:val>
                                        </p:tav>
                                      </p:tavLst>
                                    </p:anim>
                                    <p:anim calcmode="lin" valueType="num">
                                      <p:cBhvr additive="base">
                                        <p:cTn id="117" dur="500" fill="hold"/>
                                        <p:tgtEl>
                                          <p:spTgt spid="35"/>
                                        </p:tgtEl>
                                        <p:attrNameLst>
                                          <p:attrName>ppt_y</p:attrName>
                                        </p:attrNameLst>
                                      </p:cBhvr>
                                      <p:tavLst>
                                        <p:tav tm="0">
                                          <p:val>
                                            <p:strVal val="1+#ppt_h/2"/>
                                          </p:val>
                                        </p:tav>
                                        <p:tav tm="100000">
                                          <p:val>
                                            <p:strVal val="#ppt_y"/>
                                          </p:val>
                                        </p:tav>
                                      </p:tavLst>
                                    </p:anim>
                                  </p:childTnLst>
                                </p:cTn>
                              </p:par>
                            </p:childTnLst>
                          </p:cTn>
                        </p:par>
                        <p:par>
                          <p:cTn id="118" fill="hold">
                            <p:stCondLst>
                              <p:cond delay="11000"/>
                            </p:stCondLst>
                            <p:childTnLst>
                              <p:par>
                                <p:cTn id="119" presetID="2" presetClass="entr" presetSubtype="4" fill="hold" grpId="0" nodeType="afterEffect">
                                  <p:stCondLst>
                                    <p:cond delay="0"/>
                                  </p:stCondLst>
                                  <p:childTnLst>
                                    <p:set>
                                      <p:cBhvr>
                                        <p:cTn id="120" dur="1" fill="hold">
                                          <p:stCondLst>
                                            <p:cond delay="0"/>
                                          </p:stCondLst>
                                        </p:cTn>
                                        <p:tgtEl>
                                          <p:spTgt spid="36"/>
                                        </p:tgtEl>
                                        <p:attrNameLst>
                                          <p:attrName>style.visibility</p:attrName>
                                        </p:attrNameLst>
                                      </p:cBhvr>
                                      <p:to>
                                        <p:strVal val="visible"/>
                                      </p:to>
                                    </p:set>
                                    <p:anim calcmode="lin" valueType="num">
                                      <p:cBhvr additive="base">
                                        <p:cTn id="121" dur="500" fill="hold"/>
                                        <p:tgtEl>
                                          <p:spTgt spid="36"/>
                                        </p:tgtEl>
                                        <p:attrNameLst>
                                          <p:attrName>ppt_x</p:attrName>
                                        </p:attrNameLst>
                                      </p:cBhvr>
                                      <p:tavLst>
                                        <p:tav tm="0">
                                          <p:val>
                                            <p:strVal val="#ppt_x"/>
                                          </p:val>
                                        </p:tav>
                                        <p:tav tm="100000">
                                          <p:val>
                                            <p:strVal val="#ppt_x"/>
                                          </p:val>
                                        </p:tav>
                                      </p:tavLst>
                                    </p:anim>
                                    <p:anim calcmode="lin" valueType="num">
                                      <p:cBhvr additive="base">
                                        <p:cTn id="122" dur="500" fill="hold"/>
                                        <p:tgtEl>
                                          <p:spTgt spid="36"/>
                                        </p:tgtEl>
                                        <p:attrNameLst>
                                          <p:attrName>ppt_y</p:attrName>
                                        </p:attrNameLst>
                                      </p:cBhvr>
                                      <p:tavLst>
                                        <p:tav tm="0">
                                          <p:val>
                                            <p:strVal val="1+#ppt_h/2"/>
                                          </p:val>
                                        </p:tav>
                                        <p:tav tm="100000">
                                          <p:val>
                                            <p:strVal val="#ppt_y"/>
                                          </p:val>
                                        </p:tav>
                                      </p:tavLst>
                                    </p:anim>
                                  </p:childTnLst>
                                </p:cTn>
                              </p:par>
                            </p:childTnLst>
                          </p:cTn>
                        </p:par>
                        <p:par>
                          <p:cTn id="123" fill="hold">
                            <p:stCondLst>
                              <p:cond delay="11500"/>
                            </p:stCondLst>
                            <p:childTnLst>
                              <p:par>
                                <p:cTn id="124" presetID="2" presetClass="entr" presetSubtype="4"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 calcmode="lin" valueType="num">
                                      <p:cBhvr additive="base">
                                        <p:cTn id="126" dur="500" fill="hold"/>
                                        <p:tgtEl>
                                          <p:spTgt spid="37"/>
                                        </p:tgtEl>
                                        <p:attrNameLst>
                                          <p:attrName>ppt_x</p:attrName>
                                        </p:attrNameLst>
                                      </p:cBhvr>
                                      <p:tavLst>
                                        <p:tav tm="0">
                                          <p:val>
                                            <p:strVal val="#ppt_x"/>
                                          </p:val>
                                        </p:tav>
                                        <p:tav tm="100000">
                                          <p:val>
                                            <p:strVal val="#ppt_x"/>
                                          </p:val>
                                        </p:tav>
                                      </p:tavLst>
                                    </p:anim>
                                    <p:anim calcmode="lin" valueType="num">
                                      <p:cBhvr additive="base">
                                        <p:cTn id="127" dur="500" fill="hold"/>
                                        <p:tgtEl>
                                          <p:spTgt spid="37"/>
                                        </p:tgtEl>
                                        <p:attrNameLst>
                                          <p:attrName>ppt_y</p:attrName>
                                        </p:attrNameLst>
                                      </p:cBhvr>
                                      <p:tavLst>
                                        <p:tav tm="0">
                                          <p:val>
                                            <p:strVal val="1+#ppt_h/2"/>
                                          </p:val>
                                        </p:tav>
                                        <p:tav tm="100000">
                                          <p:val>
                                            <p:strVal val="#ppt_y"/>
                                          </p:val>
                                        </p:tav>
                                      </p:tavLst>
                                    </p:anim>
                                  </p:childTnLst>
                                </p:cTn>
                              </p:par>
                            </p:childTnLst>
                          </p:cTn>
                        </p:par>
                        <p:par>
                          <p:cTn id="128" fill="hold">
                            <p:stCondLst>
                              <p:cond delay="12000"/>
                            </p:stCondLst>
                            <p:childTnLst>
                              <p:par>
                                <p:cTn id="129" presetID="53" presetClass="entr" presetSubtype="16" fill="hold" grpId="0" nodeType="afterEffect">
                                  <p:stCondLst>
                                    <p:cond delay="0"/>
                                  </p:stCondLst>
                                  <p:childTnLst>
                                    <p:set>
                                      <p:cBhvr>
                                        <p:cTn id="130" dur="1" fill="hold">
                                          <p:stCondLst>
                                            <p:cond delay="0"/>
                                          </p:stCondLst>
                                        </p:cTn>
                                        <p:tgtEl>
                                          <p:spTgt spid="38"/>
                                        </p:tgtEl>
                                        <p:attrNameLst>
                                          <p:attrName>style.visibility</p:attrName>
                                        </p:attrNameLst>
                                      </p:cBhvr>
                                      <p:to>
                                        <p:strVal val="visible"/>
                                      </p:to>
                                    </p:set>
                                    <p:anim calcmode="lin" valueType="num">
                                      <p:cBhvr>
                                        <p:cTn id="131" dur="500" fill="hold"/>
                                        <p:tgtEl>
                                          <p:spTgt spid="38"/>
                                        </p:tgtEl>
                                        <p:attrNameLst>
                                          <p:attrName>ppt_w</p:attrName>
                                        </p:attrNameLst>
                                      </p:cBhvr>
                                      <p:tavLst>
                                        <p:tav tm="0">
                                          <p:val>
                                            <p:fltVal val="0"/>
                                          </p:val>
                                        </p:tav>
                                        <p:tav tm="100000">
                                          <p:val>
                                            <p:strVal val="#ppt_w"/>
                                          </p:val>
                                        </p:tav>
                                      </p:tavLst>
                                    </p:anim>
                                    <p:anim calcmode="lin" valueType="num">
                                      <p:cBhvr>
                                        <p:cTn id="132" dur="500" fill="hold"/>
                                        <p:tgtEl>
                                          <p:spTgt spid="38"/>
                                        </p:tgtEl>
                                        <p:attrNameLst>
                                          <p:attrName>ppt_h</p:attrName>
                                        </p:attrNameLst>
                                      </p:cBhvr>
                                      <p:tavLst>
                                        <p:tav tm="0">
                                          <p:val>
                                            <p:fltVal val="0"/>
                                          </p:val>
                                        </p:tav>
                                        <p:tav tm="100000">
                                          <p:val>
                                            <p:strVal val="#ppt_h"/>
                                          </p:val>
                                        </p:tav>
                                      </p:tavLst>
                                    </p:anim>
                                    <p:animEffect transition="in" filter="fade">
                                      <p:cBhvr>
                                        <p:cTn id="13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p:bldP spid="12" grpId="0"/>
      <p:bldP spid="13" grpId="0"/>
      <p:bldP spid="15" grpId="0" animBg="1"/>
      <p:bldP spid="16" grpId="0"/>
      <p:bldP spid="17" grpId="0"/>
      <p:bldP spid="18" grpId="0"/>
      <p:bldP spid="20" grpId="0" animBg="1"/>
      <p:bldP spid="21" grpId="0"/>
      <p:bldP spid="22" grpId="0"/>
      <p:bldP spid="23" grpId="0"/>
      <p:bldP spid="25" grpId="0" animBg="1"/>
      <p:bldP spid="26" grpId="0"/>
      <p:bldP spid="27" grpId="0"/>
      <p:bldP spid="28" grpId="0"/>
      <p:bldP spid="30" grpId="0" animBg="1"/>
      <p:bldP spid="31" grpId="0"/>
      <p:bldP spid="32" grpId="0"/>
      <p:bldP spid="33" grpId="0"/>
      <p:bldP spid="35"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1366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Roboto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2018-11-06T17:36:32Z</dcterms:modified>
</cp:coreProperties>
</file>