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900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solidFill>
              <a:srgbClr val="222A49">
                <a:alpha val="75000"/>
              </a:srgb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9190412"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solidFill>
              <a:srgbClr val="222A49">
                <a:alpha val="75000"/>
              </a:srgb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514118"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solidFill>
              <a:srgbClr val="222A49">
                <a:alpha val="75000"/>
              </a:srgb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Connector 33"/>
            <p:cNvCxnSpPr/>
            <p:nvPr/>
          </p:nvCxnSpPr>
          <p:spPr>
            <a:xfrm>
              <a:off x="3836085"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p:grpSpPr>
        <p:sp>
          <p:nvSpPr>
            <p:cNvPr id="2" name="Oval 1"/>
            <p:cNvSpPr>
              <a:spLocks noChangeAspect="1"/>
            </p:cNvSpPr>
            <p:nvPr/>
          </p:nvSpPr>
          <p:spPr>
            <a:xfrm>
              <a:off x="872631" y="1745673"/>
              <a:ext cx="2468880" cy="2468880"/>
            </a:xfrm>
            <a:prstGeom prst="ellipse">
              <a:avLst/>
            </a:prstGeom>
            <a:solidFill>
              <a:srgbClr val="222A49">
                <a:alpha val="75000"/>
              </a:srgb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158051"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EF3425"/>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rgbClr val="EF3425"/>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EF3425"/>
            </a:solidFill>
            <a:ln>
              <a:noFill/>
            </a:ln>
          </p:spPr>
          <p:txBody>
            <a:bodyPr vert="horz" wrap="square" lIns="91440" tIns="45720" rIns="91440" bIns="45720" numCol="1" anchor="t" anchorCtr="0" compatLnSpc="1">
              <a:prstTxWarp prst="textNoShape">
                <a:avLst/>
              </a:prstTxWarp>
            </a:bodyPr>
            <a:lstStyle/>
            <a:p>
              <a:endParaRPr lang="ru-RU"/>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rgbClr val="EF3425"/>
                  </a:solidFill>
                  <a:latin typeface="Lato"/>
                </a:rPr>
                <a:t>73%</a:t>
              </a:r>
            </a:p>
            <a:p>
              <a:r>
                <a:rPr lang="en-US" sz="1200" b="1" dirty="0">
                  <a:solidFill>
                    <a:schemeClr val="bg1"/>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rgbClr val="EF3425"/>
                  </a:solidFill>
                  <a:latin typeface="Lato"/>
                </a:rPr>
                <a:t>27%</a:t>
              </a:r>
            </a:p>
            <a:p>
              <a:r>
                <a:rPr lang="en-US" sz="1200" b="1" dirty="0">
                  <a:solidFill>
                    <a:schemeClr val="bg1"/>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rgbClr val="8397B1"/>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8397B1"/>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rgbClr val="8397B1"/>
                  </a:solidFill>
                  <a:latin typeface="Lato"/>
                </a:rPr>
                <a:t>65%</a:t>
              </a:r>
            </a:p>
            <a:p>
              <a:r>
                <a:rPr lang="en-US" sz="1200" b="1" dirty="0">
                  <a:solidFill>
                    <a:schemeClr val="bg1"/>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8397B1"/>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rgbClr val="8397B1"/>
                  </a:solidFill>
                  <a:latin typeface="Lato"/>
                </a:rPr>
                <a:t>35%</a:t>
              </a:r>
            </a:p>
            <a:p>
              <a:r>
                <a:rPr lang="en-US" sz="1200" b="1" dirty="0">
                  <a:solidFill>
                    <a:schemeClr val="bg1"/>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rgbClr val="44546B"/>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rgbClr val="44546B"/>
                  </a:solidFill>
                  <a:latin typeface="Lato"/>
                </a:rPr>
                <a:t>73%</a:t>
              </a:r>
            </a:p>
            <a:p>
              <a:r>
                <a:rPr lang="en-US" sz="1200" b="1" dirty="0">
                  <a:solidFill>
                    <a:schemeClr val="bg1"/>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rgbClr val="44546B"/>
                  </a:solidFill>
                  <a:latin typeface="Lato"/>
                </a:rPr>
                <a:t>27%</a:t>
              </a:r>
            </a:p>
            <a:p>
              <a:r>
                <a:rPr lang="en-US" sz="1200" b="1" dirty="0">
                  <a:solidFill>
                    <a:schemeClr val="bg1"/>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rgbClr val="62768F"/>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62768F"/>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rgbClr val="62768F"/>
                  </a:solidFill>
                  <a:latin typeface="Lato"/>
                </a:rPr>
                <a:t>73%</a:t>
              </a:r>
            </a:p>
            <a:p>
              <a:r>
                <a:rPr lang="en-US" sz="1200" b="1" dirty="0">
                  <a:solidFill>
                    <a:schemeClr val="bg1"/>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62768F"/>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rgbClr val="62768F"/>
                  </a:solidFill>
                  <a:latin typeface="Lato"/>
                </a:rPr>
                <a:t>27%</a:t>
              </a:r>
            </a:p>
            <a:p>
              <a:r>
                <a:rPr lang="en-US" sz="1200" b="1" dirty="0">
                  <a:solidFill>
                    <a:schemeClr val="bg1"/>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8397B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62768F"/>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44546B"/>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83" name="Picture 82">
            <a:hlinkClick r:id="rId2"/>
            <a:extLst>
              <a:ext uri="{FF2B5EF4-FFF2-40B4-BE49-F238E27FC236}">
                <a16:creationId xmlns:a16="http://schemas.microsoft.com/office/drawing/2014/main" id="{36B79648-77B0-4856-8136-F6A8D82D13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5150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1298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2018-11-06T17:35:02Z</dcterms:modified>
</cp:coreProperties>
</file>