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48615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AD3678AA-A498-4604-AC5B-D03EA4735524}"/>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2" name="Rectangle 1">
            <a:extLst>
              <a:ext uri="{FF2B5EF4-FFF2-40B4-BE49-F238E27FC236}">
                <a16:creationId xmlns:a16="http://schemas.microsoft.com/office/drawing/2014/main" id="{8EE6705D-AC22-4041-A8CD-67383C88602F}"/>
              </a:ext>
            </a:extLst>
          </p:cNvPr>
          <p:cNvSpPr/>
          <p:nvPr/>
        </p:nvSpPr>
        <p:spPr>
          <a:xfrm>
            <a:off x="558800" y="1828799"/>
            <a:ext cx="3535680" cy="4518837"/>
          </a:xfrm>
          <a:prstGeom prst="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4BA0BC92-F147-421B-B565-12C3C63598C7}"/>
              </a:ext>
            </a:extLst>
          </p:cNvPr>
          <p:cNvSpPr txBox="1"/>
          <p:nvPr/>
        </p:nvSpPr>
        <p:spPr>
          <a:xfrm>
            <a:off x="558799" y="2087028"/>
            <a:ext cx="3535681" cy="461665"/>
          </a:xfrm>
          <a:prstGeom prst="rect">
            <a:avLst/>
          </a:prstGeom>
          <a:noFill/>
        </p:spPr>
        <p:txBody>
          <a:bodyPr wrap="square" rtlCol="0">
            <a:spAutoFit/>
          </a:bodyPr>
          <a:lstStyle/>
          <a:p>
            <a:pPr algn="ctr"/>
            <a:r>
              <a:rPr lang="en-US" sz="2400" b="1" dirty="0">
                <a:solidFill>
                  <a:srgbClr val="FE4A1E"/>
                </a:solidFill>
                <a:latin typeface="Candara" panose="020E0502030303020204" pitchFamily="34" charset="0"/>
              </a:rPr>
              <a:t>LOREM IPSUM</a:t>
            </a:r>
            <a:endParaRPr lang="en-US" sz="2400" dirty="0">
              <a:solidFill>
                <a:srgbClr val="FE4A1E"/>
              </a:solidFill>
              <a:latin typeface="Candara" panose="020E0502030303020204" pitchFamily="34" charset="0"/>
            </a:endParaRPr>
          </a:p>
        </p:txBody>
      </p:sp>
      <p:sp>
        <p:nvSpPr>
          <p:cNvPr id="10" name="TextBox 9">
            <a:extLst>
              <a:ext uri="{FF2B5EF4-FFF2-40B4-BE49-F238E27FC236}">
                <a16:creationId xmlns:a16="http://schemas.microsoft.com/office/drawing/2014/main" id="{88365865-BCFF-4CF9-9534-D02FB018B99C}"/>
              </a:ext>
            </a:extLst>
          </p:cNvPr>
          <p:cNvSpPr txBox="1"/>
          <p:nvPr/>
        </p:nvSpPr>
        <p:spPr>
          <a:xfrm>
            <a:off x="558798" y="3284825"/>
            <a:ext cx="3535681" cy="283154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 name="Rectangle 10">
            <a:extLst>
              <a:ext uri="{FF2B5EF4-FFF2-40B4-BE49-F238E27FC236}">
                <a16:creationId xmlns:a16="http://schemas.microsoft.com/office/drawing/2014/main" id="{0B948C9D-FD2D-49EB-BEFA-CE2DA9AAA25A}"/>
              </a:ext>
            </a:extLst>
          </p:cNvPr>
          <p:cNvSpPr/>
          <p:nvPr/>
        </p:nvSpPr>
        <p:spPr>
          <a:xfrm>
            <a:off x="4326269" y="1828800"/>
            <a:ext cx="3535680" cy="4518836"/>
          </a:xfrm>
          <a:prstGeom prst="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1D2FE59F-AE5E-436F-9CD2-E73961463606}"/>
              </a:ext>
            </a:extLst>
          </p:cNvPr>
          <p:cNvSpPr txBox="1"/>
          <p:nvPr/>
        </p:nvSpPr>
        <p:spPr>
          <a:xfrm>
            <a:off x="4326268" y="2087028"/>
            <a:ext cx="3535681" cy="461665"/>
          </a:xfrm>
          <a:prstGeom prst="rect">
            <a:avLst/>
          </a:prstGeom>
          <a:noFill/>
        </p:spPr>
        <p:txBody>
          <a:bodyPr wrap="square" rtlCol="0">
            <a:spAutoFit/>
          </a:bodyPr>
          <a:lstStyle/>
          <a:p>
            <a:pPr algn="ctr"/>
            <a:r>
              <a:rPr lang="en-US" sz="2400" b="1" dirty="0">
                <a:solidFill>
                  <a:srgbClr val="5C9AD3"/>
                </a:solidFill>
                <a:latin typeface="Candara" panose="020E0502030303020204" pitchFamily="34" charset="0"/>
              </a:rPr>
              <a:t>LOREM IPSUM</a:t>
            </a:r>
            <a:endParaRPr lang="en-US" sz="2400" dirty="0">
              <a:solidFill>
                <a:srgbClr val="5C9AD3"/>
              </a:solidFill>
              <a:latin typeface="Candara" panose="020E0502030303020204" pitchFamily="34" charset="0"/>
            </a:endParaRPr>
          </a:p>
        </p:txBody>
      </p:sp>
      <p:sp>
        <p:nvSpPr>
          <p:cNvPr id="13" name="TextBox 12">
            <a:extLst>
              <a:ext uri="{FF2B5EF4-FFF2-40B4-BE49-F238E27FC236}">
                <a16:creationId xmlns:a16="http://schemas.microsoft.com/office/drawing/2014/main" id="{AA385CCB-ACF8-417B-97B0-9DAF779C7DA9}"/>
              </a:ext>
            </a:extLst>
          </p:cNvPr>
          <p:cNvSpPr txBox="1"/>
          <p:nvPr/>
        </p:nvSpPr>
        <p:spPr>
          <a:xfrm>
            <a:off x="4326267" y="3284825"/>
            <a:ext cx="3535681" cy="2400657"/>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8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4" name="Rectangle 13">
            <a:extLst>
              <a:ext uri="{FF2B5EF4-FFF2-40B4-BE49-F238E27FC236}">
                <a16:creationId xmlns:a16="http://schemas.microsoft.com/office/drawing/2014/main" id="{92E79CD2-6D89-4AAD-A24F-EA433F2E03B1}"/>
              </a:ext>
            </a:extLst>
          </p:cNvPr>
          <p:cNvSpPr/>
          <p:nvPr/>
        </p:nvSpPr>
        <p:spPr>
          <a:xfrm>
            <a:off x="8093735" y="1828800"/>
            <a:ext cx="3535680" cy="4518836"/>
          </a:xfrm>
          <a:prstGeom prst="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7B439D34-7C94-428E-99E0-D4D011AB2306}"/>
              </a:ext>
            </a:extLst>
          </p:cNvPr>
          <p:cNvSpPr txBox="1"/>
          <p:nvPr/>
        </p:nvSpPr>
        <p:spPr>
          <a:xfrm>
            <a:off x="8093734" y="2087028"/>
            <a:ext cx="3535681" cy="461665"/>
          </a:xfrm>
          <a:prstGeom prst="rect">
            <a:avLst/>
          </a:prstGeom>
          <a:noFill/>
        </p:spPr>
        <p:txBody>
          <a:bodyPr wrap="square" rtlCol="0">
            <a:spAutoFit/>
          </a:bodyPr>
          <a:lstStyle/>
          <a:p>
            <a:pPr algn="ctr"/>
            <a:r>
              <a:rPr lang="en-US" sz="2400" b="1" dirty="0">
                <a:solidFill>
                  <a:srgbClr val="44546B"/>
                </a:solidFill>
                <a:latin typeface="Candara" panose="020E0502030303020204" pitchFamily="34" charset="0"/>
              </a:rPr>
              <a:t>LOREM IPSUM</a:t>
            </a:r>
            <a:endParaRPr lang="en-US" sz="2400" dirty="0">
              <a:solidFill>
                <a:srgbClr val="44546B"/>
              </a:solidFill>
              <a:latin typeface="Candara" panose="020E0502030303020204" pitchFamily="34" charset="0"/>
            </a:endParaRPr>
          </a:p>
        </p:txBody>
      </p:sp>
      <p:sp>
        <p:nvSpPr>
          <p:cNvPr id="16" name="TextBox 15">
            <a:extLst>
              <a:ext uri="{FF2B5EF4-FFF2-40B4-BE49-F238E27FC236}">
                <a16:creationId xmlns:a16="http://schemas.microsoft.com/office/drawing/2014/main" id="{E60488B5-F4C8-4093-9163-6EDADF2C1204}"/>
              </a:ext>
            </a:extLst>
          </p:cNvPr>
          <p:cNvSpPr txBox="1"/>
          <p:nvPr/>
        </p:nvSpPr>
        <p:spPr>
          <a:xfrm>
            <a:off x="8093733" y="3284825"/>
            <a:ext cx="3535681" cy="2616101"/>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p:txBody>
      </p:sp>
      <p:grpSp>
        <p:nvGrpSpPr>
          <p:cNvPr id="17" name="Group 85">
            <a:extLst>
              <a:ext uri="{FF2B5EF4-FFF2-40B4-BE49-F238E27FC236}">
                <a16:creationId xmlns:a16="http://schemas.microsoft.com/office/drawing/2014/main" id="{E12AD716-A6AF-4DE1-BCF5-120250EDAEA7}"/>
              </a:ext>
            </a:extLst>
          </p:cNvPr>
          <p:cNvGrpSpPr>
            <a:grpSpLocks noChangeAspect="1"/>
          </p:cNvGrpSpPr>
          <p:nvPr/>
        </p:nvGrpSpPr>
        <p:grpSpPr>
          <a:xfrm>
            <a:off x="5809720" y="2807917"/>
            <a:ext cx="365760" cy="391386"/>
            <a:chOff x="3911601" y="3687763"/>
            <a:chExt cx="249238" cy="266700"/>
          </a:xfrm>
          <a:solidFill>
            <a:srgbClr val="5C9AD3"/>
          </a:solidFill>
        </p:grpSpPr>
        <p:sp>
          <p:nvSpPr>
            <p:cNvPr id="18" name="Freeform 33">
              <a:extLst>
                <a:ext uri="{FF2B5EF4-FFF2-40B4-BE49-F238E27FC236}">
                  <a16:creationId xmlns:a16="http://schemas.microsoft.com/office/drawing/2014/main" id="{B5D4398E-F307-4AB4-98F3-9898FA9823A2}"/>
                </a:ext>
              </a:extLst>
            </p:cNvPr>
            <p:cNvSpPr>
              <a:spLocks/>
            </p:cNvSpPr>
            <p:nvPr/>
          </p:nvSpPr>
          <p:spPr bwMode="auto">
            <a:xfrm>
              <a:off x="3911601" y="3832225"/>
              <a:ext cx="104775" cy="122237"/>
            </a:xfrm>
            <a:custGeom>
              <a:avLst/>
              <a:gdLst/>
              <a:ahLst/>
              <a:cxnLst>
                <a:cxn ang="0">
                  <a:pos x="1" y="0"/>
                </a:cxn>
                <a:cxn ang="0">
                  <a:pos x="21" y="0"/>
                </a:cxn>
                <a:cxn ang="0">
                  <a:pos x="23" y="2"/>
                </a:cxn>
                <a:cxn ang="0">
                  <a:pos x="21" y="3"/>
                </a:cxn>
                <a:cxn ang="0">
                  <a:pos x="2" y="3"/>
                </a:cxn>
                <a:cxn ang="0">
                  <a:pos x="2" y="26"/>
                </a:cxn>
                <a:cxn ang="0">
                  <a:pos x="1" y="27"/>
                </a:cxn>
                <a:cxn ang="0">
                  <a:pos x="0" y="26"/>
                </a:cxn>
                <a:cxn ang="0">
                  <a:pos x="0" y="2"/>
                </a:cxn>
                <a:cxn ang="0">
                  <a:pos x="1" y="0"/>
                </a:cxn>
              </a:cxnLst>
              <a:rect l="0" t="0" r="r" b="b"/>
              <a:pathLst>
                <a:path w="23" h="27">
                  <a:moveTo>
                    <a:pt x="1" y="0"/>
                  </a:moveTo>
                  <a:cubicBezTo>
                    <a:pt x="21" y="0"/>
                    <a:pt x="21" y="0"/>
                    <a:pt x="21" y="0"/>
                  </a:cubicBezTo>
                  <a:cubicBezTo>
                    <a:pt x="22" y="0"/>
                    <a:pt x="23" y="1"/>
                    <a:pt x="23" y="2"/>
                  </a:cubicBezTo>
                  <a:cubicBezTo>
                    <a:pt x="23" y="2"/>
                    <a:pt x="22" y="3"/>
                    <a:pt x="21" y="3"/>
                  </a:cubicBezTo>
                  <a:cubicBezTo>
                    <a:pt x="2" y="3"/>
                    <a:pt x="2" y="3"/>
                    <a:pt x="2" y="3"/>
                  </a:cubicBezTo>
                  <a:cubicBezTo>
                    <a:pt x="2" y="26"/>
                    <a:pt x="2" y="26"/>
                    <a:pt x="2" y="26"/>
                  </a:cubicBezTo>
                  <a:cubicBezTo>
                    <a:pt x="2" y="27"/>
                    <a:pt x="2" y="27"/>
                    <a:pt x="1" y="27"/>
                  </a:cubicBezTo>
                  <a:cubicBezTo>
                    <a:pt x="0" y="27"/>
                    <a:pt x="0" y="27"/>
                    <a:pt x="0" y="26"/>
                  </a:cubicBezTo>
                  <a:cubicBezTo>
                    <a:pt x="0" y="2"/>
                    <a:pt x="0" y="2"/>
                    <a:pt x="0" y="2"/>
                  </a:cubicBezTo>
                  <a:cubicBezTo>
                    <a:pt x="0" y="1"/>
                    <a:pt x="0" y="0"/>
                    <a:pt x="1"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34">
              <a:extLst>
                <a:ext uri="{FF2B5EF4-FFF2-40B4-BE49-F238E27FC236}">
                  <a16:creationId xmlns:a16="http://schemas.microsoft.com/office/drawing/2014/main" id="{048624BE-4B21-4496-897E-3239EBD89572}"/>
                </a:ext>
              </a:extLst>
            </p:cNvPr>
            <p:cNvSpPr>
              <a:spLocks/>
            </p:cNvSpPr>
            <p:nvPr/>
          </p:nvSpPr>
          <p:spPr bwMode="auto">
            <a:xfrm>
              <a:off x="3919538" y="3697288"/>
              <a:ext cx="41275" cy="130175"/>
            </a:xfrm>
            <a:custGeom>
              <a:avLst/>
              <a:gdLst/>
              <a:ahLst/>
              <a:cxnLst>
                <a:cxn ang="0">
                  <a:pos x="9" y="25"/>
                </a:cxn>
                <a:cxn ang="0">
                  <a:pos x="9" y="4"/>
                </a:cxn>
                <a:cxn ang="0">
                  <a:pos x="4" y="0"/>
                </a:cxn>
                <a:cxn ang="0">
                  <a:pos x="0" y="4"/>
                </a:cxn>
                <a:cxn ang="0">
                  <a:pos x="0" y="25"/>
                </a:cxn>
                <a:cxn ang="0">
                  <a:pos x="4" y="29"/>
                </a:cxn>
                <a:cxn ang="0">
                  <a:pos x="9" y="25"/>
                </a:cxn>
              </a:cxnLst>
              <a:rect l="0" t="0" r="r" b="b"/>
              <a:pathLst>
                <a:path w="9" h="29">
                  <a:moveTo>
                    <a:pt x="9" y="25"/>
                  </a:moveTo>
                  <a:cubicBezTo>
                    <a:pt x="9" y="4"/>
                    <a:pt x="9" y="4"/>
                    <a:pt x="9" y="4"/>
                  </a:cubicBezTo>
                  <a:cubicBezTo>
                    <a:pt x="9" y="2"/>
                    <a:pt x="7" y="0"/>
                    <a:pt x="4" y="0"/>
                  </a:cubicBezTo>
                  <a:cubicBezTo>
                    <a:pt x="2" y="0"/>
                    <a:pt x="0" y="2"/>
                    <a:pt x="0" y="4"/>
                  </a:cubicBezTo>
                  <a:cubicBezTo>
                    <a:pt x="0" y="25"/>
                    <a:pt x="0" y="25"/>
                    <a:pt x="0" y="25"/>
                  </a:cubicBezTo>
                  <a:cubicBezTo>
                    <a:pt x="0" y="27"/>
                    <a:pt x="2" y="29"/>
                    <a:pt x="4" y="29"/>
                  </a:cubicBezTo>
                  <a:cubicBezTo>
                    <a:pt x="7" y="29"/>
                    <a:pt x="9" y="27"/>
                    <a:pt x="9"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35">
              <a:extLst>
                <a:ext uri="{FF2B5EF4-FFF2-40B4-BE49-F238E27FC236}">
                  <a16:creationId xmlns:a16="http://schemas.microsoft.com/office/drawing/2014/main" id="{CF4446CD-30CB-41FC-9A50-872C6F6FF8E2}"/>
                </a:ext>
              </a:extLst>
            </p:cNvPr>
            <p:cNvSpPr>
              <a:spLocks/>
            </p:cNvSpPr>
            <p:nvPr/>
          </p:nvSpPr>
          <p:spPr bwMode="auto">
            <a:xfrm>
              <a:off x="3975101" y="3687763"/>
              <a:ext cx="158750" cy="266700"/>
            </a:xfrm>
            <a:custGeom>
              <a:avLst/>
              <a:gdLst/>
              <a:ahLst/>
              <a:cxnLst>
                <a:cxn ang="0">
                  <a:pos x="3" y="53"/>
                </a:cxn>
                <a:cxn ang="0">
                  <a:pos x="4" y="58"/>
                </a:cxn>
                <a:cxn ang="0">
                  <a:pos x="7" y="59"/>
                </a:cxn>
                <a:cxn ang="0">
                  <a:pos x="10" y="57"/>
                </a:cxn>
                <a:cxn ang="0">
                  <a:pos x="19" y="43"/>
                </a:cxn>
                <a:cxn ang="0">
                  <a:pos x="34" y="43"/>
                </a:cxn>
                <a:cxn ang="0">
                  <a:pos x="35" y="42"/>
                </a:cxn>
                <a:cxn ang="0">
                  <a:pos x="35" y="32"/>
                </a:cxn>
                <a:cxn ang="0">
                  <a:pos x="24" y="14"/>
                </a:cxn>
                <a:cxn ang="0">
                  <a:pos x="22" y="15"/>
                </a:cxn>
                <a:cxn ang="0">
                  <a:pos x="26" y="8"/>
                </a:cxn>
                <a:cxn ang="0">
                  <a:pos x="18" y="0"/>
                </a:cxn>
                <a:cxn ang="0">
                  <a:pos x="10" y="8"/>
                </a:cxn>
                <a:cxn ang="0">
                  <a:pos x="18" y="16"/>
                </a:cxn>
                <a:cxn ang="0">
                  <a:pos x="20" y="15"/>
                </a:cxn>
                <a:cxn ang="0">
                  <a:pos x="15" y="21"/>
                </a:cxn>
                <a:cxn ang="0">
                  <a:pos x="3" y="23"/>
                </a:cxn>
                <a:cxn ang="0">
                  <a:pos x="1" y="25"/>
                </a:cxn>
                <a:cxn ang="0">
                  <a:pos x="0" y="29"/>
                </a:cxn>
                <a:cxn ang="0">
                  <a:pos x="4" y="32"/>
                </a:cxn>
                <a:cxn ang="0">
                  <a:pos x="5" y="32"/>
                </a:cxn>
                <a:cxn ang="0">
                  <a:pos x="13" y="30"/>
                </a:cxn>
                <a:cxn ang="0">
                  <a:pos x="13" y="32"/>
                </a:cxn>
                <a:cxn ang="0">
                  <a:pos x="13" y="36"/>
                </a:cxn>
                <a:cxn ang="0">
                  <a:pos x="3" y="53"/>
                </a:cxn>
              </a:cxnLst>
              <a:rect l="0" t="0" r="r" b="b"/>
              <a:pathLst>
                <a:path w="35" h="59">
                  <a:moveTo>
                    <a:pt x="3" y="53"/>
                  </a:moveTo>
                  <a:cubicBezTo>
                    <a:pt x="2" y="55"/>
                    <a:pt x="2" y="57"/>
                    <a:pt x="4" y="58"/>
                  </a:cubicBezTo>
                  <a:cubicBezTo>
                    <a:pt x="5" y="59"/>
                    <a:pt x="6" y="59"/>
                    <a:pt x="7" y="59"/>
                  </a:cubicBezTo>
                  <a:cubicBezTo>
                    <a:pt x="8" y="59"/>
                    <a:pt x="9" y="59"/>
                    <a:pt x="10" y="57"/>
                  </a:cubicBezTo>
                  <a:cubicBezTo>
                    <a:pt x="19" y="43"/>
                    <a:pt x="19" y="43"/>
                    <a:pt x="19" y="43"/>
                  </a:cubicBezTo>
                  <a:cubicBezTo>
                    <a:pt x="34" y="43"/>
                    <a:pt x="34" y="43"/>
                    <a:pt x="34" y="43"/>
                  </a:cubicBezTo>
                  <a:cubicBezTo>
                    <a:pt x="35" y="43"/>
                    <a:pt x="35" y="43"/>
                    <a:pt x="35" y="42"/>
                  </a:cubicBezTo>
                  <a:cubicBezTo>
                    <a:pt x="35" y="32"/>
                    <a:pt x="35" y="32"/>
                    <a:pt x="35" y="32"/>
                  </a:cubicBezTo>
                  <a:cubicBezTo>
                    <a:pt x="35" y="22"/>
                    <a:pt x="31" y="14"/>
                    <a:pt x="24" y="14"/>
                  </a:cubicBezTo>
                  <a:cubicBezTo>
                    <a:pt x="23" y="14"/>
                    <a:pt x="23" y="14"/>
                    <a:pt x="22" y="15"/>
                  </a:cubicBezTo>
                  <a:cubicBezTo>
                    <a:pt x="24" y="13"/>
                    <a:pt x="26" y="11"/>
                    <a:pt x="26" y="8"/>
                  </a:cubicBezTo>
                  <a:cubicBezTo>
                    <a:pt x="26" y="3"/>
                    <a:pt x="22" y="0"/>
                    <a:pt x="18" y="0"/>
                  </a:cubicBezTo>
                  <a:cubicBezTo>
                    <a:pt x="14" y="0"/>
                    <a:pt x="10" y="3"/>
                    <a:pt x="10" y="8"/>
                  </a:cubicBezTo>
                  <a:cubicBezTo>
                    <a:pt x="10" y="12"/>
                    <a:pt x="14" y="16"/>
                    <a:pt x="18" y="16"/>
                  </a:cubicBezTo>
                  <a:cubicBezTo>
                    <a:pt x="19" y="16"/>
                    <a:pt x="20" y="16"/>
                    <a:pt x="20" y="15"/>
                  </a:cubicBezTo>
                  <a:cubicBezTo>
                    <a:pt x="18" y="16"/>
                    <a:pt x="17" y="18"/>
                    <a:pt x="15" y="21"/>
                  </a:cubicBezTo>
                  <a:cubicBezTo>
                    <a:pt x="3" y="23"/>
                    <a:pt x="3" y="23"/>
                    <a:pt x="3" y="23"/>
                  </a:cubicBezTo>
                  <a:cubicBezTo>
                    <a:pt x="2" y="24"/>
                    <a:pt x="1" y="24"/>
                    <a:pt x="1" y="25"/>
                  </a:cubicBezTo>
                  <a:cubicBezTo>
                    <a:pt x="0" y="26"/>
                    <a:pt x="0" y="28"/>
                    <a:pt x="0" y="29"/>
                  </a:cubicBezTo>
                  <a:cubicBezTo>
                    <a:pt x="1" y="31"/>
                    <a:pt x="2" y="32"/>
                    <a:pt x="4" y="32"/>
                  </a:cubicBezTo>
                  <a:cubicBezTo>
                    <a:pt x="5" y="32"/>
                    <a:pt x="5" y="32"/>
                    <a:pt x="5" y="32"/>
                  </a:cubicBezTo>
                  <a:cubicBezTo>
                    <a:pt x="13" y="30"/>
                    <a:pt x="13" y="30"/>
                    <a:pt x="13" y="30"/>
                  </a:cubicBezTo>
                  <a:cubicBezTo>
                    <a:pt x="13" y="31"/>
                    <a:pt x="13" y="32"/>
                    <a:pt x="13" y="32"/>
                  </a:cubicBezTo>
                  <a:cubicBezTo>
                    <a:pt x="13" y="36"/>
                    <a:pt x="13" y="36"/>
                    <a:pt x="13" y="36"/>
                  </a:cubicBezTo>
                  <a:lnTo>
                    <a:pt x="3"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36">
              <a:extLst>
                <a:ext uri="{FF2B5EF4-FFF2-40B4-BE49-F238E27FC236}">
                  <a16:creationId xmlns:a16="http://schemas.microsoft.com/office/drawing/2014/main" id="{F9D12E1F-E3EA-4733-9CC6-6F44144960C8}"/>
                </a:ext>
              </a:extLst>
            </p:cNvPr>
            <p:cNvSpPr>
              <a:spLocks/>
            </p:cNvSpPr>
            <p:nvPr/>
          </p:nvSpPr>
          <p:spPr bwMode="auto">
            <a:xfrm>
              <a:off x="4070351" y="3805238"/>
              <a:ext cx="90488" cy="100012"/>
            </a:xfrm>
            <a:custGeom>
              <a:avLst/>
              <a:gdLst/>
              <a:ahLst/>
              <a:cxnLst>
                <a:cxn ang="0">
                  <a:pos x="1" y="20"/>
                </a:cxn>
                <a:cxn ang="0">
                  <a:pos x="17" y="20"/>
                </a:cxn>
                <a:cxn ang="0">
                  <a:pos x="17" y="1"/>
                </a:cxn>
                <a:cxn ang="0">
                  <a:pos x="18" y="0"/>
                </a:cxn>
                <a:cxn ang="0">
                  <a:pos x="20" y="1"/>
                </a:cxn>
                <a:cxn ang="0">
                  <a:pos x="20" y="21"/>
                </a:cxn>
                <a:cxn ang="0">
                  <a:pos x="18" y="22"/>
                </a:cxn>
                <a:cxn ang="0">
                  <a:pos x="1" y="22"/>
                </a:cxn>
                <a:cxn ang="0">
                  <a:pos x="0" y="21"/>
                </a:cxn>
                <a:cxn ang="0">
                  <a:pos x="1" y="20"/>
                </a:cxn>
              </a:cxnLst>
              <a:rect l="0" t="0" r="r" b="b"/>
              <a:pathLst>
                <a:path w="20" h="22">
                  <a:moveTo>
                    <a:pt x="1" y="20"/>
                  </a:moveTo>
                  <a:cubicBezTo>
                    <a:pt x="17" y="20"/>
                    <a:pt x="17" y="20"/>
                    <a:pt x="17" y="20"/>
                  </a:cubicBezTo>
                  <a:cubicBezTo>
                    <a:pt x="17" y="1"/>
                    <a:pt x="17" y="1"/>
                    <a:pt x="17" y="1"/>
                  </a:cubicBezTo>
                  <a:cubicBezTo>
                    <a:pt x="17" y="0"/>
                    <a:pt x="18" y="0"/>
                    <a:pt x="18" y="0"/>
                  </a:cubicBezTo>
                  <a:cubicBezTo>
                    <a:pt x="19" y="0"/>
                    <a:pt x="20" y="0"/>
                    <a:pt x="20" y="1"/>
                  </a:cubicBezTo>
                  <a:cubicBezTo>
                    <a:pt x="20" y="21"/>
                    <a:pt x="20" y="21"/>
                    <a:pt x="20" y="21"/>
                  </a:cubicBezTo>
                  <a:cubicBezTo>
                    <a:pt x="20" y="22"/>
                    <a:pt x="19" y="22"/>
                    <a:pt x="18" y="22"/>
                  </a:cubicBezTo>
                  <a:cubicBezTo>
                    <a:pt x="1" y="22"/>
                    <a:pt x="1" y="22"/>
                    <a:pt x="1" y="22"/>
                  </a:cubicBezTo>
                  <a:cubicBezTo>
                    <a:pt x="0" y="22"/>
                    <a:pt x="0" y="22"/>
                    <a:pt x="0" y="21"/>
                  </a:cubicBezTo>
                  <a:cubicBezTo>
                    <a:pt x="0" y="20"/>
                    <a:pt x="0" y="20"/>
                    <a:pt x="1" y="2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83">
            <a:extLst>
              <a:ext uri="{FF2B5EF4-FFF2-40B4-BE49-F238E27FC236}">
                <a16:creationId xmlns:a16="http://schemas.microsoft.com/office/drawing/2014/main" id="{B97D833C-5618-499A-B3B0-C4A5BECD8B8B}"/>
              </a:ext>
            </a:extLst>
          </p:cNvPr>
          <p:cNvGrpSpPr/>
          <p:nvPr/>
        </p:nvGrpSpPr>
        <p:grpSpPr>
          <a:xfrm>
            <a:off x="2047238" y="2740924"/>
            <a:ext cx="279400" cy="455719"/>
            <a:chOff x="3916363" y="1987550"/>
            <a:chExt cx="163513" cy="266700"/>
          </a:xfrm>
          <a:solidFill>
            <a:srgbClr val="FE4A1E"/>
          </a:solidFill>
        </p:grpSpPr>
        <p:sp>
          <p:nvSpPr>
            <p:cNvPr id="23" name="Freeform 39">
              <a:extLst>
                <a:ext uri="{FF2B5EF4-FFF2-40B4-BE49-F238E27FC236}">
                  <a16:creationId xmlns:a16="http://schemas.microsoft.com/office/drawing/2014/main" id="{4E81DD27-CB92-4BAA-93FF-27C8966C1037}"/>
                </a:ext>
              </a:extLst>
            </p:cNvPr>
            <p:cNvSpPr>
              <a:spLocks noEditPoints="1"/>
            </p:cNvSpPr>
            <p:nvPr/>
          </p:nvSpPr>
          <p:spPr bwMode="auto">
            <a:xfrm>
              <a:off x="3916363" y="1987550"/>
              <a:ext cx="163513" cy="244475"/>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40">
              <a:extLst>
                <a:ext uri="{FF2B5EF4-FFF2-40B4-BE49-F238E27FC236}">
                  <a16:creationId xmlns:a16="http://schemas.microsoft.com/office/drawing/2014/main" id="{4B9FD082-7B11-4C62-A1E8-FAE90D29533C}"/>
                </a:ext>
              </a:extLst>
            </p:cNvPr>
            <p:cNvSpPr>
              <a:spLocks/>
            </p:cNvSpPr>
            <p:nvPr/>
          </p:nvSpPr>
          <p:spPr bwMode="auto">
            <a:xfrm>
              <a:off x="3975101" y="2236788"/>
              <a:ext cx="44450" cy="17462"/>
            </a:xfrm>
            <a:custGeom>
              <a:avLst/>
              <a:gdLst/>
              <a:ahLst/>
              <a:cxnLst>
                <a:cxn ang="0">
                  <a:pos x="4" y="4"/>
                </a:cxn>
                <a:cxn ang="0">
                  <a:pos x="6" y="4"/>
                </a:cxn>
                <a:cxn ang="0">
                  <a:pos x="10" y="0"/>
                </a:cxn>
                <a:cxn ang="0">
                  <a:pos x="0" y="0"/>
                </a:cxn>
                <a:cxn ang="0">
                  <a:pos x="4" y="4"/>
                </a:cxn>
              </a:cxnLst>
              <a:rect l="0" t="0" r="r" b="b"/>
              <a:pathLst>
                <a:path w="10" h="4">
                  <a:moveTo>
                    <a:pt x="4" y="4"/>
                  </a:moveTo>
                  <a:cubicBezTo>
                    <a:pt x="6" y="4"/>
                    <a:pt x="6" y="4"/>
                    <a:pt x="6" y="4"/>
                  </a:cubicBezTo>
                  <a:cubicBezTo>
                    <a:pt x="8" y="4"/>
                    <a:pt x="10" y="2"/>
                    <a:pt x="10" y="0"/>
                  </a:cubicBezTo>
                  <a:cubicBezTo>
                    <a:pt x="0" y="0"/>
                    <a:pt x="0" y="0"/>
                    <a:pt x="0" y="0"/>
                  </a:cubicBezTo>
                  <a:cubicBezTo>
                    <a:pt x="0" y="2"/>
                    <a:pt x="2" y="4"/>
                    <a:pt x="4"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41">
              <a:extLst>
                <a:ext uri="{FF2B5EF4-FFF2-40B4-BE49-F238E27FC236}">
                  <a16:creationId xmlns:a16="http://schemas.microsoft.com/office/drawing/2014/main" id="{B0A8A2A2-A166-4051-A21B-0B7058FDBD64}"/>
                </a:ext>
              </a:extLst>
            </p:cNvPr>
            <p:cNvSpPr>
              <a:spLocks/>
            </p:cNvSpPr>
            <p:nvPr/>
          </p:nvSpPr>
          <p:spPr bwMode="auto">
            <a:xfrm>
              <a:off x="3987801" y="2087563"/>
              <a:ext cx="19050" cy="7937"/>
            </a:xfrm>
            <a:custGeom>
              <a:avLst/>
              <a:gdLst/>
              <a:ahLst/>
              <a:cxnLst>
                <a:cxn ang="0">
                  <a:pos x="3" y="0"/>
                </a:cxn>
                <a:cxn ang="0">
                  <a:pos x="1" y="0"/>
                </a:cxn>
                <a:cxn ang="0">
                  <a:pos x="0" y="1"/>
                </a:cxn>
                <a:cxn ang="0">
                  <a:pos x="1" y="2"/>
                </a:cxn>
                <a:cxn ang="0">
                  <a:pos x="3" y="2"/>
                </a:cxn>
                <a:cxn ang="0">
                  <a:pos x="4" y="1"/>
                </a:cxn>
                <a:cxn ang="0">
                  <a:pos x="3" y="0"/>
                </a:cxn>
              </a:cxnLst>
              <a:rect l="0" t="0" r="r" b="b"/>
              <a:pathLst>
                <a:path w="4" h="2">
                  <a:moveTo>
                    <a:pt x="3" y="0"/>
                  </a:moveTo>
                  <a:cubicBezTo>
                    <a:pt x="1" y="0"/>
                    <a:pt x="1" y="0"/>
                    <a:pt x="1" y="0"/>
                  </a:cubicBezTo>
                  <a:cubicBezTo>
                    <a:pt x="1" y="0"/>
                    <a:pt x="0" y="1"/>
                    <a:pt x="0" y="1"/>
                  </a:cubicBezTo>
                  <a:cubicBezTo>
                    <a:pt x="0" y="2"/>
                    <a:pt x="1" y="2"/>
                    <a:pt x="1" y="2"/>
                  </a:cubicBezTo>
                  <a:cubicBezTo>
                    <a:pt x="3" y="2"/>
                    <a:pt x="3" y="2"/>
                    <a:pt x="3" y="2"/>
                  </a:cubicBezTo>
                  <a:cubicBezTo>
                    <a:pt x="4" y="2"/>
                    <a:pt x="4" y="2"/>
                    <a:pt x="4" y="1"/>
                  </a:cubicBezTo>
                  <a:cubicBezTo>
                    <a:pt x="4" y="1"/>
                    <a:pt x="4" y="0"/>
                    <a:pt x="3"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42">
              <a:extLst>
                <a:ext uri="{FF2B5EF4-FFF2-40B4-BE49-F238E27FC236}">
                  <a16:creationId xmlns:a16="http://schemas.microsoft.com/office/drawing/2014/main" id="{06756C11-0701-40B6-908E-26FC49CA944B}"/>
                </a:ext>
              </a:extLst>
            </p:cNvPr>
            <p:cNvSpPr>
              <a:spLocks/>
            </p:cNvSpPr>
            <p:nvPr/>
          </p:nvSpPr>
          <p:spPr bwMode="auto">
            <a:xfrm>
              <a:off x="3970338" y="2073275"/>
              <a:ext cx="53975" cy="4762"/>
            </a:xfrm>
            <a:custGeom>
              <a:avLst/>
              <a:gdLst/>
              <a:ahLst/>
              <a:cxnLst>
                <a:cxn ang="0">
                  <a:pos x="31" y="0"/>
                </a:cxn>
                <a:cxn ang="0">
                  <a:pos x="3" y="0"/>
                </a:cxn>
                <a:cxn ang="0">
                  <a:pos x="0" y="0"/>
                </a:cxn>
                <a:cxn ang="0">
                  <a:pos x="3" y="3"/>
                </a:cxn>
                <a:cxn ang="0">
                  <a:pos x="31" y="3"/>
                </a:cxn>
                <a:cxn ang="0">
                  <a:pos x="34" y="0"/>
                </a:cxn>
                <a:cxn ang="0">
                  <a:pos x="31" y="0"/>
                </a:cxn>
              </a:cxnLst>
              <a:rect l="0" t="0" r="r" b="b"/>
              <a:pathLst>
                <a:path w="34" h="3">
                  <a:moveTo>
                    <a:pt x="31" y="0"/>
                  </a:moveTo>
                  <a:lnTo>
                    <a:pt x="3" y="0"/>
                  </a:lnTo>
                  <a:lnTo>
                    <a:pt x="0" y="0"/>
                  </a:lnTo>
                  <a:lnTo>
                    <a:pt x="3" y="3"/>
                  </a:lnTo>
                  <a:lnTo>
                    <a:pt x="31" y="3"/>
                  </a:lnTo>
                  <a:lnTo>
                    <a:pt x="34" y="0"/>
                  </a:lnTo>
                  <a:lnTo>
                    <a:pt x="31"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7" name="Group 26">
            <a:extLst>
              <a:ext uri="{FF2B5EF4-FFF2-40B4-BE49-F238E27FC236}">
                <a16:creationId xmlns:a16="http://schemas.microsoft.com/office/drawing/2014/main" id="{95436983-3D72-4EC0-B611-291BA708AF2E}"/>
              </a:ext>
            </a:extLst>
          </p:cNvPr>
          <p:cNvGrpSpPr/>
          <p:nvPr/>
        </p:nvGrpSpPr>
        <p:grpSpPr>
          <a:xfrm>
            <a:off x="9626623" y="2765584"/>
            <a:ext cx="469900" cy="436033"/>
            <a:chOff x="4581525" y="1828800"/>
            <a:chExt cx="352425" cy="327025"/>
          </a:xfrm>
          <a:solidFill>
            <a:srgbClr val="44546B"/>
          </a:solidFill>
        </p:grpSpPr>
        <p:sp>
          <p:nvSpPr>
            <p:cNvPr id="28" name="Freeform 19">
              <a:extLst>
                <a:ext uri="{FF2B5EF4-FFF2-40B4-BE49-F238E27FC236}">
                  <a16:creationId xmlns:a16="http://schemas.microsoft.com/office/drawing/2014/main" id="{3F246401-CA2B-44D5-AFCD-2EE1AFA1EC7D}"/>
                </a:ext>
              </a:extLst>
            </p:cNvPr>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20">
              <a:extLst>
                <a:ext uri="{FF2B5EF4-FFF2-40B4-BE49-F238E27FC236}">
                  <a16:creationId xmlns:a16="http://schemas.microsoft.com/office/drawing/2014/main" id="{96D96272-6118-47C4-91A9-4756F93E7C3D}"/>
                </a:ext>
              </a:extLst>
            </p:cNvPr>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21">
              <a:extLst>
                <a:ext uri="{FF2B5EF4-FFF2-40B4-BE49-F238E27FC236}">
                  <a16:creationId xmlns:a16="http://schemas.microsoft.com/office/drawing/2014/main" id="{AF258E20-3AD8-44E4-A7F9-5191B2B70043}"/>
                </a:ext>
              </a:extLst>
            </p:cNvPr>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22">
              <a:extLst>
                <a:ext uri="{FF2B5EF4-FFF2-40B4-BE49-F238E27FC236}">
                  <a16:creationId xmlns:a16="http://schemas.microsoft.com/office/drawing/2014/main" id="{23C2C8D6-5976-4204-823E-0EBCDB967584}"/>
                </a:ext>
              </a:extLst>
            </p:cNvPr>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23">
              <a:extLst>
                <a:ext uri="{FF2B5EF4-FFF2-40B4-BE49-F238E27FC236}">
                  <a16:creationId xmlns:a16="http://schemas.microsoft.com/office/drawing/2014/main" id="{246052A5-096A-4368-98AB-5E50AA54DB8E}"/>
                </a:ext>
              </a:extLst>
            </p:cNvPr>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24">
              <a:extLst>
                <a:ext uri="{FF2B5EF4-FFF2-40B4-BE49-F238E27FC236}">
                  <a16:creationId xmlns:a16="http://schemas.microsoft.com/office/drawing/2014/main" id="{33CA7F0E-36BA-4F3C-90D5-28F7A97B3ADB}"/>
                </a:ext>
              </a:extLst>
            </p:cNvPr>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25">
              <a:extLst>
                <a:ext uri="{FF2B5EF4-FFF2-40B4-BE49-F238E27FC236}">
                  <a16:creationId xmlns:a16="http://schemas.microsoft.com/office/drawing/2014/main" id="{AACC542D-B9D6-4464-A74B-123C3A55EA0A}"/>
                </a:ext>
              </a:extLst>
            </p:cNvPr>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6">
              <a:extLst>
                <a:ext uri="{FF2B5EF4-FFF2-40B4-BE49-F238E27FC236}">
                  <a16:creationId xmlns:a16="http://schemas.microsoft.com/office/drawing/2014/main" id="{C5E9DBD2-ED7F-470C-9043-0C5D4A0D445E}"/>
                </a:ext>
              </a:extLst>
            </p:cNvPr>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27">
              <a:extLst>
                <a:ext uri="{FF2B5EF4-FFF2-40B4-BE49-F238E27FC236}">
                  <a16:creationId xmlns:a16="http://schemas.microsoft.com/office/drawing/2014/main" id="{DCA6FC36-403C-4E69-9780-303A80B90567}"/>
                </a:ext>
              </a:extLst>
            </p:cNvPr>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8">
              <a:extLst>
                <a:ext uri="{FF2B5EF4-FFF2-40B4-BE49-F238E27FC236}">
                  <a16:creationId xmlns:a16="http://schemas.microsoft.com/office/drawing/2014/main" id="{20E7563F-350F-4AB1-A661-313E6A3483CE}"/>
                </a:ext>
              </a:extLst>
            </p:cNvPr>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9">
              <a:extLst>
                <a:ext uri="{FF2B5EF4-FFF2-40B4-BE49-F238E27FC236}">
                  <a16:creationId xmlns:a16="http://schemas.microsoft.com/office/drawing/2014/main" id="{26E2BA1E-8758-4082-B895-1E443035AA6F}"/>
                </a:ext>
              </a:extLst>
            </p:cNvPr>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30">
              <a:extLst>
                <a:ext uri="{FF2B5EF4-FFF2-40B4-BE49-F238E27FC236}">
                  <a16:creationId xmlns:a16="http://schemas.microsoft.com/office/drawing/2014/main" id="{2D74D493-4551-4002-9DA1-B9EE828AE780}"/>
                </a:ext>
              </a:extLst>
            </p:cNvPr>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31">
              <a:extLst>
                <a:ext uri="{FF2B5EF4-FFF2-40B4-BE49-F238E27FC236}">
                  <a16:creationId xmlns:a16="http://schemas.microsoft.com/office/drawing/2014/main" id="{E2E6BC5B-2A0E-4722-A169-7D2BC4C7C283}"/>
                </a:ext>
              </a:extLst>
            </p:cNvPr>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32">
              <a:extLst>
                <a:ext uri="{FF2B5EF4-FFF2-40B4-BE49-F238E27FC236}">
                  <a16:creationId xmlns:a16="http://schemas.microsoft.com/office/drawing/2014/main" id="{8B626E6A-50A8-48CF-AAEB-B02CC1B2C317}"/>
                </a:ext>
              </a:extLst>
            </p:cNvPr>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33">
              <a:extLst>
                <a:ext uri="{FF2B5EF4-FFF2-40B4-BE49-F238E27FC236}">
                  <a16:creationId xmlns:a16="http://schemas.microsoft.com/office/drawing/2014/main" id="{50025B38-EAAA-42D1-921F-AA800CAFB1D6}"/>
                </a:ext>
              </a:extLst>
            </p:cNvPr>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34">
              <a:extLst>
                <a:ext uri="{FF2B5EF4-FFF2-40B4-BE49-F238E27FC236}">
                  <a16:creationId xmlns:a16="http://schemas.microsoft.com/office/drawing/2014/main" id="{D7CCE340-BF99-4FF5-AF18-464CFE436D7A}"/>
                </a:ext>
              </a:extLst>
            </p:cNvPr>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35">
              <a:extLst>
                <a:ext uri="{FF2B5EF4-FFF2-40B4-BE49-F238E27FC236}">
                  <a16:creationId xmlns:a16="http://schemas.microsoft.com/office/drawing/2014/main" id="{702275DC-1CE8-4EFB-9AC8-61D51A0FCC79}"/>
                </a:ext>
              </a:extLst>
            </p:cNvPr>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5" name="Picture 44">
            <a:hlinkClick r:id="rId2"/>
            <a:extLst>
              <a:ext uri="{FF2B5EF4-FFF2-40B4-BE49-F238E27FC236}">
                <a16:creationId xmlns:a16="http://schemas.microsoft.com/office/drawing/2014/main" id="{84947192-23F8-4D32-B57E-9366430AE5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17129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53" presetClass="entr" presetSubtype="16" fill="hold" nodeType="afterEffect">
                                  <p:stCondLst>
                                    <p:cond delay="0"/>
                                  </p:stCondLst>
                                  <p:childTnLst>
                                    <p:set>
                                      <p:cBhvr>
                                        <p:cTn id="22" dur="1" fill="hold">
                                          <p:stCondLst>
                                            <p:cond delay="0"/>
                                          </p:stCondLst>
                                        </p:cTn>
                                        <p:tgtEl>
                                          <p:spTgt spid="22"/>
                                        </p:tgtEl>
                                        <p:attrNameLst>
                                          <p:attrName>style.visibility</p:attrName>
                                        </p:attrNameLst>
                                      </p:cBhvr>
                                      <p:to>
                                        <p:strVal val="visible"/>
                                      </p:to>
                                    </p:set>
                                    <p:anim calcmode="lin" valueType="num">
                                      <p:cBhvr>
                                        <p:cTn id="23" dur="500" fill="hold"/>
                                        <p:tgtEl>
                                          <p:spTgt spid="22"/>
                                        </p:tgtEl>
                                        <p:attrNameLst>
                                          <p:attrName>ppt_w</p:attrName>
                                        </p:attrNameLst>
                                      </p:cBhvr>
                                      <p:tavLst>
                                        <p:tav tm="0">
                                          <p:val>
                                            <p:fltVal val="0"/>
                                          </p:val>
                                        </p:tav>
                                        <p:tav tm="100000">
                                          <p:val>
                                            <p:strVal val="#ppt_w"/>
                                          </p:val>
                                        </p:tav>
                                      </p:tavLst>
                                    </p:anim>
                                    <p:anim calcmode="lin" valueType="num">
                                      <p:cBhvr>
                                        <p:cTn id="24" dur="500" fill="hold"/>
                                        <p:tgtEl>
                                          <p:spTgt spid="22"/>
                                        </p:tgtEl>
                                        <p:attrNameLst>
                                          <p:attrName>ppt_h</p:attrName>
                                        </p:attrNameLst>
                                      </p:cBhvr>
                                      <p:tavLst>
                                        <p:tav tm="0">
                                          <p:val>
                                            <p:fltVal val="0"/>
                                          </p:val>
                                        </p:tav>
                                        <p:tav tm="100000">
                                          <p:val>
                                            <p:strVal val="#ppt_h"/>
                                          </p:val>
                                        </p:tav>
                                      </p:tavLst>
                                    </p:anim>
                                    <p:animEffect transition="in" filter="fade">
                                      <p:cBhvr>
                                        <p:cTn id="25" dur="500"/>
                                        <p:tgtEl>
                                          <p:spTgt spid="22"/>
                                        </p:tgtEl>
                                      </p:cBhvr>
                                    </p:animEffect>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10">
                                            <p:txEl>
                                              <p:pRg st="1" end="1"/>
                                            </p:txEl>
                                          </p:spTgt>
                                        </p:tgtEl>
                                        <p:attrNameLst>
                                          <p:attrName>style.visibility</p:attrName>
                                        </p:attrNameLst>
                                      </p:cBhvr>
                                      <p:to>
                                        <p:strVal val="visible"/>
                                      </p:to>
                                    </p:set>
                                    <p:animEffect transition="in" filter="fade">
                                      <p:cBhvr>
                                        <p:cTn id="29" dur="1000"/>
                                        <p:tgtEl>
                                          <p:spTgt spid="10">
                                            <p:txEl>
                                              <p:pRg st="1" end="1"/>
                                            </p:txEl>
                                          </p:spTgt>
                                        </p:tgtEl>
                                      </p:cBhvr>
                                    </p:animEffect>
                                    <p:anim calcmode="lin" valueType="num">
                                      <p:cBhvr>
                                        <p:cTn id="30"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42" presetClass="entr" presetSubtype="0" fill="hold" grpId="0" nodeType="afterEffect">
                                  <p:stCondLst>
                                    <p:cond delay="0"/>
                                  </p:stCondLst>
                                  <p:childTnLst>
                                    <p:set>
                                      <p:cBhvr>
                                        <p:cTn id="34" dur="1" fill="hold">
                                          <p:stCondLst>
                                            <p:cond delay="0"/>
                                          </p:stCondLst>
                                        </p:cTn>
                                        <p:tgtEl>
                                          <p:spTgt spid="10">
                                            <p:txEl>
                                              <p:pRg st="2" end="2"/>
                                            </p:txEl>
                                          </p:spTgt>
                                        </p:tgtEl>
                                        <p:attrNameLst>
                                          <p:attrName>style.visibility</p:attrName>
                                        </p:attrNameLst>
                                      </p:cBhvr>
                                      <p:to>
                                        <p:strVal val="visible"/>
                                      </p:to>
                                    </p:set>
                                    <p:animEffect transition="in" filter="fade">
                                      <p:cBhvr>
                                        <p:cTn id="35" dur="1000"/>
                                        <p:tgtEl>
                                          <p:spTgt spid="10">
                                            <p:txEl>
                                              <p:pRg st="2" end="2"/>
                                            </p:txEl>
                                          </p:spTgt>
                                        </p:tgtEl>
                                      </p:cBhvr>
                                    </p:animEffect>
                                    <p:anim calcmode="lin" valueType="num">
                                      <p:cBhvr>
                                        <p:cTn id="36"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42" presetClass="entr" presetSubtype="0" fill="hold" grpId="0" nodeType="afterEffect">
                                  <p:stCondLst>
                                    <p:cond delay="0"/>
                                  </p:stCondLst>
                                  <p:childTnLst>
                                    <p:set>
                                      <p:cBhvr>
                                        <p:cTn id="40" dur="1" fill="hold">
                                          <p:stCondLst>
                                            <p:cond delay="0"/>
                                          </p:stCondLst>
                                        </p:cTn>
                                        <p:tgtEl>
                                          <p:spTgt spid="10">
                                            <p:txEl>
                                              <p:pRg st="3" end="3"/>
                                            </p:txEl>
                                          </p:spTgt>
                                        </p:tgtEl>
                                        <p:attrNameLst>
                                          <p:attrName>style.visibility</p:attrName>
                                        </p:attrNameLst>
                                      </p:cBhvr>
                                      <p:to>
                                        <p:strVal val="visible"/>
                                      </p:to>
                                    </p:set>
                                    <p:animEffect transition="in" filter="fade">
                                      <p:cBhvr>
                                        <p:cTn id="41" dur="1000"/>
                                        <p:tgtEl>
                                          <p:spTgt spid="10">
                                            <p:txEl>
                                              <p:pRg st="3" end="3"/>
                                            </p:txEl>
                                          </p:spTgt>
                                        </p:tgtEl>
                                      </p:cBhvr>
                                    </p:animEffect>
                                    <p:anim calcmode="lin" valueType="num">
                                      <p:cBhvr>
                                        <p:cTn id="42"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43" dur="10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53" presetClass="entr" presetSubtype="16" fill="hold" grpId="0" nodeType="after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p:cTn id="47" dur="500" fill="hold"/>
                                        <p:tgtEl>
                                          <p:spTgt spid="11"/>
                                        </p:tgtEl>
                                        <p:attrNameLst>
                                          <p:attrName>ppt_w</p:attrName>
                                        </p:attrNameLst>
                                      </p:cBhvr>
                                      <p:tavLst>
                                        <p:tav tm="0">
                                          <p:val>
                                            <p:fltVal val="0"/>
                                          </p:val>
                                        </p:tav>
                                        <p:tav tm="100000">
                                          <p:val>
                                            <p:strVal val="#ppt_w"/>
                                          </p:val>
                                        </p:tav>
                                      </p:tavLst>
                                    </p:anim>
                                    <p:anim calcmode="lin" valueType="num">
                                      <p:cBhvr>
                                        <p:cTn id="48" dur="500" fill="hold"/>
                                        <p:tgtEl>
                                          <p:spTgt spid="11"/>
                                        </p:tgtEl>
                                        <p:attrNameLst>
                                          <p:attrName>ppt_h</p:attrName>
                                        </p:attrNameLst>
                                      </p:cBhvr>
                                      <p:tavLst>
                                        <p:tav tm="0">
                                          <p:val>
                                            <p:fltVal val="0"/>
                                          </p:val>
                                        </p:tav>
                                        <p:tav tm="100000">
                                          <p:val>
                                            <p:strVal val="#ppt_h"/>
                                          </p:val>
                                        </p:tav>
                                      </p:tavLst>
                                    </p:anim>
                                    <p:animEffect transition="in" filter="fade">
                                      <p:cBhvr>
                                        <p:cTn id="49" dur="500"/>
                                        <p:tgtEl>
                                          <p:spTgt spid="11"/>
                                        </p:tgtEl>
                                      </p:cBhvr>
                                    </p:animEffect>
                                  </p:childTnLst>
                                </p:cTn>
                              </p:par>
                            </p:childTnLst>
                          </p:cTn>
                        </p:par>
                        <p:par>
                          <p:cTn id="50" fill="hold">
                            <p:stCondLst>
                              <p:cond delay="6000"/>
                            </p:stCondLst>
                            <p:childTnLst>
                              <p:par>
                                <p:cTn id="51" presetID="42" presetClass="entr" presetSubtype="0" fill="hold" grpId="0" nodeType="afterEffect">
                                  <p:stCondLst>
                                    <p:cond delay="0"/>
                                  </p:stCondLst>
                                  <p:childTnLst>
                                    <p:set>
                                      <p:cBhvr>
                                        <p:cTn id="52" dur="1" fill="hold">
                                          <p:stCondLst>
                                            <p:cond delay="0"/>
                                          </p:stCondLst>
                                        </p:cTn>
                                        <p:tgtEl>
                                          <p:spTgt spid="12"/>
                                        </p:tgtEl>
                                        <p:attrNameLst>
                                          <p:attrName>style.visibility</p:attrName>
                                        </p:attrNameLst>
                                      </p:cBhvr>
                                      <p:to>
                                        <p:strVal val="visible"/>
                                      </p:to>
                                    </p:set>
                                    <p:animEffect transition="in" filter="fade">
                                      <p:cBhvr>
                                        <p:cTn id="53" dur="1000"/>
                                        <p:tgtEl>
                                          <p:spTgt spid="12"/>
                                        </p:tgtEl>
                                      </p:cBhvr>
                                    </p:animEffect>
                                    <p:anim calcmode="lin" valueType="num">
                                      <p:cBhvr>
                                        <p:cTn id="54" dur="1000" fill="hold"/>
                                        <p:tgtEl>
                                          <p:spTgt spid="12"/>
                                        </p:tgtEl>
                                        <p:attrNameLst>
                                          <p:attrName>ppt_x</p:attrName>
                                        </p:attrNameLst>
                                      </p:cBhvr>
                                      <p:tavLst>
                                        <p:tav tm="0">
                                          <p:val>
                                            <p:strVal val="#ppt_x"/>
                                          </p:val>
                                        </p:tav>
                                        <p:tav tm="100000">
                                          <p:val>
                                            <p:strVal val="#ppt_x"/>
                                          </p:val>
                                        </p:tav>
                                      </p:tavLst>
                                    </p:anim>
                                    <p:anim calcmode="lin" valueType="num">
                                      <p:cBhvr>
                                        <p:cTn id="55" dur="1000" fill="hold"/>
                                        <p:tgtEl>
                                          <p:spTgt spid="12"/>
                                        </p:tgtEl>
                                        <p:attrNameLst>
                                          <p:attrName>ppt_y</p:attrName>
                                        </p:attrNameLst>
                                      </p:cBhvr>
                                      <p:tavLst>
                                        <p:tav tm="0">
                                          <p:val>
                                            <p:strVal val="#ppt_y+.1"/>
                                          </p:val>
                                        </p:tav>
                                        <p:tav tm="100000">
                                          <p:val>
                                            <p:strVal val="#ppt_y"/>
                                          </p:val>
                                        </p:tav>
                                      </p:tavLst>
                                    </p:anim>
                                  </p:childTnLst>
                                </p:cTn>
                              </p:par>
                            </p:childTnLst>
                          </p:cTn>
                        </p:par>
                        <p:par>
                          <p:cTn id="56" fill="hold">
                            <p:stCondLst>
                              <p:cond delay="7000"/>
                            </p:stCondLst>
                            <p:childTnLst>
                              <p:par>
                                <p:cTn id="57" presetID="53" presetClass="entr" presetSubtype="16" fill="hold" nodeType="afterEffect">
                                  <p:stCondLst>
                                    <p:cond delay="0"/>
                                  </p:stCondLst>
                                  <p:childTnLst>
                                    <p:set>
                                      <p:cBhvr>
                                        <p:cTn id="58" dur="1" fill="hold">
                                          <p:stCondLst>
                                            <p:cond delay="0"/>
                                          </p:stCondLst>
                                        </p:cTn>
                                        <p:tgtEl>
                                          <p:spTgt spid="17"/>
                                        </p:tgtEl>
                                        <p:attrNameLst>
                                          <p:attrName>style.visibility</p:attrName>
                                        </p:attrNameLst>
                                      </p:cBhvr>
                                      <p:to>
                                        <p:strVal val="visible"/>
                                      </p:to>
                                    </p:set>
                                    <p:anim calcmode="lin" valueType="num">
                                      <p:cBhvr>
                                        <p:cTn id="59" dur="500" fill="hold"/>
                                        <p:tgtEl>
                                          <p:spTgt spid="17"/>
                                        </p:tgtEl>
                                        <p:attrNameLst>
                                          <p:attrName>ppt_w</p:attrName>
                                        </p:attrNameLst>
                                      </p:cBhvr>
                                      <p:tavLst>
                                        <p:tav tm="0">
                                          <p:val>
                                            <p:fltVal val="0"/>
                                          </p:val>
                                        </p:tav>
                                        <p:tav tm="100000">
                                          <p:val>
                                            <p:strVal val="#ppt_w"/>
                                          </p:val>
                                        </p:tav>
                                      </p:tavLst>
                                    </p:anim>
                                    <p:anim calcmode="lin" valueType="num">
                                      <p:cBhvr>
                                        <p:cTn id="60" dur="500" fill="hold"/>
                                        <p:tgtEl>
                                          <p:spTgt spid="17"/>
                                        </p:tgtEl>
                                        <p:attrNameLst>
                                          <p:attrName>ppt_h</p:attrName>
                                        </p:attrNameLst>
                                      </p:cBhvr>
                                      <p:tavLst>
                                        <p:tav tm="0">
                                          <p:val>
                                            <p:fltVal val="0"/>
                                          </p:val>
                                        </p:tav>
                                        <p:tav tm="100000">
                                          <p:val>
                                            <p:strVal val="#ppt_h"/>
                                          </p:val>
                                        </p:tav>
                                      </p:tavLst>
                                    </p:anim>
                                    <p:animEffect transition="in" filter="fade">
                                      <p:cBhvr>
                                        <p:cTn id="61" dur="500"/>
                                        <p:tgtEl>
                                          <p:spTgt spid="17"/>
                                        </p:tgtEl>
                                      </p:cBhvr>
                                    </p:animEffect>
                                  </p:childTnLst>
                                </p:cTn>
                              </p:par>
                            </p:childTnLst>
                          </p:cTn>
                        </p:par>
                        <p:par>
                          <p:cTn id="62" fill="hold">
                            <p:stCondLst>
                              <p:cond delay="7500"/>
                            </p:stCondLst>
                            <p:childTnLst>
                              <p:par>
                                <p:cTn id="63" presetID="42" presetClass="entr" presetSubtype="0" fill="hold" grpId="0" nodeType="afterEffect">
                                  <p:stCondLst>
                                    <p:cond delay="0"/>
                                  </p:stCondLst>
                                  <p:childTnLst>
                                    <p:set>
                                      <p:cBhvr>
                                        <p:cTn id="64" dur="1" fill="hold">
                                          <p:stCondLst>
                                            <p:cond delay="0"/>
                                          </p:stCondLst>
                                        </p:cTn>
                                        <p:tgtEl>
                                          <p:spTgt spid="13">
                                            <p:txEl>
                                              <p:pRg st="1" end="1"/>
                                            </p:txEl>
                                          </p:spTgt>
                                        </p:tgtEl>
                                        <p:attrNameLst>
                                          <p:attrName>style.visibility</p:attrName>
                                        </p:attrNameLst>
                                      </p:cBhvr>
                                      <p:to>
                                        <p:strVal val="visible"/>
                                      </p:to>
                                    </p:set>
                                    <p:animEffect transition="in" filter="fade">
                                      <p:cBhvr>
                                        <p:cTn id="65" dur="1000"/>
                                        <p:tgtEl>
                                          <p:spTgt spid="13">
                                            <p:txEl>
                                              <p:pRg st="1" end="1"/>
                                            </p:txEl>
                                          </p:spTgt>
                                        </p:tgtEl>
                                      </p:cBhvr>
                                    </p:animEffect>
                                    <p:anim calcmode="lin" valueType="num">
                                      <p:cBhvr>
                                        <p:cTn id="66"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67"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par>
                          <p:cTn id="68" fill="hold">
                            <p:stCondLst>
                              <p:cond delay="8500"/>
                            </p:stCondLst>
                            <p:childTnLst>
                              <p:par>
                                <p:cTn id="69" presetID="42" presetClass="entr" presetSubtype="0" fill="hold" grpId="0" nodeType="afterEffect">
                                  <p:stCondLst>
                                    <p:cond delay="0"/>
                                  </p:stCondLst>
                                  <p:childTnLst>
                                    <p:set>
                                      <p:cBhvr>
                                        <p:cTn id="70" dur="1" fill="hold">
                                          <p:stCondLst>
                                            <p:cond delay="0"/>
                                          </p:stCondLst>
                                        </p:cTn>
                                        <p:tgtEl>
                                          <p:spTgt spid="13">
                                            <p:txEl>
                                              <p:pRg st="2" end="2"/>
                                            </p:txEl>
                                          </p:spTgt>
                                        </p:tgtEl>
                                        <p:attrNameLst>
                                          <p:attrName>style.visibility</p:attrName>
                                        </p:attrNameLst>
                                      </p:cBhvr>
                                      <p:to>
                                        <p:strVal val="visible"/>
                                      </p:to>
                                    </p:set>
                                    <p:animEffect transition="in" filter="fade">
                                      <p:cBhvr>
                                        <p:cTn id="71" dur="1000"/>
                                        <p:tgtEl>
                                          <p:spTgt spid="13">
                                            <p:txEl>
                                              <p:pRg st="2" end="2"/>
                                            </p:txEl>
                                          </p:spTgt>
                                        </p:tgtEl>
                                      </p:cBhvr>
                                    </p:animEffect>
                                    <p:anim calcmode="lin" valueType="num">
                                      <p:cBhvr>
                                        <p:cTn id="72" dur="10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73" dur="1000" fill="hold"/>
                                        <p:tgtEl>
                                          <p:spTgt spid="13">
                                            <p:txEl>
                                              <p:pRg st="2" end="2"/>
                                            </p:txEl>
                                          </p:spTgt>
                                        </p:tgtEl>
                                        <p:attrNameLst>
                                          <p:attrName>ppt_y</p:attrName>
                                        </p:attrNameLst>
                                      </p:cBhvr>
                                      <p:tavLst>
                                        <p:tav tm="0">
                                          <p:val>
                                            <p:strVal val="#ppt_y+.1"/>
                                          </p:val>
                                        </p:tav>
                                        <p:tav tm="100000">
                                          <p:val>
                                            <p:strVal val="#ppt_y"/>
                                          </p:val>
                                        </p:tav>
                                      </p:tavLst>
                                    </p:anim>
                                  </p:childTnLst>
                                </p:cTn>
                              </p:par>
                            </p:childTnLst>
                          </p:cTn>
                        </p:par>
                        <p:par>
                          <p:cTn id="74" fill="hold">
                            <p:stCondLst>
                              <p:cond delay="9500"/>
                            </p:stCondLst>
                            <p:childTnLst>
                              <p:par>
                                <p:cTn id="75" presetID="42" presetClass="entr" presetSubtype="0" fill="hold" grpId="0" nodeType="afterEffect">
                                  <p:stCondLst>
                                    <p:cond delay="0"/>
                                  </p:stCondLst>
                                  <p:childTnLst>
                                    <p:set>
                                      <p:cBhvr>
                                        <p:cTn id="76" dur="1" fill="hold">
                                          <p:stCondLst>
                                            <p:cond delay="0"/>
                                          </p:stCondLst>
                                        </p:cTn>
                                        <p:tgtEl>
                                          <p:spTgt spid="15"/>
                                        </p:tgtEl>
                                        <p:attrNameLst>
                                          <p:attrName>style.visibility</p:attrName>
                                        </p:attrNameLst>
                                      </p:cBhvr>
                                      <p:to>
                                        <p:strVal val="visible"/>
                                      </p:to>
                                    </p:set>
                                    <p:animEffect transition="in" filter="fade">
                                      <p:cBhvr>
                                        <p:cTn id="77" dur="1000"/>
                                        <p:tgtEl>
                                          <p:spTgt spid="15"/>
                                        </p:tgtEl>
                                      </p:cBhvr>
                                    </p:animEffect>
                                    <p:anim calcmode="lin" valueType="num">
                                      <p:cBhvr>
                                        <p:cTn id="78" dur="1000" fill="hold"/>
                                        <p:tgtEl>
                                          <p:spTgt spid="15"/>
                                        </p:tgtEl>
                                        <p:attrNameLst>
                                          <p:attrName>ppt_x</p:attrName>
                                        </p:attrNameLst>
                                      </p:cBhvr>
                                      <p:tavLst>
                                        <p:tav tm="0">
                                          <p:val>
                                            <p:strVal val="#ppt_x"/>
                                          </p:val>
                                        </p:tav>
                                        <p:tav tm="100000">
                                          <p:val>
                                            <p:strVal val="#ppt_x"/>
                                          </p:val>
                                        </p:tav>
                                      </p:tavLst>
                                    </p:anim>
                                    <p:anim calcmode="lin" valueType="num">
                                      <p:cBhvr>
                                        <p:cTn id="79" dur="1000" fill="hold"/>
                                        <p:tgtEl>
                                          <p:spTgt spid="15"/>
                                        </p:tgtEl>
                                        <p:attrNameLst>
                                          <p:attrName>ppt_y</p:attrName>
                                        </p:attrNameLst>
                                      </p:cBhvr>
                                      <p:tavLst>
                                        <p:tav tm="0">
                                          <p:val>
                                            <p:strVal val="#ppt_y+.1"/>
                                          </p:val>
                                        </p:tav>
                                        <p:tav tm="100000">
                                          <p:val>
                                            <p:strVal val="#ppt_y"/>
                                          </p:val>
                                        </p:tav>
                                      </p:tavLst>
                                    </p:anim>
                                  </p:childTnLst>
                                </p:cTn>
                              </p:par>
                            </p:childTnLst>
                          </p:cTn>
                        </p:par>
                        <p:par>
                          <p:cTn id="80" fill="hold">
                            <p:stCondLst>
                              <p:cond delay="10500"/>
                            </p:stCondLst>
                            <p:childTnLst>
                              <p:par>
                                <p:cTn id="81" presetID="53" presetClass="entr" presetSubtype="16" fill="hold" nodeType="afterEffect">
                                  <p:stCondLst>
                                    <p:cond delay="0"/>
                                  </p:stCondLst>
                                  <p:childTnLst>
                                    <p:set>
                                      <p:cBhvr>
                                        <p:cTn id="82" dur="1" fill="hold">
                                          <p:stCondLst>
                                            <p:cond delay="0"/>
                                          </p:stCondLst>
                                        </p:cTn>
                                        <p:tgtEl>
                                          <p:spTgt spid="27"/>
                                        </p:tgtEl>
                                        <p:attrNameLst>
                                          <p:attrName>style.visibility</p:attrName>
                                        </p:attrNameLst>
                                      </p:cBhvr>
                                      <p:to>
                                        <p:strVal val="visible"/>
                                      </p:to>
                                    </p:set>
                                    <p:anim calcmode="lin" valueType="num">
                                      <p:cBhvr>
                                        <p:cTn id="83" dur="500" fill="hold"/>
                                        <p:tgtEl>
                                          <p:spTgt spid="27"/>
                                        </p:tgtEl>
                                        <p:attrNameLst>
                                          <p:attrName>ppt_w</p:attrName>
                                        </p:attrNameLst>
                                      </p:cBhvr>
                                      <p:tavLst>
                                        <p:tav tm="0">
                                          <p:val>
                                            <p:fltVal val="0"/>
                                          </p:val>
                                        </p:tav>
                                        <p:tav tm="100000">
                                          <p:val>
                                            <p:strVal val="#ppt_w"/>
                                          </p:val>
                                        </p:tav>
                                      </p:tavLst>
                                    </p:anim>
                                    <p:anim calcmode="lin" valueType="num">
                                      <p:cBhvr>
                                        <p:cTn id="84" dur="500" fill="hold"/>
                                        <p:tgtEl>
                                          <p:spTgt spid="27"/>
                                        </p:tgtEl>
                                        <p:attrNameLst>
                                          <p:attrName>ppt_h</p:attrName>
                                        </p:attrNameLst>
                                      </p:cBhvr>
                                      <p:tavLst>
                                        <p:tav tm="0">
                                          <p:val>
                                            <p:fltVal val="0"/>
                                          </p:val>
                                        </p:tav>
                                        <p:tav tm="100000">
                                          <p:val>
                                            <p:strVal val="#ppt_h"/>
                                          </p:val>
                                        </p:tav>
                                      </p:tavLst>
                                    </p:anim>
                                    <p:animEffect transition="in" filter="fade">
                                      <p:cBhvr>
                                        <p:cTn id="85" dur="500"/>
                                        <p:tgtEl>
                                          <p:spTgt spid="27"/>
                                        </p:tgtEl>
                                      </p:cBhvr>
                                    </p:animEffect>
                                  </p:childTnLst>
                                </p:cTn>
                              </p:par>
                            </p:childTnLst>
                          </p:cTn>
                        </p:par>
                        <p:par>
                          <p:cTn id="86" fill="hold">
                            <p:stCondLst>
                              <p:cond delay="11000"/>
                            </p:stCondLst>
                            <p:childTnLst>
                              <p:par>
                                <p:cTn id="87" presetID="42" presetClass="entr" presetSubtype="0" fill="hold" grpId="0" nodeType="afterEffect">
                                  <p:stCondLst>
                                    <p:cond delay="0"/>
                                  </p:stCondLst>
                                  <p:childTnLst>
                                    <p:set>
                                      <p:cBhvr>
                                        <p:cTn id="88" dur="1" fill="hold">
                                          <p:stCondLst>
                                            <p:cond delay="0"/>
                                          </p:stCondLst>
                                        </p:cTn>
                                        <p:tgtEl>
                                          <p:spTgt spid="16">
                                            <p:txEl>
                                              <p:pRg st="1" end="1"/>
                                            </p:txEl>
                                          </p:spTgt>
                                        </p:tgtEl>
                                        <p:attrNameLst>
                                          <p:attrName>style.visibility</p:attrName>
                                        </p:attrNameLst>
                                      </p:cBhvr>
                                      <p:to>
                                        <p:strVal val="visible"/>
                                      </p:to>
                                    </p:set>
                                    <p:animEffect transition="in" filter="fade">
                                      <p:cBhvr>
                                        <p:cTn id="89" dur="1000"/>
                                        <p:tgtEl>
                                          <p:spTgt spid="16">
                                            <p:txEl>
                                              <p:pRg st="1" end="1"/>
                                            </p:txEl>
                                          </p:spTgt>
                                        </p:tgtEl>
                                      </p:cBhvr>
                                    </p:animEffect>
                                    <p:anim calcmode="lin" valueType="num">
                                      <p:cBhvr>
                                        <p:cTn id="90"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91"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par>
                          <p:cTn id="92" fill="hold">
                            <p:stCondLst>
                              <p:cond delay="12000"/>
                            </p:stCondLst>
                            <p:childTnLst>
                              <p:par>
                                <p:cTn id="93" presetID="42" presetClass="entr" presetSubtype="0" fill="hold" grpId="0" nodeType="afterEffect">
                                  <p:stCondLst>
                                    <p:cond delay="0"/>
                                  </p:stCondLst>
                                  <p:childTnLst>
                                    <p:set>
                                      <p:cBhvr>
                                        <p:cTn id="94" dur="1" fill="hold">
                                          <p:stCondLst>
                                            <p:cond delay="0"/>
                                          </p:stCondLst>
                                        </p:cTn>
                                        <p:tgtEl>
                                          <p:spTgt spid="16">
                                            <p:txEl>
                                              <p:pRg st="2" end="2"/>
                                            </p:txEl>
                                          </p:spTgt>
                                        </p:tgtEl>
                                        <p:attrNameLst>
                                          <p:attrName>style.visibility</p:attrName>
                                        </p:attrNameLst>
                                      </p:cBhvr>
                                      <p:to>
                                        <p:strVal val="visible"/>
                                      </p:to>
                                    </p:set>
                                    <p:animEffect transition="in" filter="fade">
                                      <p:cBhvr>
                                        <p:cTn id="95" dur="1000"/>
                                        <p:tgtEl>
                                          <p:spTgt spid="16">
                                            <p:txEl>
                                              <p:pRg st="2" end="2"/>
                                            </p:txEl>
                                          </p:spTgt>
                                        </p:tgtEl>
                                      </p:cBhvr>
                                    </p:animEffect>
                                    <p:anim calcmode="lin" valueType="num">
                                      <p:cBhvr>
                                        <p:cTn id="96"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97"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par>
                          <p:cTn id="98" fill="hold">
                            <p:stCondLst>
                              <p:cond delay="13000"/>
                            </p:stCondLst>
                            <p:childTnLst>
                              <p:par>
                                <p:cTn id="99" presetID="42" presetClass="entr" presetSubtype="0" fill="hold" grpId="0" nodeType="afterEffect">
                                  <p:stCondLst>
                                    <p:cond delay="0"/>
                                  </p:stCondLst>
                                  <p:childTnLst>
                                    <p:set>
                                      <p:cBhvr>
                                        <p:cTn id="100" dur="1" fill="hold">
                                          <p:stCondLst>
                                            <p:cond delay="0"/>
                                          </p:stCondLst>
                                        </p:cTn>
                                        <p:tgtEl>
                                          <p:spTgt spid="16">
                                            <p:txEl>
                                              <p:pRg st="3" end="3"/>
                                            </p:txEl>
                                          </p:spTgt>
                                        </p:tgtEl>
                                        <p:attrNameLst>
                                          <p:attrName>style.visibility</p:attrName>
                                        </p:attrNameLst>
                                      </p:cBhvr>
                                      <p:to>
                                        <p:strVal val="visible"/>
                                      </p:to>
                                    </p:set>
                                    <p:animEffect transition="in" filter="fade">
                                      <p:cBhvr>
                                        <p:cTn id="101" dur="1000"/>
                                        <p:tgtEl>
                                          <p:spTgt spid="16">
                                            <p:txEl>
                                              <p:pRg st="3" end="3"/>
                                            </p:txEl>
                                          </p:spTgt>
                                        </p:tgtEl>
                                      </p:cBhvr>
                                    </p:animEffect>
                                    <p:anim calcmode="lin" valueType="num">
                                      <p:cBhvr>
                                        <p:cTn id="102" dur="1000" fill="hold"/>
                                        <p:tgtEl>
                                          <p:spTgt spid="16">
                                            <p:txEl>
                                              <p:pRg st="3" end="3"/>
                                            </p:txEl>
                                          </p:spTgt>
                                        </p:tgtEl>
                                        <p:attrNameLst>
                                          <p:attrName>ppt_x</p:attrName>
                                        </p:attrNameLst>
                                      </p:cBhvr>
                                      <p:tavLst>
                                        <p:tav tm="0">
                                          <p:val>
                                            <p:strVal val="#ppt_x"/>
                                          </p:val>
                                        </p:tav>
                                        <p:tav tm="100000">
                                          <p:val>
                                            <p:strVal val="#ppt_x"/>
                                          </p:val>
                                        </p:tav>
                                      </p:tavLst>
                                    </p:anim>
                                    <p:anim calcmode="lin" valueType="num">
                                      <p:cBhvr>
                                        <p:cTn id="103" dur="1000" fill="hold"/>
                                        <p:tgtEl>
                                          <p:spTgt spid="1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9" grpId="0"/>
      <p:bldP spid="10" grpId="0" build="p"/>
      <p:bldP spid="11" grpId="0" animBg="1"/>
      <p:bldP spid="12" grpId="0"/>
      <p:bldP spid="13" grpId="0" build="p"/>
      <p:bldP spid="15" grpId="0"/>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1546</TotalTime>
  <Words>1389</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318</cp:revision>
  <dcterms:created xsi:type="dcterms:W3CDTF">2016-09-28T22:08:47Z</dcterms:created>
  <dcterms:modified xsi:type="dcterms:W3CDTF">2018-01-01T23:50:27Z</dcterms:modified>
</cp:coreProperties>
</file>