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34695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6"/>
          <p:cNvSpPr>
            <a:spLocks noChangeArrowheads="1"/>
          </p:cNvSpPr>
          <p:nvPr/>
        </p:nvSpPr>
        <p:spPr bwMode="auto">
          <a:xfrm>
            <a:off x="3687089" y="4683763"/>
            <a:ext cx="1071783" cy="472036"/>
          </a:xfrm>
          <a:prstGeom prst="rect">
            <a:avLst/>
          </a:prstGeom>
          <a:solidFill>
            <a:srgbClr val="222A49">
              <a:alpha val="75000"/>
            </a:srgbClr>
          </a:solidFill>
          <a:ln w="9525">
            <a:noFill/>
            <a:miter lim="800000"/>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b="1" dirty="0">
                <a:solidFill>
                  <a:schemeClr val="bg1"/>
                </a:solidFill>
              </a:rPr>
              <a:t>Sun</a:t>
            </a:r>
          </a:p>
        </p:txBody>
      </p:sp>
      <p:sp>
        <p:nvSpPr>
          <p:cNvPr id="6" name="Rectangle 17"/>
          <p:cNvSpPr>
            <a:spLocks noChangeArrowheads="1"/>
          </p:cNvSpPr>
          <p:nvPr/>
        </p:nvSpPr>
        <p:spPr bwMode="auto">
          <a:xfrm>
            <a:off x="4834180" y="4683763"/>
            <a:ext cx="1071783" cy="472036"/>
          </a:xfrm>
          <a:prstGeom prst="rect">
            <a:avLst/>
          </a:prstGeom>
          <a:solidFill>
            <a:srgbClr val="222A49">
              <a:alpha val="75000"/>
            </a:srgbClr>
          </a:solidFill>
          <a:ln w="9525">
            <a:noFill/>
            <a:miter lim="800000"/>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b="1" dirty="0">
                <a:solidFill>
                  <a:schemeClr val="bg1"/>
                </a:solidFill>
              </a:rPr>
              <a:t>Mon</a:t>
            </a:r>
          </a:p>
        </p:txBody>
      </p:sp>
      <p:sp>
        <p:nvSpPr>
          <p:cNvPr id="7" name="Rectangle 18"/>
          <p:cNvSpPr>
            <a:spLocks noChangeArrowheads="1"/>
          </p:cNvSpPr>
          <p:nvPr/>
        </p:nvSpPr>
        <p:spPr bwMode="auto">
          <a:xfrm>
            <a:off x="5981270" y="4683763"/>
            <a:ext cx="1071783" cy="472036"/>
          </a:xfrm>
          <a:prstGeom prst="rect">
            <a:avLst/>
          </a:prstGeom>
          <a:solidFill>
            <a:srgbClr val="222A49">
              <a:alpha val="75000"/>
            </a:srgbClr>
          </a:solidFill>
          <a:ln w="9525">
            <a:noFill/>
            <a:miter lim="800000"/>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b="1" dirty="0">
                <a:solidFill>
                  <a:schemeClr val="bg1"/>
                </a:solidFill>
              </a:rPr>
              <a:t>Tue</a:t>
            </a:r>
          </a:p>
        </p:txBody>
      </p:sp>
      <p:sp>
        <p:nvSpPr>
          <p:cNvPr id="8" name="Rectangle 19"/>
          <p:cNvSpPr>
            <a:spLocks noChangeArrowheads="1"/>
          </p:cNvSpPr>
          <p:nvPr/>
        </p:nvSpPr>
        <p:spPr bwMode="auto">
          <a:xfrm>
            <a:off x="7128361" y="4683763"/>
            <a:ext cx="1071783" cy="472036"/>
          </a:xfrm>
          <a:prstGeom prst="rect">
            <a:avLst/>
          </a:prstGeom>
          <a:solidFill>
            <a:srgbClr val="222A49">
              <a:alpha val="75000"/>
            </a:srgbClr>
          </a:solidFill>
          <a:ln w="9525">
            <a:noFill/>
            <a:miter lim="800000"/>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b="1" dirty="0">
                <a:solidFill>
                  <a:schemeClr val="bg1"/>
                </a:solidFill>
              </a:rPr>
              <a:t>Wed</a:t>
            </a:r>
          </a:p>
        </p:txBody>
      </p:sp>
      <p:sp>
        <p:nvSpPr>
          <p:cNvPr id="9" name="Rectangle 20"/>
          <p:cNvSpPr>
            <a:spLocks noChangeArrowheads="1"/>
          </p:cNvSpPr>
          <p:nvPr/>
        </p:nvSpPr>
        <p:spPr bwMode="auto">
          <a:xfrm>
            <a:off x="8275451" y="4683763"/>
            <a:ext cx="1071783" cy="472036"/>
          </a:xfrm>
          <a:prstGeom prst="rect">
            <a:avLst/>
          </a:prstGeom>
          <a:solidFill>
            <a:srgbClr val="222A49">
              <a:alpha val="75000"/>
            </a:srgbClr>
          </a:solidFill>
          <a:ln w="9525">
            <a:noFill/>
            <a:miter lim="800000"/>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b="1" dirty="0">
                <a:solidFill>
                  <a:schemeClr val="bg1"/>
                </a:solidFill>
              </a:rPr>
              <a:t>Thu</a:t>
            </a:r>
          </a:p>
        </p:txBody>
      </p:sp>
      <p:sp>
        <p:nvSpPr>
          <p:cNvPr id="10" name="Rectangle 21"/>
          <p:cNvSpPr>
            <a:spLocks noChangeArrowheads="1"/>
          </p:cNvSpPr>
          <p:nvPr/>
        </p:nvSpPr>
        <p:spPr bwMode="auto">
          <a:xfrm>
            <a:off x="9422542" y="4683763"/>
            <a:ext cx="1071783" cy="472036"/>
          </a:xfrm>
          <a:prstGeom prst="rect">
            <a:avLst/>
          </a:prstGeom>
          <a:solidFill>
            <a:srgbClr val="222A49">
              <a:alpha val="75000"/>
            </a:srgbClr>
          </a:solidFill>
          <a:ln w="9525">
            <a:noFill/>
            <a:miter lim="800000"/>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b="1" dirty="0">
                <a:solidFill>
                  <a:schemeClr val="bg1"/>
                </a:solidFill>
              </a:rPr>
              <a:t>Fri</a:t>
            </a:r>
          </a:p>
        </p:txBody>
      </p:sp>
      <p:sp>
        <p:nvSpPr>
          <p:cNvPr id="11" name="Rectangle 22"/>
          <p:cNvSpPr>
            <a:spLocks noChangeArrowheads="1"/>
          </p:cNvSpPr>
          <p:nvPr/>
        </p:nvSpPr>
        <p:spPr bwMode="auto">
          <a:xfrm>
            <a:off x="10569632" y="4683763"/>
            <a:ext cx="1071783" cy="472036"/>
          </a:xfrm>
          <a:prstGeom prst="rect">
            <a:avLst/>
          </a:prstGeom>
          <a:solidFill>
            <a:srgbClr val="222A49">
              <a:alpha val="75000"/>
            </a:srgbClr>
          </a:solidFill>
          <a:ln w="9525">
            <a:noFill/>
            <a:miter lim="800000"/>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1600" b="1" dirty="0">
                <a:solidFill>
                  <a:schemeClr val="bg1"/>
                </a:solidFill>
              </a:rPr>
              <a:t>Sat</a:t>
            </a:r>
          </a:p>
        </p:txBody>
      </p:sp>
      <p:sp>
        <p:nvSpPr>
          <p:cNvPr id="18" name="Rectangle 16"/>
          <p:cNvSpPr>
            <a:spLocks noChangeArrowheads="1"/>
          </p:cNvSpPr>
          <p:nvPr/>
        </p:nvSpPr>
        <p:spPr bwMode="auto">
          <a:xfrm>
            <a:off x="3687089" y="2934998"/>
            <a:ext cx="1071783" cy="1636292"/>
          </a:xfrm>
          <a:prstGeom prst="rect">
            <a:avLst/>
          </a:prstGeom>
          <a:solidFill>
            <a:srgbClr val="EF3425"/>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40%</a:t>
            </a:r>
          </a:p>
        </p:txBody>
      </p:sp>
      <p:sp>
        <p:nvSpPr>
          <p:cNvPr id="20" name="Rectangle 16"/>
          <p:cNvSpPr>
            <a:spLocks noChangeArrowheads="1"/>
          </p:cNvSpPr>
          <p:nvPr/>
        </p:nvSpPr>
        <p:spPr bwMode="auto">
          <a:xfrm>
            <a:off x="10570586" y="3420932"/>
            <a:ext cx="1071783" cy="1150359"/>
          </a:xfrm>
          <a:prstGeom prst="rect">
            <a:avLst/>
          </a:prstGeom>
          <a:solidFill>
            <a:schemeClr val="bg1">
              <a:lumMod val="50000"/>
              <a:alpha val="65000"/>
            </a:schemeClr>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25%</a:t>
            </a:r>
          </a:p>
        </p:txBody>
      </p:sp>
      <p:sp>
        <p:nvSpPr>
          <p:cNvPr id="21" name="Rectangle 16"/>
          <p:cNvSpPr>
            <a:spLocks noChangeArrowheads="1"/>
          </p:cNvSpPr>
          <p:nvPr/>
        </p:nvSpPr>
        <p:spPr bwMode="auto">
          <a:xfrm>
            <a:off x="4834339" y="2156845"/>
            <a:ext cx="1071783" cy="2414446"/>
          </a:xfrm>
          <a:prstGeom prst="rect">
            <a:avLst/>
          </a:prstGeom>
          <a:solidFill>
            <a:srgbClr val="8397B1"/>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65%</a:t>
            </a:r>
          </a:p>
        </p:txBody>
      </p:sp>
      <p:sp>
        <p:nvSpPr>
          <p:cNvPr id="22" name="Rectangle 16"/>
          <p:cNvSpPr>
            <a:spLocks noChangeArrowheads="1"/>
          </p:cNvSpPr>
          <p:nvPr/>
        </p:nvSpPr>
        <p:spPr bwMode="auto">
          <a:xfrm>
            <a:off x="5981589" y="2681344"/>
            <a:ext cx="1071783" cy="1889947"/>
          </a:xfrm>
          <a:prstGeom prst="rect">
            <a:avLst/>
          </a:prstGeom>
          <a:solidFill>
            <a:srgbClr val="44546B"/>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50%</a:t>
            </a:r>
          </a:p>
        </p:txBody>
      </p:sp>
      <p:sp>
        <p:nvSpPr>
          <p:cNvPr id="23" name="Rectangle 16"/>
          <p:cNvSpPr>
            <a:spLocks noChangeArrowheads="1"/>
          </p:cNvSpPr>
          <p:nvPr/>
        </p:nvSpPr>
        <p:spPr bwMode="auto">
          <a:xfrm>
            <a:off x="7128838" y="1481924"/>
            <a:ext cx="1071783" cy="3089368"/>
          </a:xfrm>
          <a:prstGeom prst="rect">
            <a:avLst/>
          </a:prstGeom>
          <a:solidFill>
            <a:srgbClr val="2C3749"/>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75%</a:t>
            </a:r>
          </a:p>
        </p:txBody>
      </p:sp>
      <p:sp>
        <p:nvSpPr>
          <p:cNvPr id="24" name="Rectangle 16"/>
          <p:cNvSpPr>
            <a:spLocks noChangeArrowheads="1"/>
          </p:cNvSpPr>
          <p:nvPr/>
        </p:nvSpPr>
        <p:spPr bwMode="auto">
          <a:xfrm>
            <a:off x="8276088" y="2291171"/>
            <a:ext cx="1071783" cy="2280119"/>
          </a:xfrm>
          <a:prstGeom prst="rect">
            <a:avLst/>
          </a:prstGeom>
          <a:solidFill>
            <a:srgbClr val="62768F"/>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60%</a:t>
            </a:r>
          </a:p>
        </p:txBody>
      </p:sp>
      <p:sp>
        <p:nvSpPr>
          <p:cNvPr id="25" name="Rectangle 16"/>
          <p:cNvSpPr>
            <a:spLocks noChangeArrowheads="1"/>
          </p:cNvSpPr>
          <p:nvPr/>
        </p:nvSpPr>
        <p:spPr bwMode="auto">
          <a:xfrm>
            <a:off x="9423339" y="1062847"/>
            <a:ext cx="1071783" cy="3508443"/>
          </a:xfrm>
          <a:prstGeom prst="rect">
            <a:avLst/>
          </a:prstGeom>
          <a:solidFill>
            <a:srgbClr val="B5B5B5"/>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90%</a:t>
            </a:r>
          </a:p>
        </p:txBody>
      </p:sp>
      <p:sp>
        <p:nvSpPr>
          <p:cNvPr id="49" name="TextBox 48"/>
          <p:cNvSpPr txBox="1"/>
          <p:nvPr/>
        </p:nvSpPr>
        <p:spPr>
          <a:xfrm>
            <a:off x="476912" y="2059024"/>
            <a:ext cx="2743200" cy="2683812"/>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800" b="1" dirty="0">
              <a:solidFill>
                <a:schemeClr val="bg1"/>
              </a:solidFill>
              <a:latin typeface="Candara" panose="020E0502030303020204" pitchFamily="34" charset="0"/>
            </a:endParaRP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3" name="Freeform 52"/>
          <p:cNvSpPr/>
          <p:nvPr/>
        </p:nvSpPr>
        <p:spPr>
          <a:xfrm>
            <a:off x="-2982" y="5377241"/>
            <a:ext cx="12194982" cy="1496022"/>
          </a:xfrm>
          <a:custGeom>
            <a:avLst/>
            <a:gdLst>
              <a:gd name="connsiteX0" fmla="*/ 0 w 12184224"/>
              <a:gd name="connsiteY0" fmla="*/ 0 h 1496022"/>
              <a:gd name="connsiteX1" fmla="*/ 1065006 w 12184224"/>
              <a:gd name="connsiteY1" fmla="*/ 0 h 1496022"/>
              <a:gd name="connsiteX2" fmla="*/ 1339325 w 12184224"/>
              <a:gd name="connsiteY2" fmla="*/ 365759 h 1496022"/>
              <a:gd name="connsiteX3" fmla="*/ 1613644 w 12184224"/>
              <a:gd name="connsiteY3" fmla="*/ 0 h 1496022"/>
              <a:gd name="connsiteX4" fmla="*/ 12184224 w 12184224"/>
              <a:gd name="connsiteY4" fmla="*/ 0 h 1496022"/>
              <a:gd name="connsiteX5" fmla="*/ 12184224 w 12184224"/>
              <a:gd name="connsiteY5" fmla="*/ 1496022 h 1496022"/>
              <a:gd name="connsiteX6" fmla="*/ 0 w 12184224"/>
              <a:gd name="connsiteY6" fmla="*/ 1496022 h 1496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1496022">
                <a:moveTo>
                  <a:pt x="0" y="0"/>
                </a:moveTo>
                <a:lnTo>
                  <a:pt x="1065006" y="0"/>
                </a:lnTo>
                <a:lnTo>
                  <a:pt x="1339325" y="365759"/>
                </a:lnTo>
                <a:lnTo>
                  <a:pt x="1613644" y="0"/>
                </a:lnTo>
                <a:lnTo>
                  <a:pt x="12184224" y="0"/>
                </a:lnTo>
                <a:lnTo>
                  <a:pt x="12184224" y="1496022"/>
                </a:lnTo>
                <a:lnTo>
                  <a:pt x="0" y="1496022"/>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p:cNvSpPr txBox="1"/>
          <p:nvPr/>
        </p:nvSpPr>
        <p:spPr>
          <a:xfrm>
            <a:off x="785684" y="5820126"/>
            <a:ext cx="11037346" cy="923330"/>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54" name="TextBox 53"/>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lumMod val="85000"/>
                  </a:schemeClr>
                </a:solidFill>
                <a:latin typeface="Candara" panose="020E0502030303020204" pitchFamily="34" charset="0"/>
              </a:rPr>
              <a:t>Your Subtitle</a:t>
            </a:r>
          </a:p>
        </p:txBody>
      </p:sp>
      <p:pic>
        <p:nvPicPr>
          <p:cNvPr id="26" name="Picture 25">
            <a:hlinkClick r:id="rId2"/>
            <a:extLst>
              <a:ext uri="{FF2B5EF4-FFF2-40B4-BE49-F238E27FC236}">
                <a16:creationId xmlns:a16="http://schemas.microsoft.com/office/drawing/2014/main" id="{94E88B0B-E5D1-4390-AD6A-F2F24D073C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258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wipe(up)">
                                      <p:cBhvr>
                                        <p:cTn id="11" dur="500"/>
                                        <p:tgtEl>
                                          <p:spTgt spid="4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fade">
                                      <p:cBhvr>
                                        <p:cTn id="15" dur="1000"/>
                                        <p:tgtEl>
                                          <p:spTgt spid="53"/>
                                        </p:tgtEl>
                                      </p:cBhvr>
                                    </p:animEffect>
                                    <p:anim calcmode="lin" valueType="num">
                                      <p:cBhvr>
                                        <p:cTn id="16" dur="1000" fill="hold"/>
                                        <p:tgtEl>
                                          <p:spTgt spid="53"/>
                                        </p:tgtEl>
                                        <p:attrNameLst>
                                          <p:attrName>ppt_x</p:attrName>
                                        </p:attrNameLst>
                                      </p:cBhvr>
                                      <p:tavLst>
                                        <p:tav tm="0">
                                          <p:val>
                                            <p:strVal val="#ppt_x"/>
                                          </p:val>
                                        </p:tav>
                                        <p:tav tm="100000">
                                          <p:val>
                                            <p:strVal val="#ppt_x"/>
                                          </p:val>
                                        </p:tav>
                                      </p:tavLst>
                                    </p:anim>
                                    <p:anim calcmode="lin" valueType="num">
                                      <p:cBhvr>
                                        <p:cTn id="17" dur="1000" fill="hold"/>
                                        <p:tgtEl>
                                          <p:spTgt spid="5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fade">
                                      <p:cBhvr>
                                        <p:cTn id="20" dur="1000"/>
                                        <p:tgtEl>
                                          <p:spTgt spid="52"/>
                                        </p:tgtEl>
                                      </p:cBhvr>
                                    </p:animEffect>
                                    <p:anim calcmode="lin" valueType="num">
                                      <p:cBhvr>
                                        <p:cTn id="21" dur="1000" fill="hold"/>
                                        <p:tgtEl>
                                          <p:spTgt spid="52"/>
                                        </p:tgtEl>
                                        <p:attrNameLst>
                                          <p:attrName>ppt_x</p:attrName>
                                        </p:attrNameLst>
                                      </p:cBhvr>
                                      <p:tavLst>
                                        <p:tav tm="0">
                                          <p:val>
                                            <p:strVal val="#ppt_x"/>
                                          </p:val>
                                        </p:tav>
                                        <p:tav tm="100000">
                                          <p:val>
                                            <p:strVal val="#ppt_x"/>
                                          </p:val>
                                        </p:tav>
                                      </p:tavLst>
                                    </p:anim>
                                    <p:anim calcmode="lin" valueType="num">
                                      <p:cBhvr>
                                        <p:cTn id="22" dur="1000" fill="hold"/>
                                        <p:tgtEl>
                                          <p:spTgt spid="52"/>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par>
                          <p:cTn id="29" fill="hold">
                            <p:stCondLst>
                              <p:cond delay="2500"/>
                            </p:stCondLst>
                            <p:childTnLst>
                              <p:par>
                                <p:cTn id="30" presetID="22" presetClass="entr" presetSubtype="4"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down)">
                                      <p:cBhvr>
                                        <p:cTn id="32" dur="500"/>
                                        <p:tgtEl>
                                          <p:spTgt spid="18"/>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fltVal val="0"/>
                                          </p:val>
                                        </p:tav>
                                        <p:tav tm="100000">
                                          <p:val>
                                            <p:strVal val="#ppt_h"/>
                                          </p:val>
                                        </p:tav>
                                      </p:tavLst>
                                    </p:anim>
                                    <p:animEffect transition="in" filter="fade">
                                      <p:cBhvr>
                                        <p:cTn id="38" dur="500"/>
                                        <p:tgtEl>
                                          <p:spTgt spid="6"/>
                                        </p:tgtEl>
                                      </p:cBhvr>
                                    </p:animEffect>
                                  </p:childTnLst>
                                </p:cTn>
                              </p:par>
                            </p:childTnLst>
                          </p:cTn>
                        </p:par>
                        <p:par>
                          <p:cTn id="39" fill="hold">
                            <p:stCondLst>
                              <p:cond delay="3500"/>
                            </p:stCondLst>
                            <p:childTnLst>
                              <p:par>
                                <p:cTn id="40" presetID="22" presetClass="entr" presetSubtype="4"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down)">
                                      <p:cBhvr>
                                        <p:cTn id="42" dur="500"/>
                                        <p:tgtEl>
                                          <p:spTgt spid="21"/>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childTnLst>
                                </p:cTn>
                              </p:par>
                            </p:childTnLst>
                          </p:cTn>
                        </p:par>
                        <p:par>
                          <p:cTn id="49" fill="hold">
                            <p:stCondLst>
                              <p:cond delay="4500"/>
                            </p:stCondLst>
                            <p:childTnLst>
                              <p:par>
                                <p:cTn id="50" presetID="22" presetClass="entr" presetSubtype="4" fill="hold" grpId="0"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down)">
                                      <p:cBhvr>
                                        <p:cTn id="52" dur="500"/>
                                        <p:tgtEl>
                                          <p:spTgt spid="22"/>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p:cTn id="56" dur="500" fill="hold"/>
                                        <p:tgtEl>
                                          <p:spTgt spid="8"/>
                                        </p:tgtEl>
                                        <p:attrNameLst>
                                          <p:attrName>ppt_w</p:attrName>
                                        </p:attrNameLst>
                                      </p:cBhvr>
                                      <p:tavLst>
                                        <p:tav tm="0">
                                          <p:val>
                                            <p:fltVal val="0"/>
                                          </p:val>
                                        </p:tav>
                                        <p:tav tm="100000">
                                          <p:val>
                                            <p:strVal val="#ppt_w"/>
                                          </p:val>
                                        </p:tav>
                                      </p:tavLst>
                                    </p:anim>
                                    <p:anim calcmode="lin" valueType="num">
                                      <p:cBhvr>
                                        <p:cTn id="57" dur="500" fill="hold"/>
                                        <p:tgtEl>
                                          <p:spTgt spid="8"/>
                                        </p:tgtEl>
                                        <p:attrNameLst>
                                          <p:attrName>ppt_h</p:attrName>
                                        </p:attrNameLst>
                                      </p:cBhvr>
                                      <p:tavLst>
                                        <p:tav tm="0">
                                          <p:val>
                                            <p:fltVal val="0"/>
                                          </p:val>
                                        </p:tav>
                                        <p:tav tm="100000">
                                          <p:val>
                                            <p:strVal val="#ppt_h"/>
                                          </p:val>
                                        </p:tav>
                                      </p:tavLst>
                                    </p:anim>
                                    <p:animEffect transition="in" filter="fade">
                                      <p:cBhvr>
                                        <p:cTn id="58" dur="500"/>
                                        <p:tgtEl>
                                          <p:spTgt spid="8"/>
                                        </p:tgtEl>
                                      </p:cBhvr>
                                    </p:animEffect>
                                  </p:childTnLst>
                                </p:cTn>
                              </p:par>
                            </p:childTnLst>
                          </p:cTn>
                        </p:par>
                        <p:par>
                          <p:cTn id="59" fill="hold">
                            <p:stCondLst>
                              <p:cond delay="5500"/>
                            </p:stCondLst>
                            <p:childTnLst>
                              <p:par>
                                <p:cTn id="60" presetID="22" presetClass="entr" presetSubtype="4" fill="hold" grpId="0" nodeType="after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down)">
                                      <p:cBhvr>
                                        <p:cTn id="62" dur="500"/>
                                        <p:tgtEl>
                                          <p:spTgt spid="23"/>
                                        </p:tgtEl>
                                      </p:cBhvr>
                                    </p:animEffect>
                                  </p:childTnLst>
                                </p:cTn>
                              </p:par>
                            </p:childTnLst>
                          </p:cTn>
                        </p:par>
                        <p:par>
                          <p:cTn id="63" fill="hold">
                            <p:stCondLst>
                              <p:cond delay="6000"/>
                            </p:stCondLst>
                            <p:childTnLst>
                              <p:par>
                                <p:cTn id="64" presetID="53" presetClass="entr" presetSubtype="16" fill="hold" grpId="0" nodeType="after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childTnLst>
                                </p:cTn>
                              </p:par>
                            </p:childTnLst>
                          </p:cTn>
                        </p:par>
                        <p:par>
                          <p:cTn id="69" fill="hold">
                            <p:stCondLst>
                              <p:cond delay="6500"/>
                            </p:stCondLst>
                            <p:childTnLst>
                              <p:par>
                                <p:cTn id="70" presetID="22" presetClass="entr" presetSubtype="4"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down)">
                                      <p:cBhvr>
                                        <p:cTn id="72" dur="500"/>
                                        <p:tgtEl>
                                          <p:spTgt spid="24"/>
                                        </p:tgtEl>
                                      </p:cBhvr>
                                    </p:animEffect>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10"/>
                                        </p:tgtEl>
                                        <p:attrNameLst>
                                          <p:attrName>style.visibility</p:attrName>
                                        </p:attrNameLst>
                                      </p:cBhvr>
                                      <p:to>
                                        <p:strVal val="visible"/>
                                      </p:to>
                                    </p:set>
                                    <p:anim calcmode="lin" valueType="num">
                                      <p:cBhvr>
                                        <p:cTn id="76" dur="500" fill="hold"/>
                                        <p:tgtEl>
                                          <p:spTgt spid="10"/>
                                        </p:tgtEl>
                                        <p:attrNameLst>
                                          <p:attrName>ppt_w</p:attrName>
                                        </p:attrNameLst>
                                      </p:cBhvr>
                                      <p:tavLst>
                                        <p:tav tm="0">
                                          <p:val>
                                            <p:fltVal val="0"/>
                                          </p:val>
                                        </p:tav>
                                        <p:tav tm="100000">
                                          <p:val>
                                            <p:strVal val="#ppt_w"/>
                                          </p:val>
                                        </p:tav>
                                      </p:tavLst>
                                    </p:anim>
                                    <p:anim calcmode="lin" valueType="num">
                                      <p:cBhvr>
                                        <p:cTn id="77" dur="500" fill="hold"/>
                                        <p:tgtEl>
                                          <p:spTgt spid="10"/>
                                        </p:tgtEl>
                                        <p:attrNameLst>
                                          <p:attrName>ppt_h</p:attrName>
                                        </p:attrNameLst>
                                      </p:cBhvr>
                                      <p:tavLst>
                                        <p:tav tm="0">
                                          <p:val>
                                            <p:fltVal val="0"/>
                                          </p:val>
                                        </p:tav>
                                        <p:tav tm="100000">
                                          <p:val>
                                            <p:strVal val="#ppt_h"/>
                                          </p:val>
                                        </p:tav>
                                      </p:tavLst>
                                    </p:anim>
                                    <p:animEffect transition="in" filter="fade">
                                      <p:cBhvr>
                                        <p:cTn id="78" dur="500"/>
                                        <p:tgtEl>
                                          <p:spTgt spid="10"/>
                                        </p:tgtEl>
                                      </p:cBhvr>
                                    </p:animEffect>
                                  </p:childTnLst>
                                </p:cTn>
                              </p:par>
                            </p:childTnLst>
                          </p:cTn>
                        </p:par>
                        <p:par>
                          <p:cTn id="79" fill="hold">
                            <p:stCondLst>
                              <p:cond delay="7500"/>
                            </p:stCondLst>
                            <p:childTnLst>
                              <p:par>
                                <p:cTn id="80" presetID="22" presetClass="entr" presetSubtype="4" fill="hold" grpId="0" nodeType="after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wipe(down)">
                                      <p:cBhvr>
                                        <p:cTn id="82" dur="500"/>
                                        <p:tgtEl>
                                          <p:spTgt spid="25"/>
                                        </p:tgtEl>
                                      </p:cBhvr>
                                    </p:animEffect>
                                  </p:childTnLst>
                                </p:cTn>
                              </p:par>
                            </p:childTnLst>
                          </p:cTn>
                        </p:par>
                        <p:par>
                          <p:cTn id="83" fill="hold">
                            <p:stCondLst>
                              <p:cond delay="8000"/>
                            </p:stCondLst>
                            <p:childTnLst>
                              <p:par>
                                <p:cTn id="84" presetID="53" presetClass="entr" presetSubtype="16" fill="hold" grpId="0" nodeType="afterEffect">
                                  <p:stCondLst>
                                    <p:cond delay="0"/>
                                  </p:stCondLst>
                                  <p:childTnLst>
                                    <p:set>
                                      <p:cBhvr>
                                        <p:cTn id="85" dur="1" fill="hold">
                                          <p:stCondLst>
                                            <p:cond delay="0"/>
                                          </p:stCondLst>
                                        </p:cTn>
                                        <p:tgtEl>
                                          <p:spTgt spid="11"/>
                                        </p:tgtEl>
                                        <p:attrNameLst>
                                          <p:attrName>style.visibility</p:attrName>
                                        </p:attrNameLst>
                                      </p:cBhvr>
                                      <p:to>
                                        <p:strVal val="visible"/>
                                      </p:to>
                                    </p:set>
                                    <p:anim calcmode="lin" valueType="num">
                                      <p:cBhvr>
                                        <p:cTn id="86" dur="500" fill="hold"/>
                                        <p:tgtEl>
                                          <p:spTgt spid="11"/>
                                        </p:tgtEl>
                                        <p:attrNameLst>
                                          <p:attrName>ppt_w</p:attrName>
                                        </p:attrNameLst>
                                      </p:cBhvr>
                                      <p:tavLst>
                                        <p:tav tm="0">
                                          <p:val>
                                            <p:fltVal val="0"/>
                                          </p:val>
                                        </p:tav>
                                        <p:tav tm="100000">
                                          <p:val>
                                            <p:strVal val="#ppt_w"/>
                                          </p:val>
                                        </p:tav>
                                      </p:tavLst>
                                    </p:anim>
                                    <p:anim calcmode="lin" valueType="num">
                                      <p:cBhvr>
                                        <p:cTn id="87" dur="500" fill="hold"/>
                                        <p:tgtEl>
                                          <p:spTgt spid="11"/>
                                        </p:tgtEl>
                                        <p:attrNameLst>
                                          <p:attrName>ppt_h</p:attrName>
                                        </p:attrNameLst>
                                      </p:cBhvr>
                                      <p:tavLst>
                                        <p:tav tm="0">
                                          <p:val>
                                            <p:fltVal val="0"/>
                                          </p:val>
                                        </p:tav>
                                        <p:tav tm="100000">
                                          <p:val>
                                            <p:strVal val="#ppt_h"/>
                                          </p:val>
                                        </p:tav>
                                      </p:tavLst>
                                    </p:anim>
                                    <p:animEffect transition="in" filter="fade">
                                      <p:cBhvr>
                                        <p:cTn id="88" dur="500"/>
                                        <p:tgtEl>
                                          <p:spTgt spid="11"/>
                                        </p:tgtEl>
                                      </p:cBhvr>
                                    </p:animEffect>
                                  </p:childTnLst>
                                </p:cTn>
                              </p:par>
                            </p:childTnLst>
                          </p:cTn>
                        </p:par>
                        <p:par>
                          <p:cTn id="89" fill="hold">
                            <p:stCondLst>
                              <p:cond delay="8500"/>
                            </p:stCondLst>
                            <p:childTnLst>
                              <p:par>
                                <p:cTn id="90" presetID="22" presetClass="entr" presetSubtype="4"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wipe(down)">
                                      <p:cBhvr>
                                        <p:cTn id="9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8" grpId="0" animBg="1"/>
      <p:bldP spid="20" grpId="0" animBg="1"/>
      <p:bldP spid="21" grpId="0" animBg="1"/>
      <p:bldP spid="22" grpId="0" animBg="1"/>
      <p:bldP spid="23" grpId="0" animBg="1"/>
      <p:bldP spid="24" grpId="0" animBg="1"/>
      <p:bldP spid="25" grpId="0" animBg="1"/>
      <p:bldP spid="49" grpId="0"/>
      <p:bldP spid="53" grpId="0" animBg="1"/>
      <p:bldP spid="52"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1306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2018-11-06T17:18:32Z</dcterms:modified>
</cp:coreProperties>
</file>