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7072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21A42219-76D9-438A-8CD0-ED75DD64BD91}"/>
              </a:ext>
            </a:extLst>
          </p:cNvPr>
          <p:cNvSpPr>
            <a:spLocks noChangeAspect="1"/>
          </p:cNvSpPr>
          <p:nvPr/>
        </p:nvSpPr>
        <p:spPr>
          <a:xfrm rot="6250794">
            <a:off x="3974488" y="3063240"/>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8397B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61E0D27A-8118-4009-A195-E934785354DA}"/>
              </a:ext>
            </a:extLst>
          </p:cNvPr>
          <p:cNvSpPr>
            <a:spLocks noChangeAspect="1"/>
          </p:cNvSpPr>
          <p:nvPr/>
        </p:nvSpPr>
        <p:spPr>
          <a:xfrm rot="6250794">
            <a:off x="3642472" y="4448886"/>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6" name="Freeform: Shape 35">
            <a:extLst>
              <a:ext uri="{FF2B5EF4-FFF2-40B4-BE49-F238E27FC236}">
                <a16:creationId xmlns:a16="http://schemas.microsoft.com/office/drawing/2014/main" id="{8920E913-6F84-443A-8C8A-D70BEBD5B981}"/>
              </a:ext>
            </a:extLst>
          </p:cNvPr>
          <p:cNvSpPr>
            <a:spLocks noChangeAspect="1"/>
          </p:cNvSpPr>
          <p:nvPr/>
        </p:nvSpPr>
        <p:spPr>
          <a:xfrm rot="6250794">
            <a:off x="3324940" y="5817703"/>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62768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rgbClr val="62768F"/>
              </a:solidFill>
              <a:latin typeface="Candara" panose="020E0502030303020204" pitchFamily="34" charset="0"/>
            </a:endParaRPr>
          </a:p>
        </p:txBody>
      </p:sp>
      <p:sp>
        <p:nvSpPr>
          <p:cNvPr id="38" name="Freeform: Shape 37">
            <a:extLst>
              <a:ext uri="{FF2B5EF4-FFF2-40B4-BE49-F238E27FC236}">
                <a16:creationId xmlns:a16="http://schemas.microsoft.com/office/drawing/2014/main" id="{C3383976-97EE-48B9-B770-023EC68487C2}"/>
              </a:ext>
            </a:extLst>
          </p:cNvPr>
          <p:cNvSpPr>
            <a:spLocks noChangeAspect="1"/>
          </p:cNvSpPr>
          <p:nvPr/>
        </p:nvSpPr>
        <p:spPr>
          <a:xfrm rot="6250794">
            <a:off x="4339891" y="1682922"/>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EF3425"/>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9" name="Freeform: Shape 28">
            <a:extLst>
              <a:ext uri="{FF2B5EF4-FFF2-40B4-BE49-F238E27FC236}">
                <a16:creationId xmlns:a16="http://schemas.microsoft.com/office/drawing/2014/main" id="{EBC425FA-483E-49DD-B02A-275B1ABEFC9B}"/>
              </a:ext>
            </a:extLst>
          </p:cNvPr>
          <p:cNvSpPr/>
          <p:nvPr/>
        </p:nvSpPr>
        <p:spPr>
          <a:xfrm>
            <a:off x="-5752" y="0"/>
            <a:ext cx="514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334DBE39-0379-419E-B852-016E06A306BA}"/>
              </a:ext>
            </a:extLst>
          </p:cNvPr>
          <p:cNvSpPr>
            <a:spLocks noChangeAspect="1"/>
          </p:cNvSpPr>
          <p:nvPr/>
        </p:nvSpPr>
        <p:spPr>
          <a:xfrm>
            <a:off x="3773027" y="2787369"/>
            <a:ext cx="1014951" cy="1014984"/>
          </a:xfrm>
          <a:prstGeom prst="ellipse">
            <a:avLst/>
          </a:prstGeom>
          <a:solidFill>
            <a:srgbClr val="8397B1"/>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22" name="Группа 298">
            <a:extLst>
              <a:ext uri="{FF2B5EF4-FFF2-40B4-BE49-F238E27FC236}">
                <a16:creationId xmlns:a16="http://schemas.microsoft.com/office/drawing/2014/main" id="{632E7BEB-A868-4BE0-B0F4-1563B5B016B5}"/>
              </a:ext>
            </a:extLst>
          </p:cNvPr>
          <p:cNvGrpSpPr/>
          <p:nvPr/>
        </p:nvGrpSpPr>
        <p:grpSpPr>
          <a:xfrm>
            <a:off x="4081272" y="3094159"/>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0B94CD64-9D71-4ACC-ABE1-79B76165D547}"/>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36DA728B-A21B-46A3-8C52-6EAE244A656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5" name="Oval 34">
            <a:extLst>
              <a:ext uri="{FF2B5EF4-FFF2-40B4-BE49-F238E27FC236}">
                <a16:creationId xmlns:a16="http://schemas.microsoft.com/office/drawing/2014/main" id="{2015F0C3-2CCF-44A4-B154-BC849D91A4B4}"/>
              </a:ext>
            </a:extLst>
          </p:cNvPr>
          <p:cNvSpPr>
            <a:spLocks noChangeAspect="1"/>
          </p:cNvSpPr>
          <p:nvPr/>
        </p:nvSpPr>
        <p:spPr>
          <a:xfrm>
            <a:off x="3441011" y="4173015"/>
            <a:ext cx="1014951" cy="1014984"/>
          </a:xfrm>
          <a:prstGeom prst="ellipse">
            <a:avLst/>
          </a:prstGeom>
          <a:solidFill>
            <a:srgbClr val="44546B"/>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7" name="Oval 36">
            <a:extLst>
              <a:ext uri="{FF2B5EF4-FFF2-40B4-BE49-F238E27FC236}">
                <a16:creationId xmlns:a16="http://schemas.microsoft.com/office/drawing/2014/main" id="{B5C4995A-5C32-4855-9C5B-7496889AB981}"/>
              </a:ext>
            </a:extLst>
          </p:cNvPr>
          <p:cNvSpPr>
            <a:spLocks noChangeAspect="1"/>
          </p:cNvSpPr>
          <p:nvPr/>
        </p:nvSpPr>
        <p:spPr>
          <a:xfrm>
            <a:off x="3123479" y="5541832"/>
            <a:ext cx="1014951" cy="1014984"/>
          </a:xfrm>
          <a:prstGeom prst="ellipse">
            <a:avLst/>
          </a:prstGeom>
          <a:solidFill>
            <a:srgbClr val="62768F"/>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rgbClr val="62768F"/>
              </a:solidFill>
              <a:latin typeface="Candara" panose="020E0502030303020204" pitchFamily="34" charset="0"/>
            </a:endParaRPr>
          </a:p>
        </p:txBody>
      </p:sp>
      <p:sp>
        <p:nvSpPr>
          <p:cNvPr id="39" name="Oval 38">
            <a:extLst>
              <a:ext uri="{FF2B5EF4-FFF2-40B4-BE49-F238E27FC236}">
                <a16:creationId xmlns:a16="http://schemas.microsoft.com/office/drawing/2014/main" id="{5CCE20F8-3A33-4BA9-B220-9DA6A76F442F}"/>
              </a:ext>
            </a:extLst>
          </p:cNvPr>
          <p:cNvSpPr>
            <a:spLocks noChangeAspect="1"/>
          </p:cNvSpPr>
          <p:nvPr/>
        </p:nvSpPr>
        <p:spPr>
          <a:xfrm>
            <a:off x="4138430" y="1407051"/>
            <a:ext cx="1014951" cy="1014984"/>
          </a:xfrm>
          <a:prstGeom prst="ellipse">
            <a:avLst/>
          </a:prstGeom>
          <a:solidFill>
            <a:srgbClr val="EF3425"/>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9" name="Freeform 145">
            <a:extLst>
              <a:ext uri="{FF2B5EF4-FFF2-40B4-BE49-F238E27FC236}">
                <a16:creationId xmlns:a16="http://schemas.microsoft.com/office/drawing/2014/main" id="{FF7AC327-9D3E-4245-BBD1-169C242D027A}"/>
              </a:ext>
            </a:extLst>
          </p:cNvPr>
          <p:cNvSpPr>
            <a:spLocks noEditPoints="1"/>
          </p:cNvSpPr>
          <p:nvPr/>
        </p:nvSpPr>
        <p:spPr bwMode="auto">
          <a:xfrm>
            <a:off x="3460230" y="585322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7" name="Группа 314">
            <a:extLst>
              <a:ext uri="{FF2B5EF4-FFF2-40B4-BE49-F238E27FC236}">
                <a16:creationId xmlns:a16="http://schemas.microsoft.com/office/drawing/2014/main" id="{BB836821-E5EC-480E-8EA0-BAFAD0CA77E6}"/>
              </a:ext>
            </a:extLst>
          </p:cNvPr>
          <p:cNvGrpSpPr/>
          <p:nvPr/>
        </p:nvGrpSpPr>
        <p:grpSpPr>
          <a:xfrm>
            <a:off x="3744572" y="4481153"/>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8" name="Freeform 279">
              <a:extLst>
                <a:ext uri="{FF2B5EF4-FFF2-40B4-BE49-F238E27FC236}">
                  <a16:creationId xmlns:a16="http://schemas.microsoft.com/office/drawing/2014/main" id="{EBC64EC2-46A0-43F4-9AE1-C736F0E9F56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80">
              <a:extLst>
                <a:ext uri="{FF2B5EF4-FFF2-40B4-BE49-F238E27FC236}">
                  <a16:creationId xmlns:a16="http://schemas.microsoft.com/office/drawing/2014/main" id="{F99C9568-F904-424C-A744-C41018D6928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281">
              <a:extLst>
                <a:ext uri="{FF2B5EF4-FFF2-40B4-BE49-F238E27FC236}">
                  <a16:creationId xmlns:a16="http://schemas.microsoft.com/office/drawing/2014/main" id="{E5307B95-1749-49AF-A53F-73FAABB64B8C}"/>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6" name="Группа 365">
            <a:extLst>
              <a:ext uri="{FF2B5EF4-FFF2-40B4-BE49-F238E27FC236}">
                <a16:creationId xmlns:a16="http://schemas.microsoft.com/office/drawing/2014/main" id="{8EAB1B41-556A-4413-9C25-B433F721CAA7}"/>
              </a:ext>
            </a:extLst>
          </p:cNvPr>
          <p:cNvGrpSpPr/>
          <p:nvPr/>
        </p:nvGrpSpPr>
        <p:grpSpPr>
          <a:xfrm>
            <a:off x="4409914" y="1717489"/>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7" name="Freeform 326">
              <a:extLst>
                <a:ext uri="{FF2B5EF4-FFF2-40B4-BE49-F238E27FC236}">
                  <a16:creationId xmlns:a16="http://schemas.microsoft.com/office/drawing/2014/main" id="{E10CDCFA-5B57-4087-A583-94F01B042B18}"/>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327">
              <a:extLst>
                <a:ext uri="{FF2B5EF4-FFF2-40B4-BE49-F238E27FC236}">
                  <a16:creationId xmlns:a16="http://schemas.microsoft.com/office/drawing/2014/main" id="{08C43B70-A8A2-41B4-9E93-F3265262E46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TextBox 39">
            <a:extLst>
              <a:ext uri="{FF2B5EF4-FFF2-40B4-BE49-F238E27FC236}">
                <a16:creationId xmlns:a16="http://schemas.microsoft.com/office/drawing/2014/main" id="{0CD4F01E-3CC0-42DC-B529-D1168E70D95B}"/>
              </a:ext>
            </a:extLst>
          </p:cNvPr>
          <p:cNvSpPr txBox="1"/>
          <p:nvPr/>
        </p:nvSpPr>
        <p:spPr>
          <a:xfrm>
            <a:off x="385021" y="2017447"/>
            <a:ext cx="2751475" cy="338554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68EB1EAD-9532-4FF9-A1B5-7467AE5C7DE0}"/>
              </a:ext>
            </a:extLst>
          </p:cNvPr>
          <p:cNvSpPr txBox="1"/>
          <p:nvPr/>
        </p:nvSpPr>
        <p:spPr>
          <a:xfrm>
            <a:off x="5638800" y="1360545"/>
            <a:ext cx="6218087" cy="1107996"/>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C45AC45D-DC55-41CE-8C09-EEA12F09A9BF}"/>
              </a:ext>
            </a:extLst>
          </p:cNvPr>
          <p:cNvSpPr txBox="1"/>
          <p:nvPr/>
        </p:nvSpPr>
        <p:spPr>
          <a:xfrm>
            <a:off x="5232075" y="2735798"/>
            <a:ext cx="6218087" cy="1107996"/>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DEAE4C95-780B-4483-9DF7-AA4788108B2E}"/>
              </a:ext>
            </a:extLst>
          </p:cNvPr>
          <p:cNvSpPr txBox="1"/>
          <p:nvPr/>
        </p:nvSpPr>
        <p:spPr>
          <a:xfrm>
            <a:off x="4906704" y="4127196"/>
            <a:ext cx="6218087" cy="1107996"/>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8FCEFD60-F4C0-43CE-8B85-0BB63E7A900F}"/>
              </a:ext>
            </a:extLst>
          </p:cNvPr>
          <p:cNvSpPr txBox="1"/>
          <p:nvPr/>
        </p:nvSpPr>
        <p:spPr>
          <a:xfrm>
            <a:off x="4581525" y="5492598"/>
            <a:ext cx="6218087" cy="1107996"/>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0" name="Picture 29">
            <a:hlinkClick r:id="rId2"/>
            <a:extLst>
              <a:ext uri="{FF2B5EF4-FFF2-40B4-BE49-F238E27FC236}">
                <a16:creationId xmlns:a16="http://schemas.microsoft.com/office/drawing/2014/main" id="{98C27667-4035-499E-A907-ECE9E94592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9314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0">
                                            <p:txEl>
                                              <p:pRg st="0" end="0"/>
                                            </p:txEl>
                                          </p:spTgt>
                                        </p:tgtEl>
                                        <p:attrNameLst>
                                          <p:attrName>style.visibility</p:attrName>
                                        </p:attrNameLst>
                                      </p:cBhvr>
                                      <p:to>
                                        <p:strVal val="visible"/>
                                      </p:to>
                                    </p:set>
                                    <p:animEffect transition="in" filter="fade">
                                      <p:cBhvr>
                                        <p:cTn id="14" dur="750"/>
                                        <p:tgtEl>
                                          <p:spTgt spid="40">
                                            <p:txEl>
                                              <p:pRg st="0" end="0"/>
                                            </p:txEl>
                                          </p:spTgt>
                                        </p:tgtEl>
                                      </p:cBhvr>
                                    </p:animEffect>
                                    <p:anim calcmode="lin" valueType="num">
                                      <p:cBhvr>
                                        <p:cTn id="15" dur="75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40">
                                            <p:txEl>
                                              <p:pRg st="2" end="2"/>
                                            </p:txEl>
                                          </p:spTgt>
                                        </p:tgtEl>
                                        <p:attrNameLst>
                                          <p:attrName>style.visibility</p:attrName>
                                        </p:attrNameLst>
                                      </p:cBhvr>
                                      <p:to>
                                        <p:strVal val="visible"/>
                                      </p:to>
                                    </p:set>
                                    <p:animEffect transition="in" filter="fade">
                                      <p:cBhvr>
                                        <p:cTn id="20" dur="750"/>
                                        <p:tgtEl>
                                          <p:spTgt spid="40">
                                            <p:txEl>
                                              <p:pRg st="2" end="2"/>
                                            </p:txEl>
                                          </p:spTgt>
                                        </p:tgtEl>
                                      </p:cBhvr>
                                    </p:animEffect>
                                    <p:anim calcmode="lin" valueType="num">
                                      <p:cBhvr>
                                        <p:cTn id="21" dur="75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0">
                                            <p:txEl>
                                              <p:pRg st="4" end="4"/>
                                            </p:txEl>
                                          </p:spTgt>
                                        </p:tgtEl>
                                        <p:attrNameLst>
                                          <p:attrName>style.visibility</p:attrName>
                                        </p:attrNameLst>
                                      </p:cBhvr>
                                      <p:to>
                                        <p:strVal val="visible"/>
                                      </p:to>
                                    </p:set>
                                    <p:animEffect transition="in" filter="fade">
                                      <p:cBhvr>
                                        <p:cTn id="26" dur="750"/>
                                        <p:tgtEl>
                                          <p:spTgt spid="40">
                                            <p:txEl>
                                              <p:pRg st="4" end="4"/>
                                            </p:txEl>
                                          </p:spTgt>
                                        </p:tgtEl>
                                      </p:cBhvr>
                                    </p:animEffect>
                                    <p:anim calcmode="lin" valueType="num">
                                      <p:cBhvr>
                                        <p:cTn id="27" dur="75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8" dur="75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1000" fill="hold"/>
                                        <p:tgtEl>
                                          <p:spTgt spid="39"/>
                                        </p:tgtEl>
                                        <p:attrNameLst>
                                          <p:attrName>ppt_x</p:attrName>
                                        </p:attrNameLst>
                                      </p:cBhvr>
                                      <p:tavLst>
                                        <p:tav tm="0">
                                          <p:val>
                                            <p:strVal val="0-#ppt_w/2"/>
                                          </p:val>
                                        </p:tav>
                                        <p:tav tm="100000">
                                          <p:val>
                                            <p:strVal val="#ppt_x"/>
                                          </p:val>
                                        </p:tav>
                                      </p:tavLst>
                                    </p:anim>
                                    <p:anim calcmode="lin" valueType="num">
                                      <p:cBhvr additive="base">
                                        <p:cTn id="33" dur="1000" fill="hold"/>
                                        <p:tgtEl>
                                          <p:spTgt spid="39"/>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1000" fill="hold"/>
                                        <p:tgtEl>
                                          <p:spTgt spid="38"/>
                                        </p:tgtEl>
                                        <p:attrNameLst>
                                          <p:attrName>ppt_x</p:attrName>
                                        </p:attrNameLst>
                                      </p:cBhvr>
                                      <p:tavLst>
                                        <p:tav tm="0">
                                          <p:val>
                                            <p:strVal val="0-#ppt_w/2"/>
                                          </p:val>
                                        </p:tav>
                                        <p:tav tm="100000">
                                          <p:val>
                                            <p:strVal val="#ppt_x"/>
                                          </p:val>
                                        </p:tav>
                                      </p:tavLst>
                                    </p:anim>
                                    <p:anim calcmode="lin" valueType="num">
                                      <p:cBhvr additive="base">
                                        <p:cTn id="37" dur="1000" fill="hold"/>
                                        <p:tgtEl>
                                          <p:spTgt spid="38"/>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1000" fill="hold"/>
                                        <p:tgtEl>
                                          <p:spTgt spid="26"/>
                                        </p:tgtEl>
                                        <p:attrNameLst>
                                          <p:attrName>ppt_x</p:attrName>
                                        </p:attrNameLst>
                                      </p:cBhvr>
                                      <p:tavLst>
                                        <p:tav tm="0">
                                          <p:val>
                                            <p:strVal val="0-#ppt_w/2"/>
                                          </p:val>
                                        </p:tav>
                                        <p:tav tm="100000">
                                          <p:val>
                                            <p:strVal val="#ppt_x"/>
                                          </p:val>
                                        </p:tav>
                                      </p:tavLst>
                                    </p:anim>
                                    <p:anim calcmode="lin" valueType="num">
                                      <p:cBhvr additive="base">
                                        <p:cTn id="41" dur="1000" fill="hold"/>
                                        <p:tgtEl>
                                          <p:spTgt spid="26"/>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42" presetClass="entr" presetSubtype="0"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1000"/>
                                        <p:tgtEl>
                                          <p:spTgt spid="41"/>
                                        </p:tgtEl>
                                      </p:cBhvr>
                                    </p:animEffect>
                                    <p:anim calcmode="lin" valueType="num">
                                      <p:cBhvr>
                                        <p:cTn id="46" dur="1000" fill="hold"/>
                                        <p:tgtEl>
                                          <p:spTgt spid="41"/>
                                        </p:tgtEl>
                                        <p:attrNameLst>
                                          <p:attrName>ppt_x</p:attrName>
                                        </p:attrNameLst>
                                      </p:cBhvr>
                                      <p:tavLst>
                                        <p:tav tm="0">
                                          <p:val>
                                            <p:strVal val="#ppt_x"/>
                                          </p:val>
                                        </p:tav>
                                        <p:tav tm="100000">
                                          <p:val>
                                            <p:strVal val="#ppt_x"/>
                                          </p:val>
                                        </p:tav>
                                      </p:tavLst>
                                    </p:anim>
                                    <p:anim calcmode="lin" valueType="num">
                                      <p:cBhvr>
                                        <p:cTn id="47" dur="1000" fill="hold"/>
                                        <p:tgtEl>
                                          <p:spTgt spid="41"/>
                                        </p:tgtEl>
                                        <p:attrNameLst>
                                          <p:attrName>ppt_y</p:attrName>
                                        </p:attrNameLst>
                                      </p:cBhvr>
                                      <p:tavLst>
                                        <p:tav tm="0">
                                          <p:val>
                                            <p:strVal val="#ppt_y+.1"/>
                                          </p:val>
                                        </p:tav>
                                        <p:tav tm="100000">
                                          <p:val>
                                            <p:strVal val="#ppt_y"/>
                                          </p:val>
                                        </p:tav>
                                      </p:tavLst>
                                    </p:anim>
                                  </p:childTnLst>
                                </p:cTn>
                              </p:par>
                            </p:childTnLst>
                          </p:cTn>
                        </p:par>
                        <p:par>
                          <p:cTn id="48" fill="hold">
                            <p:stCondLst>
                              <p:cond delay="4750"/>
                            </p:stCondLst>
                            <p:childTnLst>
                              <p:par>
                                <p:cTn id="49" presetID="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1000" fill="hold"/>
                                        <p:tgtEl>
                                          <p:spTgt spid="21"/>
                                        </p:tgtEl>
                                        <p:attrNameLst>
                                          <p:attrName>ppt_x</p:attrName>
                                        </p:attrNameLst>
                                      </p:cBhvr>
                                      <p:tavLst>
                                        <p:tav tm="0">
                                          <p:val>
                                            <p:strVal val="0-#ppt_w/2"/>
                                          </p:val>
                                        </p:tav>
                                        <p:tav tm="100000">
                                          <p:val>
                                            <p:strVal val="#ppt_x"/>
                                          </p:val>
                                        </p:tav>
                                      </p:tavLst>
                                    </p:anim>
                                    <p:anim calcmode="lin" valueType="num">
                                      <p:cBhvr additive="base">
                                        <p:cTn id="52" dur="1000" fill="hold"/>
                                        <p:tgtEl>
                                          <p:spTgt spid="21"/>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1000" fill="hold"/>
                                        <p:tgtEl>
                                          <p:spTgt spid="22"/>
                                        </p:tgtEl>
                                        <p:attrNameLst>
                                          <p:attrName>ppt_x</p:attrName>
                                        </p:attrNameLst>
                                      </p:cBhvr>
                                      <p:tavLst>
                                        <p:tav tm="0">
                                          <p:val>
                                            <p:strVal val="0-#ppt_w/2"/>
                                          </p:val>
                                        </p:tav>
                                        <p:tav tm="100000">
                                          <p:val>
                                            <p:strVal val="#ppt_x"/>
                                          </p:val>
                                        </p:tav>
                                      </p:tavLst>
                                    </p:anim>
                                    <p:anim calcmode="lin" valueType="num">
                                      <p:cBhvr additive="base">
                                        <p:cTn id="56" dur="1000" fill="hold"/>
                                        <p:tgtEl>
                                          <p:spTgt spid="22"/>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1000" fill="hold"/>
                                        <p:tgtEl>
                                          <p:spTgt spid="31"/>
                                        </p:tgtEl>
                                        <p:attrNameLst>
                                          <p:attrName>ppt_x</p:attrName>
                                        </p:attrNameLst>
                                      </p:cBhvr>
                                      <p:tavLst>
                                        <p:tav tm="0">
                                          <p:val>
                                            <p:strVal val="0-#ppt_w/2"/>
                                          </p:val>
                                        </p:tav>
                                        <p:tav tm="100000">
                                          <p:val>
                                            <p:strVal val="#ppt_x"/>
                                          </p:val>
                                        </p:tav>
                                      </p:tavLst>
                                    </p:anim>
                                    <p:anim calcmode="lin" valueType="num">
                                      <p:cBhvr additive="base">
                                        <p:cTn id="60" dur="10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42" presetClass="entr" presetSubtype="0" fill="hold" grpId="0"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fade">
                                      <p:cBhvr>
                                        <p:cTn id="64" dur="1000"/>
                                        <p:tgtEl>
                                          <p:spTgt spid="42"/>
                                        </p:tgtEl>
                                      </p:cBhvr>
                                    </p:animEffect>
                                    <p:anim calcmode="lin" valueType="num">
                                      <p:cBhvr>
                                        <p:cTn id="65" dur="1000" fill="hold"/>
                                        <p:tgtEl>
                                          <p:spTgt spid="42"/>
                                        </p:tgtEl>
                                        <p:attrNameLst>
                                          <p:attrName>ppt_x</p:attrName>
                                        </p:attrNameLst>
                                      </p:cBhvr>
                                      <p:tavLst>
                                        <p:tav tm="0">
                                          <p:val>
                                            <p:strVal val="#ppt_x"/>
                                          </p:val>
                                        </p:tav>
                                        <p:tav tm="100000">
                                          <p:val>
                                            <p:strVal val="#ppt_x"/>
                                          </p:val>
                                        </p:tav>
                                      </p:tavLst>
                                    </p:anim>
                                    <p:anim calcmode="lin" valueType="num">
                                      <p:cBhvr>
                                        <p:cTn id="66" dur="1000" fill="hold"/>
                                        <p:tgtEl>
                                          <p:spTgt spid="42"/>
                                        </p:tgtEl>
                                        <p:attrNameLst>
                                          <p:attrName>ppt_y</p:attrName>
                                        </p:attrNameLst>
                                      </p:cBhvr>
                                      <p:tavLst>
                                        <p:tav tm="0">
                                          <p:val>
                                            <p:strVal val="#ppt_y+.1"/>
                                          </p:val>
                                        </p:tav>
                                        <p:tav tm="100000">
                                          <p:val>
                                            <p:strVal val="#ppt_y"/>
                                          </p:val>
                                        </p:tav>
                                      </p:tavLst>
                                    </p:anim>
                                  </p:childTnLst>
                                </p:cTn>
                              </p:par>
                            </p:childTnLst>
                          </p:cTn>
                        </p:par>
                        <p:par>
                          <p:cTn id="67" fill="hold">
                            <p:stCondLst>
                              <p:cond delay="6750"/>
                            </p:stCondLst>
                            <p:childTnLst>
                              <p:par>
                                <p:cTn id="68" presetID="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000" fill="hold"/>
                                        <p:tgtEl>
                                          <p:spTgt spid="35"/>
                                        </p:tgtEl>
                                        <p:attrNameLst>
                                          <p:attrName>ppt_x</p:attrName>
                                        </p:attrNameLst>
                                      </p:cBhvr>
                                      <p:tavLst>
                                        <p:tav tm="0">
                                          <p:val>
                                            <p:strVal val="0-#ppt_w/2"/>
                                          </p:val>
                                        </p:tav>
                                        <p:tav tm="100000">
                                          <p:val>
                                            <p:strVal val="#ppt_x"/>
                                          </p:val>
                                        </p:tav>
                                      </p:tavLst>
                                    </p:anim>
                                    <p:anim calcmode="lin" valueType="num">
                                      <p:cBhvr additive="base">
                                        <p:cTn id="71" dur="1000" fill="hold"/>
                                        <p:tgtEl>
                                          <p:spTgt spid="35"/>
                                        </p:tgtEl>
                                        <p:attrNameLst>
                                          <p:attrName>ppt_y</p:attrName>
                                        </p:attrNameLst>
                                      </p:cBhvr>
                                      <p:tavLst>
                                        <p:tav tm="0">
                                          <p:val>
                                            <p:strVal val="#ppt_y"/>
                                          </p:val>
                                        </p:tav>
                                        <p:tav tm="100000">
                                          <p:val>
                                            <p:strVal val="#ppt_y"/>
                                          </p:val>
                                        </p:tav>
                                      </p:tavLst>
                                    </p:anim>
                                  </p:childTnLst>
                                </p:cTn>
                              </p:par>
                              <p:par>
                                <p:cTn id="72" presetID="2" presetClass="entr" presetSubtype="8" fill="hold" nodeType="with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1000" fill="hold"/>
                                        <p:tgtEl>
                                          <p:spTgt spid="17"/>
                                        </p:tgtEl>
                                        <p:attrNameLst>
                                          <p:attrName>ppt_x</p:attrName>
                                        </p:attrNameLst>
                                      </p:cBhvr>
                                      <p:tavLst>
                                        <p:tav tm="0">
                                          <p:val>
                                            <p:strVal val="0-#ppt_w/2"/>
                                          </p:val>
                                        </p:tav>
                                        <p:tav tm="100000">
                                          <p:val>
                                            <p:strVal val="#ppt_x"/>
                                          </p:val>
                                        </p:tav>
                                      </p:tavLst>
                                    </p:anim>
                                    <p:anim calcmode="lin" valueType="num">
                                      <p:cBhvr additive="base">
                                        <p:cTn id="75" dur="1000" fill="hold"/>
                                        <p:tgtEl>
                                          <p:spTgt spid="17"/>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1000" fill="hold"/>
                                        <p:tgtEl>
                                          <p:spTgt spid="34"/>
                                        </p:tgtEl>
                                        <p:attrNameLst>
                                          <p:attrName>ppt_x</p:attrName>
                                        </p:attrNameLst>
                                      </p:cBhvr>
                                      <p:tavLst>
                                        <p:tav tm="0">
                                          <p:val>
                                            <p:strVal val="0-#ppt_w/2"/>
                                          </p:val>
                                        </p:tav>
                                        <p:tav tm="100000">
                                          <p:val>
                                            <p:strVal val="#ppt_x"/>
                                          </p:val>
                                        </p:tav>
                                      </p:tavLst>
                                    </p:anim>
                                    <p:anim calcmode="lin" valueType="num">
                                      <p:cBhvr additive="base">
                                        <p:cTn id="79" dur="1000" fill="hold"/>
                                        <p:tgtEl>
                                          <p:spTgt spid="34"/>
                                        </p:tgtEl>
                                        <p:attrNameLst>
                                          <p:attrName>ppt_y</p:attrName>
                                        </p:attrNameLst>
                                      </p:cBhvr>
                                      <p:tavLst>
                                        <p:tav tm="0">
                                          <p:val>
                                            <p:strVal val="#ppt_y"/>
                                          </p:val>
                                        </p:tav>
                                        <p:tav tm="100000">
                                          <p:val>
                                            <p:strVal val="#ppt_y"/>
                                          </p:val>
                                        </p:tav>
                                      </p:tavLst>
                                    </p:anim>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8750"/>
                            </p:stCondLst>
                            <p:childTnLst>
                              <p:par>
                                <p:cTn id="87" presetID="2" presetClass="entr" presetSubtype="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additive="base">
                                        <p:cTn id="89" dur="1000" fill="hold"/>
                                        <p:tgtEl>
                                          <p:spTgt spid="37"/>
                                        </p:tgtEl>
                                        <p:attrNameLst>
                                          <p:attrName>ppt_x</p:attrName>
                                        </p:attrNameLst>
                                      </p:cBhvr>
                                      <p:tavLst>
                                        <p:tav tm="0">
                                          <p:val>
                                            <p:strVal val="0-#ppt_w/2"/>
                                          </p:val>
                                        </p:tav>
                                        <p:tav tm="100000">
                                          <p:val>
                                            <p:strVal val="#ppt_x"/>
                                          </p:val>
                                        </p:tav>
                                      </p:tavLst>
                                    </p:anim>
                                    <p:anim calcmode="lin" valueType="num">
                                      <p:cBhvr additive="base">
                                        <p:cTn id="90" dur="1000" fill="hold"/>
                                        <p:tgtEl>
                                          <p:spTgt spid="37"/>
                                        </p:tgtEl>
                                        <p:attrNameLst>
                                          <p:attrName>ppt_y</p:attrName>
                                        </p:attrNameLst>
                                      </p:cBhvr>
                                      <p:tavLst>
                                        <p:tav tm="0">
                                          <p:val>
                                            <p:strVal val="#ppt_y"/>
                                          </p:val>
                                        </p:tav>
                                        <p:tav tm="100000">
                                          <p:val>
                                            <p:strVal val="#ppt_y"/>
                                          </p:val>
                                        </p:tav>
                                      </p:tavLst>
                                    </p:anim>
                                  </p:childTnLst>
                                </p:cTn>
                              </p:par>
                              <p:par>
                                <p:cTn id="91" presetID="2" presetClass="entr" presetSubtype="8" fill="hold" grpId="0" nodeType="withEffect">
                                  <p:stCondLst>
                                    <p:cond delay="0"/>
                                  </p:stCondLst>
                                  <p:childTnLst>
                                    <p:set>
                                      <p:cBhvr>
                                        <p:cTn id="92" dur="1" fill="hold">
                                          <p:stCondLst>
                                            <p:cond delay="0"/>
                                          </p:stCondLst>
                                        </p:cTn>
                                        <p:tgtEl>
                                          <p:spTgt spid="9"/>
                                        </p:tgtEl>
                                        <p:attrNameLst>
                                          <p:attrName>style.visibility</p:attrName>
                                        </p:attrNameLst>
                                      </p:cBhvr>
                                      <p:to>
                                        <p:strVal val="visible"/>
                                      </p:to>
                                    </p:set>
                                    <p:anim calcmode="lin" valueType="num">
                                      <p:cBhvr additive="base">
                                        <p:cTn id="93" dur="1000" fill="hold"/>
                                        <p:tgtEl>
                                          <p:spTgt spid="9"/>
                                        </p:tgtEl>
                                        <p:attrNameLst>
                                          <p:attrName>ppt_x</p:attrName>
                                        </p:attrNameLst>
                                      </p:cBhvr>
                                      <p:tavLst>
                                        <p:tav tm="0">
                                          <p:val>
                                            <p:strVal val="0-#ppt_w/2"/>
                                          </p:val>
                                        </p:tav>
                                        <p:tav tm="100000">
                                          <p:val>
                                            <p:strVal val="#ppt_x"/>
                                          </p:val>
                                        </p:tav>
                                      </p:tavLst>
                                    </p:anim>
                                    <p:anim calcmode="lin" valueType="num">
                                      <p:cBhvr additive="base">
                                        <p:cTn id="94" dur="1000" fill="hold"/>
                                        <p:tgtEl>
                                          <p:spTgt spid="9"/>
                                        </p:tgtEl>
                                        <p:attrNameLst>
                                          <p:attrName>ppt_y</p:attrName>
                                        </p:attrNameLst>
                                      </p:cBhvr>
                                      <p:tavLst>
                                        <p:tav tm="0">
                                          <p:val>
                                            <p:strVal val="#ppt_y"/>
                                          </p:val>
                                        </p:tav>
                                        <p:tav tm="100000">
                                          <p:val>
                                            <p:strVal val="#ppt_y"/>
                                          </p:val>
                                        </p:tav>
                                      </p:tavLst>
                                    </p:anim>
                                  </p:childTnLst>
                                </p:cTn>
                              </p:par>
                              <p:par>
                                <p:cTn id="95" presetID="2" presetClass="entr" presetSubtype="8"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1000" fill="hold"/>
                                        <p:tgtEl>
                                          <p:spTgt spid="36"/>
                                        </p:tgtEl>
                                        <p:attrNameLst>
                                          <p:attrName>ppt_x</p:attrName>
                                        </p:attrNameLst>
                                      </p:cBhvr>
                                      <p:tavLst>
                                        <p:tav tm="0">
                                          <p:val>
                                            <p:strVal val="0-#ppt_w/2"/>
                                          </p:val>
                                        </p:tav>
                                        <p:tav tm="100000">
                                          <p:val>
                                            <p:strVal val="#ppt_x"/>
                                          </p:val>
                                        </p:tav>
                                      </p:tavLst>
                                    </p:anim>
                                    <p:anim calcmode="lin" valueType="num">
                                      <p:cBhvr additive="base">
                                        <p:cTn id="98" dur="1000" fill="hold"/>
                                        <p:tgtEl>
                                          <p:spTgt spid="36"/>
                                        </p:tgtEl>
                                        <p:attrNameLst>
                                          <p:attrName>ppt_y</p:attrName>
                                        </p:attrNameLst>
                                      </p:cBhvr>
                                      <p:tavLst>
                                        <p:tav tm="0">
                                          <p:val>
                                            <p:strVal val="#ppt_y"/>
                                          </p:val>
                                        </p:tav>
                                        <p:tav tm="100000">
                                          <p:val>
                                            <p:strVal val="#ppt_y"/>
                                          </p:val>
                                        </p:tav>
                                      </p:tavLst>
                                    </p:anim>
                                  </p:childTnLst>
                                </p:cTn>
                              </p:par>
                            </p:childTnLst>
                          </p:cTn>
                        </p:par>
                        <p:par>
                          <p:cTn id="99" fill="hold">
                            <p:stCondLst>
                              <p:cond delay="97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6" grpId="0" animBg="1"/>
      <p:bldP spid="38" grpId="0" animBg="1"/>
      <p:bldP spid="29" grpId="0" animBg="1"/>
      <p:bldP spid="8" grpId="0"/>
      <p:bldP spid="21" grpId="0" animBg="1"/>
      <p:bldP spid="35" grpId="0" animBg="1"/>
      <p:bldP spid="37" grpId="0" animBg="1"/>
      <p:bldP spid="39" grpId="0" animBg="1"/>
      <p:bldP spid="9" grpId="0" animBg="1"/>
      <p:bldP spid="40" grpId="0" build="p"/>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1423</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2018-11-06T17:13:56Z</dcterms:modified>
</cp:coreProperties>
</file>