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4055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EF3425"/>
                  </a:solidFill>
                  <a:latin typeface="Candara" panose="020E0502030303020204" pitchFamily="34" charset="0"/>
                </a:rPr>
                <a:t>LOREM IPSUM DOLOR</a:t>
              </a:r>
              <a:endParaRPr lang="en-US" sz="1300" dirty="0">
                <a:solidFill>
                  <a:srgbClr val="EF3425"/>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8397B1"/>
                  </a:solidFill>
                  <a:latin typeface="Candara" panose="020E0502030303020204" pitchFamily="34" charset="0"/>
                </a:rPr>
                <a:t>LOREM IPSUM DOLOR</a:t>
              </a:r>
              <a:endParaRPr lang="en-US" sz="1300" dirty="0">
                <a:solidFill>
                  <a:srgbClr val="8397B1"/>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2C3749"/>
                  </a:solidFill>
                  <a:latin typeface="Candara" panose="020E0502030303020204" pitchFamily="34" charset="0"/>
                </a:rPr>
                <a:t>LOREM IPSUM DOLOR</a:t>
              </a:r>
              <a:endParaRPr lang="en-US" sz="1300" dirty="0">
                <a:solidFill>
                  <a:srgbClr val="2C3749"/>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62768F"/>
                  </a:solidFill>
                  <a:latin typeface="Candara" panose="020E0502030303020204" pitchFamily="34" charset="0"/>
                </a:rPr>
                <a:t>LOREM IPSUM DOLOR</a:t>
              </a:r>
              <a:endParaRPr lang="en-US" sz="1300" dirty="0">
                <a:solidFill>
                  <a:srgbClr val="62768F"/>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B5B5B5"/>
                  </a:solidFill>
                  <a:latin typeface="Candara" panose="020E0502030303020204" pitchFamily="34" charset="0"/>
                </a:rPr>
                <a:t>LOREM IPSUM DOLOR</a:t>
              </a:r>
              <a:endParaRPr lang="en-US" sz="1300" dirty="0">
                <a:solidFill>
                  <a:srgbClr val="B5B5B5"/>
                </a:solidFill>
                <a:latin typeface="Candara" panose="020E0502030303020204" pitchFamily="34" charset="0"/>
              </a:endParaRPr>
            </a:p>
            <a:p>
              <a:pPr defTabSz="1219170">
                <a:spcBef>
                  <a:spcPct val="20000"/>
                </a:spcBef>
                <a:defRPr/>
              </a:pPr>
              <a:r>
                <a:rPr lang="en-US" sz="1200" dirty="0">
                  <a:solidFill>
                    <a:srgbClr val="585353"/>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85353"/>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585353"/>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85353"/>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5853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184FA323-F4B9-4309-94A3-F6EE9FCE9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62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2018-11-06T17:11:44Z</dcterms:modified>
</cp:coreProperties>
</file>