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2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55" autoAdjust="0"/>
    <p:restoredTop sz="94660"/>
  </p:normalViewPr>
  <p:slideViewPr>
    <p:cSldViewPr snapToGrid="0">
      <p:cViewPr varScale="1">
        <p:scale>
          <a:sx n="87" d="100"/>
          <a:sy n="87" d="100"/>
        </p:scale>
        <p:origin x="102"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2405536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grpSp>
        <p:nvGrpSpPr>
          <p:cNvPr id="4" name="Group 3">
            <a:extLst>
              <a:ext uri="{FF2B5EF4-FFF2-40B4-BE49-F238E27FC236}">
                <a16:creationId xmlns:a16="http://schemas.microsoft.com/office/drawing/2014/main" id="{FD380C56-DFFC-43ED-9A47-841CAF925936}"/>
              </a:ext>
            </a:extLst>
          </p:cNvPr>
          <p:cNvGrpSpPr/>
          <p:nvPr/>
        </p:nvGrpSpPr>
        <p:grpSpPr>
          <a:xfrm>
            <a:off x="1653714" y="2310791"/>
            <a:ext cx="4116826" cy="1157184"/>
            <a:chOff x="1653714" y="2310791"/>
            <a:chExt cx="4116826" cy="1157184"/>
          </a:xfrm>
        </p:grpSpPr>
        <p:sp>
          <p:nvSpPr>
            <p:cNvPr id="11" name="Freeform: Shape 10">
              <a:extLst>
                <a:ext uri="{FF2B5EF4-FFF2-40B4-BE49-F238E27FC236}">
                  <a16:creationId xmlns:a16="http://schemas.microsoft.com/office/drawing/2014/main" id="{EC564A0F-8B38-41C2-9DA5-E523E18A0654}"/>
                </a:ext>
              </a:extLst>
            </p:cNvPr>
            <p:cNvSpPr>
              <a:spLocks noChangeAspect="1"/>
            </p:cNvSpPr>
            <p:nvPr/>
          </p:nvSpPr>
          <p:spPr>
            <a:xfrm>
              <a:off x="1653714" y="2310791"/>
              <a:ext cx="4116826" cy="1157184"/>
            </a:xfrm>
            <a:custGeom>
              <a:avLst/>
              <a:gdLst>
                <a:gd name="connsiteX0" fmla="*/ 632460 w 3686991"/>
                <a:gd name="connsiteY0" fmla="*/ 0 h 1036363"/>
                <a:gd name="connsiteX1" fmla="*/ 3208020 w 3686991"/>
                <a:gd name="connsiteY1" fmla="*/ 0 h 1036363"/>
                <a:gd name="connsiteX2" fmla="*/ 3208020 w 3686991"/>
                <a:gd name="connsiteY2" fmla="*/ 1 h 1036363"/>
                <a:gd name="connsiteX3" fmla="*/ 3400161 w 3686991"/>
                <a:gd name="connsiteY3" fmla="*/ 1 h 1036363"/>
                <a:gd name="connsiteX4" fmla="*/ 3400253 w 3686991"/>
                <a:gd name="connsiteY4" fmla="*/ 20 h 1036363"/>
                <a:gd name="connsiteX5" fmla="*/ 3400438 w 3686991"/>
                <a:gd name="connsiteY5" fmla="*/ 1 h 1036363"/>
                <a:gd name="connsiteX6" fmla="*/ 3401610 w 3686991"/>
                <a:gd name="connsiteY6" fmla="*/ 178 h 1036363"/>
                <a:gd name="connsiteX7" fmla="*/ 3403365 w 3686991"/>
                <a:gd name="connsiteY7" fmla="*/ 1 h 1036363"/>
                <a:gd name="connsiteX8" fmla="*/ 3435354 w 3686991"/>
                <a:gd name="connsiteY8" fmla="*/ 15087 h 1036363"/>
                <a:gd name="connsiteX9" fmla="*/ 3436991 w 3686991"/>
                <a:gd name="connsiteY9" fmla="*/ 17785 h 1036363"/>
                <a:gd name="connsiteX10" fmla="*/ 3441224 w 3686991"/>
                <a:gd name="connsiteY10" fmla="*/ 21408 h 1036363"/>
                <a:gd name="connsiteX11" fmla="*/ 3532710 w 3686991"/>
                <a:gd name="connsiteY11" fmla="*/ 201354 h 1036363"/>
                <a:gd name="connsiteX12" fmla="*/ 3532772 w 3686991"/>
                <a:gd name="connsiteY12" fmla="*/ 202148 h 1036363"/>
                <a:gd name="connsiteX13" fmla="*/ 3681045 w 3686991"/>
                <a:gd name="connsiteY13" fmla="*/ 493152 h 1036363"/>
                <a:gd name="connsiteX14" fmla="*/ 3682514 w 3686991"/>
                <a:gd name="connsiteY14" fmla="*/ 498417 h 1036363"/>
                <a:gd name="connsiteX15" fmla="*/ 3682325 w 3686991"/>
                <a:gd name="connsiteY15" fmla="*/ 499957 h 1036363"/>
                <a:gd name="connsiteX16" fmla="*/ 3683733 w 3686991"/>
                <a:gd name="connsiteY16" fmla="*/ 502046 h 1036363"/>
                <a:gd name="connsiteX17" fmla="*/ 3686991 w 3686991"/>
                <a:gd name="connsiteY17" fmla="*/ 518182 h 1036363"/>
                <a:gd name="connsiteX18" fmla="*/ 3683733 w 3686991"/>
                <a:gd name="connsiteY18" fmla="*/ 534318 h 1036363"/>
                <a:gd name="connsiteX19" fmla="*/ 3680570 w 3686991"/>
                <a:gd name="connsiteY19" fmla="*/ 539009 h 1036363"/>
                <a:gd name="connsiteX20" fmla="*/ 3680640 w 3686991"/>
                <a:gd name="connsiteY20" fmla="*/ 539587 h 1036363"/>
                <a:gd name="connsiteX21" fmla="*/ 3679162 w 3686991"/>
                <a:gd name="connsiteY21" fmla="*/ 544849 h 1036363"/>
                <a:gd name="connsiteX22" fmla="*/ 3441677 w 3686991"/>
                <a:gd name="connsiteY22" fmla="*/ 1008689 h 1036363"/>
                <a:gd name="connsiteX23" fmla="*/ 3438273 w 3686991"/>
                <a:gd name="connsiteY23" fmla="*/ 1012965 h 1036363"/>
                <a:gd name="connsiteX24" fmla="*/ 3437065 w 3686991"/>
                <a:gd name="connsiteY24" fmla="*/ 1013632 h 1036363"/>
                <a:gd name="connsiteX25" fmla="*/ 3432426 w 3686991"/>
                <a:gd name="connsiteY25" fmla="*/ 1021278 h 1036363"/>
                <a:gd name="connsiteX26" fmla="*/ 3400438 w 3686991"/>
                <a:gd name="connsiteY26" fmla="*/ 1036363 h 1036363"/>
                <a:gd name="connsiteX27" fmla="*/ 3397171 w 3686991"/>
                <a:gd name="connsiteY27" fmla="*/ 1036034 h 1036363"/>
                <a:gd name="connsiteX28" fmla="*/ 3391096 w 3686991"/>
                <a:gd name="connsiteY28" fmla="*/ 1036034 h 1036363"/>
                <a:gd name="connsiteX29" fmla="*/ 3389464 w 3686991"/>
                <a:gd name="connsiteY29" fmla="*/ 1036363 h 1036363"/>
                <a:gd name="connsiteX30" fmla="*/ 3208020 w 3686991"/>
                <a:gd name="connsiteY30" fmla="*/ 1036363 h 1036363"/>
                <a:gd name="connsiteX31" fmla="*/ 2876541 w 3686991"/>
                <a:gd name="connsiteY31" fmla="*/ 1036363 h 1036363"/>
                <a:gd name="connsiteX32" fmla="*/ 2876265 w 3686991"/>
                <a:gd name="connsiteY32" fmla="*/ 1036363 h 1036363"/>
                <a:gd name="connsiteX33" fmla="*/ 799753 w 3686991"/>
                <a:gd name="connsiteY33" fmla="*/ 1036363 h 1036363"/>
                <a:gd name="connsiteX34" fmla="*/ 632460 w 3686991"/>
                <a:gd name="connsiteY34" fmla="*/ 1036363 h 1036363"/>
                <a:gd name="connsiteX35" fmla="*/ 286830 w 3686991"/>
                <a:gd name="connsiteY35" fmla="*/ 1036363 h 1036363"/>
                <a:gd name="connsiteX36" fmla="*/ 286738 w 3686991"/>
                <a:gd name="connsiteY36" fmla="*/ 1036345 h 1036363"/>
                <a:gd name="connsiteX37" fmla="*/ 286553 w 3686991"/>
                <a:gd name="connsiteY37" fmla="*/ 1036363 h 1036363"/>
                <a:gd name="connsiteX38" fmla="*/ 285381 w 3686991"/>
                <a:gd name="connsiteY38" fmla="*/ 1036186 h 1036363"/>
                <a:gd name="connsiteX39" fmla="*/ 283626 w 3686991"/>
                <a:gd name="connsiteY39" fmla="*/ 1036363 h 1036363"/>
                <a:gd name="connsiteX40" fmla="*/ 245429 w 3686991"/>
                <a:gd name="connsiteY40" fmla="*/ 1011045 h 1036363"/>
                <a:gd name="connsiteX41" fmla="*/ 245413 w 3686991"/>
                <a:gd name="connsiteY41" fmla="*/ 1010963 h 1036363"/>
                <a:gd name="connsiteX42" fmla="*/ 243114 w 3686991"/>
                <a:gd name="connsiteY42" fmla="*/ 1008996 h 1036363"/>
                <a:gd name="connsiteX43" fmla="*/ 170622 w 3686991"/>
                <a:gd name="connsiteY43" fmla="*/ 866408 h 1036363"/>
                <a:gd name="connsiteX44" fmla="*/ 5945 w 3686991"/>
                <a:gd name="connsiteY44" fmla="*/ 543212 h 1036363"/>
                <a:gd name="connsiteX45" fmla="*/ 4477 w 3686991"/>
                <a:gd name="connsiteY45" fmla="*/ 537947 h 1036363"/>
                <a:gd name="connsiteX46" fmla="*/ 4666 w 3686991"/>
                <a:gd name="connsiteY46" fmla="*/ 536407 h 1036363"/>
                <a:gd name="connsiteX47" fmla="*/ 3258 w 3686991"/>
                <a:gd name="connsiteY47" fmla="*/ 534318 h 1036363"/>
                <a:gd name="connsiteX48" fmla="*/ 0 w 3686991"/>
                <a:gd name="connsiteY48" fmla="*/ 518182 h 1036363"/>
                <a:gd name="connsiteX49" fmla="*/ 3258 w 3686991"/>
                <a:gd name="connsiteY49" fmla="*/ 502046 h 1036363"/>
                <a:gd name="connsiteX50" fmla="*/ 6420 w 3686991"/>
                <a:gd name="connsiteY50" fmla="*/ 497355 h 1036363"/>
                <a:gd name="connsiteX51" fmla="*/ 6351 w 3686991"/>
                <a:gd name="connsiteY51" fmla="*/ 496777 h 1036363"/>
                <a:gd name="connsiteX52" fmla="*/ 7829 w 3686991"/>
                <a:gd name="connsiteY52" fmla="*/ 491515 h 1036363"/>
                <a:gd name="connsiteX53" fmla="*/ 245314 w 3686991"/>
                <a:gd name="connsiteY53" fmla="*/ 27675 h 1036363"/>
                <a:gd name="connsiteX54" fmla="*/ 248718 w 3686991"/>
                <a:gd name="connsiteY54" fmla="*/ 23399 h 1036363"/>
                <a:gd name="connsiteX55" fmla="*/ 249926 w 3686991"/>
                <a:gd name="connsiteY55" fmla="*/ 22732 h 1036363"/>
                <a:gd name="connsiteX56" fmla="*/ 254565 w 3686991"/>
                <a:gd name="connsiteY56" fmla="*/ 15087 h 1036363"/>
                <a:gd name="connsiteX57" fmla="*/ 286553 w 3686991"/>
                <a:gd name="connsiteY57" fmla="*/ 1 h 1036363"/>
                <a:gd name="connsiteX58" fmla="*/ 289820 w 3686991"/>
                <a:gd name="connsiteY58" fmla="*/ 331 h 1036363"/>
                <a:gd name="connsiteX59" fmla="*/ 295895 w 3686991"/>
                <a:gd name="connsiteY59" fmla="*/ 331 h 1036363"/>
                <a:gd name="connsiteX60" fmla="*/ 297527 w 3686991"/>
                <a:gd name="connsiteY60" fmla="*/ 1 h 1036363"/>
                <a:gd name="connsiteX61" fmla="*/ 632460 w 3686991"/>
                <a:gd name="connsiteY61" fmla="*/ 1 h 1036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3686991" h="1036363">
                  <a:moveTo>
                    <a:pt x="632460" y="0"/>
                  </a:moveTo>
                  <a:lnTo>
                    <a:pt x="3208020" y="0"/>
                  </a:lnTo>
                  <a:lnTo>
                    <a:pt x="3208020" y="1"/>
                  </a:lnTo>
                  <a:lnTo>
                    <a:pt x="3400161" y="1"/>
                  </a:lnTo>
                  <a:lnTo>
                    <a:pt x="3400253" y="20"/>
                  </a:lnTo>
                  <a:lnTo>
                    <a:pt x="3400438" y="1"/>
                  </a:lnTo>
                  <a:lnTo>
                    <a:pt x="3401610" y="178"/>
                  </a:lnTo>
                  <a:lnTo>
                    <a:pt x="3403365" y="1"/>
                  </a:lnTo>
                  <a:cubicBezTo>
                    <a:pt x="3416244" y="1"/>
                    <a:pt x="3427750" y="5874"/>
                    <a:pt x="3435354" y="15087"/>
                  </a:cubicBezTo>
                  <a:lnTo>
                    <a:pt x="3436991" y="17785"/>
                  </a:lnTo>
                  <a:lnTo>
                    <a:pt x="3441224" y="21408"/>
                  </a:lnTo>
                  <a:lnTo>
                    <a:pt x="3532710" y="201354"/>
                  </a:lnTo>
                  <a:lnTo>
                    <a:pt x="3532772" y="202148"/>
                  </a:lnTo>
                  <a:lnTo>
                    <a:pt x="3681045" y="493152"/>
                  </a:lnTo>
                  <a:cubicBezTo>
                    <a:pt x="3681908" y="494845"/>
                    <a:pt x="3682387" y="496634"/>
                    <a:pt x="3682514" y="498417"/>
                  </a:cubicBezTo>
                  <a:lnTo>
                    <a:pt x="3682325" y="499957"/>
                  </a:lnTo>
                  <a:lnTo>
                    <a:pt x="3683733" y="502046"/>
                  </a:lnTo>
                  <a:cubicBezTo>
                    <a:pt x="3685831" y="507006"/>
                    <a:pt x="3686991" y="512458"/>
                    <a:pt x="3686991" y="518182"/>
                  </a:cubicBezTo>
                  <a:cubicBezTo>
                    <a:pt x="3686991" y="523906"/>
                    <a:pt x="3685831" y="529359"/>
                    <a:pt x="3683733" y="534318"/>
                  </a:cubicBezTo>
                  <a:lnTo>
                    <a:pt x="3680570" y="539009"/>
                  </a:lnTo>
                  <a:lnTo>
                    <a:pt x="3680640" y="539587"/>
                  </a:lnTo>
                  <a:cubicBezTo>
                    <a:pt x="3680510" y="541370"/>
                    <a:pt x="3680028" y="543157"/>
                    <a:pt x="3679162" y="544849"/>
                  </a:cubicBezTo>
                  <a:lnTo>
                    <a:pt x="3441677" y="1008689"/>
                  </a:lnTo>
                  <a:cubicBezTo>
                    <a:pt x="3440811" y="1010381"/>
                    <a:pt x="3439643" y="1011817"/>
                    <a:pt x="3438273" y="1012965"/>
                  </a:cubicBezTo>
                  <a:lnTo>
                    <a:pt x="3437065" y="1013632"/>
                  </a:lnTo>
                  <a:lnTo>
                    <a:pt x="3432426" y="1021278"/>
                  </a:lnTo>
                  <a:cubicBezTo>
                    <a:pt x="3424823" y="1030491"/>
                    <a:pt x="3413316" y="1036363"/>
                    <a:pt x="3400438" y="1036363"/>
                  </a:cubicBezTo>
                  <a:lnTo>
                    <a:pt x="3397171" y="1036034"/>
                  </a:lnTo>
                  <a:lnTo>
                    <a:pt x="3391096" y="1036034"/>
                  </a:lnTo>
                  <a:lnTo>
                    <a:pt x="3389464" y="1036363"/>
                  </a:lnTo>
                  <a:lnTo>
                    <a:pt x="3208020" y="1036363"/>
                  </a:lnTo>
                  <a:lnTo>
                    <a:pt x="2876541" y="1036363"/>
                  </a:lnTo>
                  <a:lnTo>
                    <a:pt x="2876265" y="1036363"/>
                  </a:lnTo>
                  <a:lnTo>
                    <a:pt x="799753" y="1036363"/>
                  </a:lnTo>
                  <a:lnTo>
                    <a:pt x="632460" y="1036363"/>
                  </a:lnTo>
                  <a:lnTo>
                    <a:pt x="286830" y="1036363"/>
                  </a:lnTo>
                  <a:lnTo>
                    <a:pt x="286738" y="1036345"/>
                  </a:lnTo>
                  <a:lnTo>
                    <a:pt x="286553" y="1036363"/>
                  </a:lnTo>
                  <a:lnTo>
                    <a:pt x="285381" y="1036186"/>
                  </a:lnTo>
                  <a:lnTo>
                    <a:pt x="283626" y="1036363"/>
                  </a:lnTo>
                  <a:cubicBezTo>
                    <a:pt x="266455" y="1036363"/>
                    <a:pt x="251722" y="1025923"/>
                    <a:pt x="245429" y="1011045"/>
                  </a:cubicBezTo>
                  <a:lnTo>
                    <a:pt x="245413" y="1010963"/>
                  </a:lnTo>
                  <a:lnTo>
                    <a:pt x="243114" y="1008996"/>
                  </a:lnTo>
                  <a:lnTo>
                    <a:pt x="170622" y="866408"/>
                  </a:lnTo>
                  <a:lnTo>
                    <a:pt x="5945" y="543212"/>
                  </a:lnTo>
                  <a:cubicBezTo>
                    <a:pt x="5083" y="541519"/>
                    <a:pt x="4604" y="539731"/>
                    <a:pt x="4477" y="537947"/>
                  </a:cubicBezTo>
                  <a:lnTo>
                    <a:pt x="4666" y="536407"/>
                  </a:lnTo>
                  <a:lnTo>
                    <a:pt x="3258" y="534318"/>
                  </a:lnTo>
                  <a:cubicBezTo>
                    <a:pt x="1160" y="529359"/>
                    <a:pt x="0" y="523906"/>
                    <a:pt x="0" y="518182"/>
                  </a:cubicBezTo>
                  <a:cubicBezTo>
                    <a:pt x="0" y="512459"/>
                    <a:pt x="1160" y="507006"/>
                    <a:pt x="3258" y="502046"/>
                  </a:cubicBezTo>
                  <a:lnTo>
                    <a:pt x="6420" y="497355"/>
                  </a:lnTo>
                  <a:lnTo>
                    <a:pt x="6351" y="496777"/>
                  </a:lnTo>
                  <a:cubicBezTo>
                    <a:pt x="6481" y="494994"/>
                    <a:pt x="6963" y="493207"/>
                    <a:pt x="7829" y="491515"/>
                  </a:cubicBezTo>
                  <a:lnTo>
                    <a:pt x="245314" y="27675"/>
                  </a:lnTo>
                  <a:cubicBezTo>
                    <a:pt x="246180" y="25983"/>
                    <a:pt x="247348" y="24547"/>
                    <a:pt x="248718" y="23399"/>
                  </a:cubicBezTo>
                  <a:lnTo>
                    <a:pt x="249926" y="22732"/>
                  </a:lnTo>
                  <a:lnTo>
                    <a:pt x="254565" y="15087"/>
                  </a:lnTo>
                  <a:cubicBezTo>
                    <a:pt x="262168" y="5874"/>
                    <a:pt x="273675" y="1"/>
                    <a:pt x="286553" y="1"/>
                  </a:cubicBezTo>
                  <a:lnTo>
                    <a:pt x="289820" y="331"/>
                  </a:lnTo>
                  <a:lnTo>
                    <a:pt x="295895" y="331"/>
                  </a:lnTo>
                  <a:lnTo>
                    <a:pt x="297527" y="1"/>
                  </a:lnTo>
                  <a:lnTo>
                    <a:pt x="632460" y="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2" name="TextBox 11">
              <a:extLst>
                <a:ext uri="{FF2B5EF4-FFF2-40B4-BE49-F238E27FC236}">
                  <a16:creationId xmlns:a16="http://schemas.microsoft.com/office/drawing/2014/main" id="{3BF374D5-AFDF-4CBC-8FB5-897005A95797}"/>
                </a:ext>
              </a:extLst>
            </p:cNvPr>
            <p:cNvSpPr txBox="1"/>
            <p:nvPr/>
          </p:nvSpPr>
          <p:spPr>
            <a:xfrm>
              <a:off x="2015890" y="2387642"/>
              <a:ext cx="3058144" cy="898708"/>
            </a:xfrm>
            <a:prstGeom prst="rect">
              <a:avLst/>
            </a:prstGeom>
            <a:noFill/>
          </p:spPr>
          <p:txBody>
            <a:bodyPr wrap="square" rtlCol="0">
              <a:spAutoFit/>
            </a:bodyPr>
            <a:lstStyle/>
            <a:p>
              <a:pPr defTabSz="1219170">
                <a:spcBef>
                  <a:spcPct val="20000"/>
                </a:spcBef>
                <a:defRPr/>
              </a:pPr>
              <a:r>
                <a:rPr lang="en-US" sz="1400" b="1" dirty="0">
                  <a:solidFill>
                    <a:srgbClr val="EF3425"/>
                  </a:solidFill>
                  <a:latin typeface="Candara" panose="020E0502030303020204" pitchFamily="34" charset="0"/>
                </a:rPr>
                <a:t>LOREM IPSUM DOLOR</a:t>
              </a:r>
              <a:endParaRPr lang="en-US" sz="1300" dirty="0">
                <a:solidFill>
                  <a:srgbClr val="EF3425"/>
                </a:solidFill>
                <a:latin typeface="Candara" panose="020E0502030303020204" pitchFamily="34" charset="0"/>
              </a:endParaRPr>
            </a:p>
            <a:p>
              <a:pPr defTabSz="1219170">
                <a:spcBef>
                  <a:spcPct val="20000"/>
                </a:spcBef>
                <a:defRPr/>
              </a:pPr>
              <a:r>
                <a:rPr lang="en-US" sz="1200" dirty="0">
                  <a:solidFill>
                    <a:srgbClr val="585353"/>
                  </a:solidFill>
                  <a:latin typeface="Candara" panose="020E0502030303020204" pitchFamily="34" charset="0"/>
                </a:rPr>
                <a:t>Lorem ipsum dolor sit amet, consectetur adipiscing elit, sed do eiusmod tempor incididunt ut labore.</a:t>
              </a:r>
            </a:p>
          </p:txBody>
        </p:sp>
      </p:grpSp>
      <p:grpSp>
        <p:nvGrpSpPr>
          <p:cNvPr id="30" name="Group 29">
            <a:extLst>
              <a:ext uri="{FF2B5EF4-FFF2-40B4-BE49-F238E27FC236}">
                <a16:creationId xmlns:a16="http://schemas.microsoft.com/office/drawing/2014/main" id="{4E58413C-2086-4972-AE50-5DE91810C887}"/>
              </a:ext>
            </a:extLst>
          </p:cNvPr>
          <p:cNvGrpSpPr/>
          <p:nvPr/>
        </p:nvGrpSpPr>
        <p:grpSpPr>
          <a:xfrm>
            <a:off x="641184" y="3544823"/>
            <a:ext cx="4171483" cy="1157184"/>
            <a:chOff x="641184" y="3544823"/>
            <a:chExt cx="4171483" cy="1157184"/>
          </a:xfrm>
        </p:grpSpPr>
        <p:sp>
          <p:nvSpPr>
            <p:cNvPr id="15" name="Freeform: Shape 14">
              <a:extLst>
                <a:ext uri="{FF2B5EF4-FFF2-40B4-BE49-F238E27FC236}">
                  <a16:creationId xmlns:a16="http://schemas.microsoft.com/office/drawing/2014/main" id="{F83846D4-1C7A-4028-ADAE-7C9C46F3B960}"/>
                </a:ext>
              </a:extLst>
            </p:cNvPr>
            <p:cNvSpPr>
              <a:spLocks noChangeAspect="1"/>
            </p:cNvSpPr>
            <p:nvPr/>
          </p:nvSpPr>
          <p:spPr>
            <a:xfrm>
              <a:off x="641184" y="3544823"/>
              <a:ext cx="4116826" cy="1157184"/>
            </a:xfrm>
            <a:custGeom>
              <a:avLst/>
              <a:gdLst>
                <a:gd name="connsiteX0" fmla="*/ 632460 w 3686991"/>
                <a:gd name="connsiteY0" fmla="*/ 0 h 1036363"/>
                <a:gd name="connsiteX1" fmla="*/ 3208020 w 3686991"/>
                <a:gd name="connsiteY1" fmla="*/ 0 h 1036363"/>
                <a:gd name="connsiteX2" fmla="*/ 3208020 w 3686991"/>
                <a:gd name="connsiteY2" fmla="*/ 1 h 1036363"/>
                <a:gd name="connsiteX3" fmla="*/ 3400161 w 3686991"/>
                <a:gd name="connsiteY3" fmla="*/ 1 h 1036363"/>
                <a:gd name="connsiteX4" fmla="*/ 3400253 w 3686991"/>
                <a:gd name="connsiteY4" fmla="*/ 20 h 1036363"/>
                <a:gd name="connsiteX5" fmla="*/ 3400438 w 3686991"/>
                <a:gd name="connsiteY5" fmla="*/ 1 h 1036363"/>
                <a:gd name="connsiteX6" fmla="*/ 3401610 w 3686991"/>
                <a:gd name="connsiteY6" fmla="*/ 178 h 1036363"/>
                <a:gd name="connsiteX7" fmla="*/ 3403365 w 3686991"/>
                <a:gd name="connsiteY7" fmla="*/ 1 h 1036363"/>
                <a:gd name="connsiteX8" fmla="*/ 3435354 w 3686991"/>
                <a:gd name="connsiteY8" fmla="*/ 15087 h 1036363"/>
                <a:gd name="connsiteX9" fmla="*/ 3436991 w 3686991"/>
                <a:gd name="connsiteY9" fmla="*/ 17785 h 1036363"/>
                <a:gd name="connsiteX10" fmla="*/ 3441224 w 3686991"/>
                <a:gd name="connsiteY10" fmla="*/ 21408 h 1036363"/>
                <a:gd name="connsiteX11" fmla="*/ 3532710 w 3686991"/>
                <a:gd name="connsiteY11" fmla="*/ 201354 h 1036363"/>
                <a:gd name="connsiteX12" fmla="*/ 3532772 w 3686991"/>
                <a:gd name="connsiteY12" fmla="*/ 202148 h 1036363"/>
                <a:gd name="connsiteX13" fmla="*/ 3681045 w 3686991"/>
                <a:gd name="connsiteY13" fmla="*/ 493152 h 1036363"/>
                <a:gd name="connsiteX14" fmla="*/ 3682514 w 3686991"/>
                <a:gd name="connsiteY14" fmla="*/ 498417 h 1036363"/>
                <a:gd name="connsiteX15" fmla="*/ 3682325 w 3686991"/>
                <a:gd name="connsiteY15" fmla="*/ 499957 h 1036363"/>
                <a:gd name="connsiteX16" fmla="*/ 3683733 w 3686991"/>
                <a:gd name="connsiteY16" fmla="*/ 502046 h 1036363"/>
                <a:gd name="connsiteX17" fmla="*/ 3686991 w 3686991"/>
                <a:gd name="connsiteY17" fmla="*/ 518182 h 1036363"/>
                <a:gd name="connsiteX18" fmla="*/ 3683733 w 3686991"/>
                <a:gd name="connsiteY18" fmla="*/ 534318 h 1036363"/>
                <a:gd name="connsiteX19" fmla="*/ 3680570 w 3686991"/>
                <a:gd name="connsiteY19" fmla="*/ 539009 h 1036363"/>
                <a:gd name="connsiteX20" fmla="*/ 3680640 w 3686991"/>
                <a:gd name="connsiteY20" fmla="*/ 539587 h 1036363"/>
                <a:gd name="connsiteX21" fmla="*/ 3679162 w 3686991"/>
                <a:gd name="connsiteY21" fmla="*/ 544849 h 1036363"/>
                <a:gd name="connsiteX22" fmla="*/ 3441677 w 3686991"/>
                <a:gd name="connsiteY22" fmla="*/ 1008689 h 1036363"/>
                <a:gd name="connsiteX23" fmla="*/ 3438273 w 3686991"/>
                <a:gd name="connsiteY23" fmla="*/ 1012965 h 1036363"/>
                <a:gd name="connsiteX24" fmla="*/ 3437065 w 3686991"/>
                <a:gd name="connsiteY24" fmla="*/ 1013632 h 1036363"/>
                <a:gd name="connsiteX25" fmla="*/ 3432426 w 3686991"/>
                <a:gd name="connsiteY25" fmla="*/ 1021278 h 1036363"/>
                <a:gd name="connsiteX26" fmla="*/ 3400438 w 3686991"/>
                <a:gd name="connsiteY26" fmla="*/ 1036363 h 1036363"/>
                <a:gd name="connsiteX27" fmla="*/ 3397171 w 3686991"/>
                <a:gd name="connsiteY27" fmla="*/ 1036034 h 1036363"/>
                <a:gd name="connsiteX28" fmla="*/ 3391096 w 3686991"/>
                <a:gd name="connsiteY28" fmla="*/ 1036034 h 1036363"/>
                <a:gd name="connsiteX29" fmla="*/ 3389464 w 3686991"/>
                <a:gd name="connsiteY29" fmla="*/ 1036363 h 1036363"/>
                <a:gd name="connsiteX30" fmla="*/ 3208020 w 3686991"/>
                <a:gd name="connsiteY30" fmla="*/ 1036363 h 1036363"/>
                <a:gd name="connsiteX31" fmla="*/ 2876541 w 3686991"/>
                <a:gd name="connsiteY31" fmla="*/ 1036363 h 1036363"/>
                <a:gd name="connsiteX32" fmla="*/ 2876265 w 3686991"/>
                <a:gd name="connsiteY32" fmla="*/ 1036363 h 1036363"/>
                <a:gd name="connsiteX33" fmla="*/ 799753 w 3686991"/>
                <a:gd name="connsiteY33" fmla="*/ 1036363 h 1036363"/>
                <a:gd name="connsiteX34" fmla="*/ 632460 w 3686991"/>
                <a:gd name="connsiteY34" fmla="*/ 1036363 h 1036363"/>
                <a:gd name="connsiteX35" fmla="*/ 286830 w 3686991"/>
                <a:gd name="connsiteY35" fmla="*/ 1036363 h 1036363"/>
                <a:gd name="connsiteX36" fmla="*/ 286738 w 3686991"/>
                <a:gd name="connsiteY36" fmla="*/ 1036345 h 1036363"/>
                <a:gd name="connsiteX37" fmla="*/ 286553 w 3686991"/>
                <a:gd name="connsiteY37" fmla="*/ 1036363 h 1036363"/>
                <a:gd name="connsiteX38" fmla="*/ 285381 w 3686991"/>
                <a:gd name="connsiteY38" fmla="*/ 1036186 h 1036363"/>
                <a:gd name="connsiteX39" fmla="*/ 283626 w 3686991"/>
                <a:gd name="connsiteY39" fmla="*/ 1036363 h 1036363"/>
                <a:gd name="connsiteX40" fmla="*/ 245429 w 3686991"/>
                <a:gd name="connsiteY40" fmla="*/ 1011045 h 1036363"/>
                <a:gd name="connsiteX41" fmla="*/ 245413 w 3686991"/>
                <a:gd name="connsiteY41" fmla="*/ 1010963 h 1036363"/>
                <a:gd name="connsiteX42" fmla="*/ 243114 w 3686991"/>
                <a:gd name="connsiteY42" fmla="*/ 1008996 h 1036363"/>
                <a:gd name="connsiteX43" fmla="*/ 170622 w 3686991"/>
                <a:gd name="connsiteY43" fmla="*/ 866408 h 1036363"/>
                <a:gd name="connsiteX44" fmla="*/ 5945 w 3686991"/>
                <a:gd name="connsiteY44" fmla="*/ 543212 h 1036363"/>
                <a:gd name="connsiteX45" fmla="*/ 4477 w 3686991"/>
                <a:gd name="connsiteY45" fmla="*/ 537947 h 1036363"/>
                <a:gd name="connsiteX46" fmla="*/ 4666 w 3686991"/>
                <a:gd name="connsiteY46" fmla="*/ 536407 h 1036363"/>
                <a:gd name="connsiteX47" fmla="*/ 3258 w 3686991"/>
                <a:gd name="connsiteY47" fmla="*/ 534318 h 1036363"/>
                <a:gd name="connsiteX48" fmla="*/ 0 w 3686991"/>
                <a:gd name="connsiteY48" fmla="*/ 518182 h 1036363"/>
                <a:gd name="connsiteX49" fmla="*/ 3258 w 3686991"/>
                <a:gd name="connsiteY49" fmla="*/ 502046 h 1036363"/>
                <a:gd name="connsiteX50" fmla="*/ 6420 w 3686991"/>
                <a:gd name="connsiteY50" fmla="*/ 497355 h 1036363"/>
                <a:gd name="connsiteX51" fmla="*/ 6351 w 3686991"/>
                <a:gd name="connsiteY51" fmla="*/ 496777 h 1036363"/>
                <a:gd name="connsiteX52" fmla="*/ 7829 w 3686991"/>
                <a:gd name="connsiteY52" fmla="*/ 491515 h 1036363"/>
                <a:gd name="connsiteX53" fmla="*/ 245314 w 3686991"/>
                <a:gd name="connsiteY53" fmla="*/ 27675 h 1036363"/>
                <a:gd name="connsiteX54" fmla="*/ 248718 w 3686991"/>
                <a:gd name="connsiteY54" fmla="*/ 23399 h 1036363"/>
                <a:gd name="connsiteX55" fmla="*/ 249926 w 3686991"/>
                <a:gd name="connsiteY55" fmla="*/ 22732 h 1036363"/>
                <a:gd name="connsiteX56" fmla="*/ 254565 w 3686991"/>
                <a:gd name="connsiteY56" fmla="*/ 15087 h 1036363"/>
                <a:gd name="connsiteX57" fmla="*/ 286553 w 3686991"/>
                <a:gd name="connsiteY57" fmla="*/ 1 h 1036363"/>
                <a:gd name="connsiteX58" fmla="*/ 289820 w 3686991"/>
                <a:gd name="connsiteY58" fmla="*/ 331 h 1036363"/>
                <a:gd name="connsiteX59" fmla="*/ 295895 w 3686991"/>
                <a:gd name="connsiteY59" fmla="*/ 331 h 1036363"/>
                <a:gd name="connsiteX60" fmla="*/ 297527 w 3686991"/>
                <a:gd name="connsiteY60" fmla="*/ 1 h 1036363"/>
                <a:gd name="connsiteX61" fmla="*/ 632460 w 3686991"/>
                <a:gd name="connsiteY61" fmla="*/ 1 h 1036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3686991" h="1036363">
                  <a:moveTo>
                    <a:pt x="632460" y="0"/>
                  </a:moveTo>
                  <a:lnTo>
                    <a:pt x="3208020" y="0"/>
                  </a:lnTo>
                  <a:lnTo>
                    <a:pt x="3208020" y="1"/>
                  </a:lnTo>
                  <a:lnTo>
                    <a:pt x="3400161" y="1"/>
                  </a:lnTo>
                  <a:lnTo>
                    <a:pt x="3400253" y="20"/>
                  </a:lnTo>
                  <a:lnTo>
                    <a:pt x="3400438" y="1"/>
                  </a:lnTo>
                  <a:lnTo>
                    <a:pt x="3401610" y="178"/>
                  </a:lnTo>
                  <a:lnTo>
                    <a:pt x="3403365" y="1"/>
                  </a:lnTo>
                  <a:cubicBezTo>
                    <a:pt x="3416244" y="1"/>
                    <a:pt x="3427750" y="5874"/>
                    <a:pt x="3435354" y="15087"/>
                  </a:cubicBezTo>
                  <a:lnTo>
                    <a:pt x="3436991" y="17785"/>
                  </a:lnTo>
                  <a:lnTo>
                    <a:pt x="3441224" y="21408"/>
                  </a:lnTo>
                  <a:lnTo>
                    <a:pt x="3532710" y="201354"/>
                  </a:lnTo>
                  <a:lnTo>
                    <a:pt x="3532772" y="202148"/>
                  </a:lnTo>
                  <a:lnTo>
                    <a:pt x="3681045" y="493152"/>
                  </a:lnTo>
                  <a:cubicBezTo>
                    <a:pt x="3681908" y="494845"/>
                    <a:pt x="3682387" y="496634"/>
                    <a:pt x="3682514" y="498417"/>
                  </a:cubicBezTo>
                  <a:lnTo>
                    <a:pt x="3682325" y="499957"/>
                  </a:lnTo>
                  <a:lnTo>
                    <a:pt x="3683733" y="502046"/>
                  </a:lnTo>
                  <a:cubicBezTo>
                    <a:pt x="3685831" y="507006"/>
                    <a:pt x="3686991" y="512458"/>
                    <a:pt x="3686991" y="518182"/>
                  </a:cubicBezTo>
                  <a:cubicBezTo>
                    <a:pt x="3686991" y="523906"/>
                    <a:pt x="3685831" y="529359"/>
                    <a:pt x="3683733" y="534318"/>
                  </a:cubicBezTo>
                  <a:lnTo>
                    <a:pt x="3680570" y="539009"/>
                  </a:lnTo>
                  <a:lnTo>
                    <a:pt x="3680640" y="539587"/>
                  </a:lnTo>
                  <a:cubicBezTo>
                    <a:pt x="3680510" y="541370"/>
                    <a:pt x="3680028" y="543157"/>
                    <a:pt x="3679162" y="544849"/>
                  </a:cubicBezTo>
                  <a:lnTo>
                    <a:pt x="3441677" y="1008689"/>
                  </a:lnTo>
                  <a:cubicBezTo>
                    <a:pt x="3440811" y="1010381"/>
                    <a:pt x="3439643" y="1011817"/>
                    <a:pt x="3438273" y="1012965"/>
                  </a:cubicBezTo>
                  <a:lnTo>
                    <a:pt x="3437065" y="1013632"/>
                  </a:lnTo>
                  <a:lnTo>
                    <a:pt x="3432426" y="1021278"/>
                  </a:lnTo>
                  <a:cubicBezTo>
                    <a:pt x="3424823" y="1030491"/>
                    <a:pt x="3413316" y="1036363"/>
                    <a:pt x="3400438" y="1036363"/>
                  </a:cubicBezTo>
                  <a:lnTo>
                    <a:pt x="3397171" y="1036034"/>
                  </a:lnTo>
                  <a:lnTo>
                    <a:pt x="3391096" y="1036034"/>
                  </a:lnTo>
                  <a:lnTo>
                    <a:pt x="3389464" y="1036363"/>
                  </a:lnTo>
                  <a:lnTo>
                    <a:pt x="3208020" y="1036363"/>
                  </a:lnTo>
                  <a:lnTo>
                    <a:pt x="2876541" y="1036363"/>
                  </a:lnTo>
                  <a:lnTo>
                    <a:pt x="2876265" y="1036363"/>
                  </a:lnTo>
                  <a:lnTo>
                    <a:pt x="799753" y="1036363"/>
                  </a:lnTo>
                  <a:lnTo>
                    <a:pt x="632460" y="1036363"/>
                  </a:lnTo>
                  <a:lnTo>
                    <a:pt x="286830" y="1036363"/>
                  </a:lnTo>
                  <a:lnTo>
                    <a:pt x="286738" y="1036345"/>
                  </a:lnTo>
                  <a:lnTo>
                    <a:pt x="286553" y="1036363"/>
                  </a:lnTo>
                  <a:lnTo>
                    <a:pt x="285381" y="1036186"/>
                  </a:lnTo>
                  <a:lnTo>
                    <a:pt x="283626" y="1036363"/>
                  </a:lnTo>
                  <a:cubicBezTo>
                    <a:pt x="266455" y="1036363"/>
                    <a:pt x="251722" y="1025923"/>
                    <a:pt x="245429" y="1011045"/>
                  </a:cubicBezTo>
                  <a:lnTo>
                    <a:pt x="245413" y="1010963"/>
                  </a:lnTo>
                  <a:lnTo>
                    <a:pt x="243114" y="1008996"/>
                  </a:lnTo>
                  <a:lnTo>
                    <a:pt x="170622" y="866408"/>
                  </a:lnTo>
                  <a:lnTo>
                    <a:pt x="5945" y="543212"/>
                  </a:lnTo>
                  <a:cubicBezTo>
                    <a:pt x="5083" y="541519"/>
                    <a:pt x="4604" y="539731"/>
                    <a:pt x="4477" y="537947"/>
                  </a:cubicBezTo>
                  <a:lnTo>
                    <a:pt x="4666" y="536407"/>
                  </a:lnTo>
                  <a:lnTo>
                    <a:pt x="3258" y="534318"/>
                  </a:lnTo>
                  <a:cubicBezTo>
                    <a:pt x="1160" y="529359"/>
                    <a:pt x="0" y="523906"/>
                    <a:pt x="0" y="518182"/>
                  </a:cubicBezTo>
                  <a:cubicBezTo>
                    <a:pt x="0" y="512459"/>
                    <a:pt x="1160" y="507006"/>
                    <a:pt x="3258" y="502046"/>
                  </a:cubicBezTo>
                  <a:lnTo>
                    <a:pt x="6420" y="497355"/>
                  </a:lnTo>
                  <a:lnTo>
                    <a:pt x="6351" y="496777"/>
                  </a:lnTo>
                  <a:cubicBezTo>
                    <a:pt x="6481" y="494994"/>
                    <a:pt x="6963" y="493207"/>
                    <a:pt x="7829" y="491515"/>
                  </a:cubicBezTo>
                  <a:lnTo>
                    <a:pt x="245314" y="27675"/>
                  </a:lnTo>
                  <a:cubicBezTo>
                    <a:pt x="246180" y="25983"/>
                    <a:pt x="247348" y="24547"/>
                    <a:pt x="248718" y="23399"/>
                  </a:cubicBezTo>
                  <a:lnTo>
                    <a:pt x="249926" y="22732"/>
                  </a:lnTo>
                  <a:lnTo>
                    <a:pt x="254565" y="15087"/>
                  </a:lnTo>
                  <a:cubicBezTo>
                    <a:pt x="262168" y="5874"/>
                    <a:pt x="273675" y="1"/>
                    <a:pt x="286553" y="1"/>
                  </a:cubicBezTo>
                  <a:lnTo>
                    <a:pt x="289820" y="331"/>
                  </a:lnTo>
                  <a:lnTo>
                    <a:pt x="295895" y="331"/>
                  </a:lnTo>
                  <a:lnTo>
                    <a:pt x="297527" y="1"/>
                  </a:lnTo>
                  <a:lnTo>
                    <a:pt x="632460" y="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TextBox 15">
              <a:extLst>
                <a:ext uri="{FF2B5EF4-FFF2-40B4-BE49-F238E27FC236}">
                  <a16:creationId xmlns:a16="http://schemas.microsoft.com/office/drawing/2014/main" id="{A5DE8E26-B4AE-493A-B6AC-5C7BCEF18580}"/>
                </a:ext>
              </a:extLst>
            </p:cNvPr>
            <p:cNvSpPr txBox="1"/>
            <p:nvPr/>
          </p:nvSpPr>
          <p:spPr>
            <a:xfrm>
              <a:off x="1754523" y="3621674"/>
              <a:ext cx="3058144" cy="898708"/>
            </a:xfrm>
            <a:prstGeom prst="rect">
              <a:avLst/>
            </a:prstGeom>
            <a:noFill/>
          </p:spPr>
          <p:txBody>
            <a:bodyPr wrap="square" rtlCol="0">
              <a:spAutoFit/>
            </a:bodyPr>
            <a:lstStyle/>
            <a:p>
              <a:pPr defTabSz="1219170">
                <a:spcBef>
                  <a:spcPct val="20000"/>
                </a:spcBef>
                <a:defRPr/>
              </a:pPr>
              <a:r>
                <a:rPr lang="en-US" sz="1400" b="1" dirty="0">
                  <a:solidFill>
                    <a:srgbClr val="8397B1"/>
                  </a:solidFill>
                  <a:latin typeface="Candara" panose="020E0502030303020204" pitchFamily="34" charset="0"/>
                </a:rPr>
                <a:t>LOREM IPSUM DOLOR</a:t>
              </a:r>
              <a:endParaRPr lang="en-US" sz="1300" dirty="0">
                <a:solidFill>
                  <a:srgbClr val="8397B1"/>
                </a:solidFill>
                <a:latin typeface="Candara" panose="020E0502030303020204" pitchFamily="34" charset="0"/>
              </a:endParaRPr>
            </a:p>
            <a:p>
              <a:pPr defTabSz="1219170">
                <a:spcBef>
                  <a:spcPct val="20000"/>
                </a:spcBef>
                <a:defRPr/>
              </a:pPr>
              <a:r>
                <a:rPr lang="en-US" sz="1200" dirty="0">
                  <a:solidFill>
                    <a:srgbClr val="585353"/>
                  </a:solidFill>
                  <a:latin typeface="Candara" panose="020E0502030303020204" pitchFamily="34" charset="0"/>
                </a:rPr>
                <a:t>Lorem ipsum dolor sit amet, consectetur adipiscing elit, sed do eiusmod tempor incididunt ut labore.</a:t>
              </a:r>
            </a:p>
          </p:txBody>
        </p:sp>
      </p:grpSp>
      <p:grpSp>
        <p:nvGrpSpPr>
          <p:cNvPr id="31" name="Group 30">
            <a:extLst>
              <a:ext uri="{FF2B5EF4-FFF2-40B4-BE49-F238E27FC236}">
                <a16:creationId xmlns:a16="http://schemas.microsoft.com/office/drawing/2014/main" id="{05033C59-D554-4E9C-85E6-760B8B11A07A}"/>
              </a:ext>
            </a:extLst>
          </p:cNvPr>
          <p:cNvGrpSpPr/>
          <p:nvPr/>
        </p:nvGrpSpPr>
        <p:grpSpPr>
          <a:xfrm>
            <a:off x="1591135" y="4795847"/>
            <a:ext cx="4116826" cy="1157184"/>
            <a:chOff x="1591135" y="4795847"/>
            <a:chExt cx="4116826" cy="1157184"/>
          </a:xfrm>
        </p:grpSpPr>
        <p:sp>
          <p:nvSpPr>
            <p:cNvPr id="17" name="Freeform: Shape 16">
              <a:extLst>
                <a:ext uri="{FF2B5EF4-FFF2-40B4-BE49-F238E27FC236}">
                  <a16:creationId xmlns:a16="http://schemas.microsoft.com/office/drawing/2014/main" id="{A847D323-373A-4119-9BE1-2D5AF97B42DC}"/>
                </a:ext>
              </a:extLst>
            </p:cNvPr>
            <p:cNvSpPr>
              <a:spLocks noChangeAspect="1"/>
            </p:cNvSpPr>
            <p:nvPr/>
          </p:nvSpPr>
          <p:spPr>
            <a:xfrm>
              <a:off x="1591135" y="4795847"/>
              <a:ext cx="4116826" cy="1157184"/>
            </a:xfrm>
            <a:custGeom>
              <a:avLst/>
              <a:gdLst>
                <a:gd name="connsiteX0" fmla="*/ 632460 w 3686991"/>
                <a:gd name="connsiteY0" fmla="*/ 0 h 1036363"/>
                <a:gd name="connsiteX1" fmla="*/ 3208020 w 3686991"/>
                <a:gd name="connsiteY1" fmla="*/ 0 h 1036363"/>
                <a:gd name="connsiteX2" fmla="*/ 3208020 w 3686991"/>
                <a:gd name="connsiteY2" fmla="*/ 1 h 1036363"/>
                <a:gd name="connsiteX3" fmla="*/ 3400161 w 3686991"/>
                <a:gd name="connsiteY3" fmla="*/ 1 h 1036363"/>
                <a:gd name="connsiteX4" fmla="*/ 3400253 w 3686991"/>
                <a:gd name="connsiteY4" fmla="*/ 20 h 1036363"/>
                <a:gd name="connsiteX5" fmla="*/ 3400438 w 3686991"/>
                <a:gd name="connsiteY5" fmla="*/ 1 h 1036363"/>
                <a:gd name="connsiteX6" fmla="*/ 3401610 w 3686991"/>
                <a:gd name="connsiteY6" fmla="*/ 178 h 1036363"/>
                <a:gd name="connsiteX7" fmla="*/ 3403365 w 3686991"/>
                <a:gd name="connsiteY7" fmla="*/ 1 h 1036363"/>
                <a:gd name="connsiteX8" fmla="*/ 3435354 w 3686991"/>
                <a:gd name="connsiteY8" fmla="*/ 15087 h 1036363"/>
                <a:gd name="connsiteX9" fmla="*/ 3436991 w 3686991"/>
                <a:gd name="connsiteY9" fmla="*/ 17785 h 1036363"/>
                <a:gd name="connsiteX10" fmla="*/ 3441224 w 3686991"/>
                <a:gd name="connsiteY10" fmla="*/ 21408 h 1036363"/>
                <a:gd name="connsiteX11" fmla="*/ 3532710 w 3686991"/>
                <a:gd name="connsiteY11" fmla="*/ 201354 h 1036363"/>
                <a:gd name="connsiteX12" fmla="*/ 3532772 w 3686991"/>
                <a:gd name="connsiteY12" fmla="*/ 202148 h 1036363"/>
                <a:gd name="connsiteX13" fmla="*/ 3681045 w 3686991"/>
                <a:gd name="connsiteY13" fmla="*/ 493152 h 1036363"/>
                <a:gd name="connsiteX14" fmla="*/ 3682514 w 3686991"/>
                <a:gd name="connsiteY14" fmla="*/ 498417 h 1036363"/>
                <a:gd name="connsiteX15" fmla="*/ 3682325 w 3686991"/>
                <a:gd name="connsiteY15" fmla="*/ 499957 h 1036363"/>
                <a:gd name="connsiteX16" fmla="*/ 3683733 w 3686991"/>
                <a:gd name="connsiteY16" fmla="*/ 502046 h 1036363"/>
                <a:gd name="connsiteX17" fmla="*/ 3686991 w 3686991"/>
                <a:gd name="connsiteY17" fmla="*/ 518182 h 1036363"/>
                <a:gd name="connsiteX18" fmla="*/ 3683733 w 3686991"/>
                <a:gd name="connsiteY18" fmla="*/ 534318 h 1036363"/>
                <a:gd name="connsiteX19" fmla="*/ 3680570 w 3686991"/>
                <a:gd name="connsiteY19" fmla="*/ 539009 h 1036363"/>
                <a:gd name="connsiteX20" fmla="*/ 3680640 w 3686991"/>
                <a:gd name="connsiteY20" fmla="*/ 539587 h 1036363"/>
                <a:gd name="connsiteX21" fmla="*/ 3679162 w 3686991"/>
                <a:gd name="connsiteY21" fmla="*/ 544849 h 1036363"/>
                <a:gd name="connsiteX22" fmla="*/ 3441677 w 3686991"/>
                <a:gd name="connsiteY22" fmla="*/ 1008689 h 1036363"/>
                <a:gd name="connsiteX23" fmla="*/ 3438273 w 3686991"/>
                <a:gd name="connsiteY23" fmla="*/ 1012965 h 1036363"/>
                <a:gd name="connsiteX24" fmla="*/ 3437065 w 3686991"/>
                <a:gd name="connsiteY24" fmla="*/ 1013632 h 1036363"/>
                <a:gd name="connsiteX25" fmla="*/ 3432426 w 3686991"/>
                <a:gd name="connsiteY25" fmla="*/ 1021278 h 1036363"/>
                <a:gd name="connsiteX26" fmla="*/ 3400438 w 3686991"/>
                <a:gd name="connsiteY26" fmla="*/ 1036363 h 1036363"/>
                <a:gd name="connsiteX27" fmla="*/ 3397171 w 3686991"/>
                <a:gd name="connsiteY27" fmla="*/ 1036034 h 1036363"/>
                <a:gd name="connsiteX28" fmla="*/ 3391096 w 3686991"/>
                <a:gd name="connsiteY28" fmla="*/ 1036034 h 1036363"/>
                <a:gd name="connsiteX29" fmla="*/ 3389464 w 3686991"/>
                <a:gd name="connsiteY29" fmla="*/ 1036363 h 1036363"/>
                <a:gd name="connsiteX30" fmla="*/ 3208020 w 3686991"/>
                <a:gd name="connsiteY30" fmla="*/ 1036363 h 1036363"/>
                <a:gd name="connsiteX31" fmla="*/ 2876541 w 3686991"/>
                <a:gd name="connsiteY31" fmla="*/ 1036363 h 1036363"/>
                <a:gd name="connsiteX32" fmla="*/ 2876265 w 3686991"/>
                <a:gd name="connsiteY32" fmla="*/ 1036363 h 1036363"/>
                <a:gd name="connsiteX33" fmla="*/ 799753 w 3686991"/>
                <a:gd name="connsiteY33" fmla="*/ 1036363 h 1036363"/>
                <a:gd name="connsiteX34" fmla="*/ 632460 w 3686991"/>
                <a:gd name="connsiteY34" fmla="*/ 1036363 h 1036363"/>
                <a:gd name="connsiteX35" fmla="*/ 286830 w 3686991"/>
                <a:gd name="connsiteY35" fmla="*/ 1036363 h 1036363"/>
                <a:gd name="connsiteX36" fmla="*/ 286738 w 3686991"/>
                <a:gd name="connsiteY36" fmla="*/ 1036345 h 1036363"/>
                <a:gd name="connsiteX37" fmla="*/ 286553 w 3686991"/>
                <a:gd name="connsiteY37" fmla="*/ 1036363 h 1036363"/>
                <a:gd name="connsiteX38" fmla="*/ 285381 w 3686991"/>
                <a:gd name="connsiteY38" fmla="*/ 1036186 h 1036363"/>
                <a:gd name="connsiteX39" fmla="*/ 283626 w 3686991"/>
                <a:gd name="connsiteY39" fmla="*/ 1036363 h 1036363"/>
                <a:gd name="connsiteX40" fmla="*/ 245429 w 3686991"/>
                <a:gd name="connsiteY40" fmla="*/ 1011045 h 1036363"/>
                <a:gd name="connsiteX41" fmla="*/ 245413 w 3686991"/>
                <a:gd name="connsiteY41" fmla="*/ 1010963 h 1036363"/>
                <a:gd name="connsiteX42" fmla="*/ 243114 w 3686991"/>
                <a:gd name="connsiteY42" fmla="*/ 1008996 h 1036363"/>
                <a:gd name="connsiteX43" fmla="*/ 170622 w 3686991"/>
                <a:gd name="connsiteY43" fmla="*/ 866408 h 1036363"/>
                <a:gd name="connsiteX44" fmla="*/ 5945 w 3686991"/>
                <a:gd name="connsiteY44" fmla="*/ 543212 h 1036363"/>
                <a:gd name="connsiteX45" fmla="*/ 4477 w 3686991"/>
                <a:gd name="connsiteY45" fmla="*/ 537947 h 1036363"/>
                <a:gd name="connsiteX46" fmla="*/ 4666 w 3686991"/>
                <a:gd name="connsiteY46" fmla="*/ 536407 h 1036363"/>
                <a:gd name="connsiteX47" fmla="*/ 3258 w 3686991"/>
                <a:gd name="connsiteY47" fmla="*/ 534318 h 1036363"/>
                <a:gd name="connsiteX48" fmla="*/ 0 w 3686991"/>
                <a:gd name="connsiteY48" fmla="*/ 518182 h 1036363"/>
                <a:gd name="connsiteX49" fmla="*/ 3258 w 3686991"/>
                <a:gd name="connsiteY49" fmla="*/ 502046 h 1036363"/>
                <a:gd name="connsiteX50" fmla="*/ 6420 w 3686991"/>
                <a:gd name="connsiteY50" fmla="*/ 497355 h 1036363"/>
                <a:gd name="connsiteX51" fmla="*/ 6351 w 3686991"/>
                <a:gd name="connsiteY51" fmla="*/ 496777 h 1036363"/>
                <a:gd name="connsiteX52" fmla="*/ 7829 w 3686991"/>
                <a:gd name="connsiteY52" fmla="*/ 491515 h 1036363"/>
                <a:gd name="connsiteX53" fmla="*/ 245314 w 3686991"/>
                <a:gd name="connsiteY53" fmla="*/ 27675 h 1036363"/>
                <a:gd name="connsiteX54" fmla="*/ 248718 w 3686991"/>
                <a:gd name="connsiteY54" fmla="*/ 23399 h 1036363"/>
                <a:gd name="connsiteX55" fmla="*/ 249926 w 3686991"/>
                <a:gd name="connsiteY55" fmla="*/ 22732 h 1036363"/>
                <a:gd name="connsiteX56" fmla="*/ 254565 w 3686991"/>
                <a:gd name="connsiteY56" fmla="*/ 15087 h 1036363"/>
                <a:gd name="connsiteX57" fmla="*/ 286553 w 3686991"/>
                <a:gd name="connsiteY57" fmla="*/ 1 h 1036363"/>
                <a:gd name="connsiteX58" fmla="*/ 289820 w 3686991"/>
                <a:gd name="connsiteY58" fmla="*/ 331 h 1036363"/>
                <a:gd name="connsiteX59" fmla="*/ 295895 w 3686991"/>
                <a:gd name="connsiteY59" fmla="*/ 331 h 1036363"/>
                <a:gd name="connsiteX60" fmla="*/ 297527 w 3686991"/>
                <a:gd name="connsiteY60" fmla="*/ 1 h 1036363"/>
                <a:gd name="connsiteX61" fmla="*/ 632460 w 3686991"/>
                <a:gd name="connsiteY61" fmla="*/ 1 h 1036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3686991" h="1036363">
                  <a:moveTo>
                    <a:pt x="632460" y="0"/>
                  </a:moveTo>
                  <a:lnTo>
                    <a:pt x="3208020" y="0"/>
                  </a:lnTo>
                  <a:lnTo>
                    <a:pt x="3208020" y="1"/>
                  </a:lnTo>
                  <a:lnTo>
                    <a:pt x="3400161" y="1"/>
                  </a:lnTo>
                  <a:lnTo>
                    <a:pt x="3400253" y="20"/>
                  </a:lnTo>
                  <a:lnTo>
                    <a:pt x="3400438" y="1"/>
                  </a:lnTo>
                  <a:lnTo>
                    <a:pt x="3401610" y="178"/>
                  </a:lnTo>
                  <a:lnTo>
                    <a:pt x="3403365" y="1"/>
                  </a:lnTo>
                  <a:cubicBezTo>
                    <a:pt x="3416244" y="1"/>
                    <a:pt x="3427750" y="5874"/>
                    <a:pt x="3435354" y="15087"/>
                  </a:cubicBezTo>
                  <a:lnTo>
                    <a:pt x="3436991" y="17785"/>
                  </a:lnTo>
                  <a:lnTo>
                    <a:pt x="3441224" y="21408"/>
                  </a:lnTo>
                  <a:lnTo>
                    <a:pt x="3532710" y="201354"/>
                  </a:lnTo>
                  <a:lnTo>
                    <a:pt x="3532772" y="202148"/>
                  </a:lnTo>
                  <a:lnTo>
                    <a:pt x="3681045" y="493152"/>
                  </a:lnTo>
                  <a:cubicBezTo>
                    <a:pt x="3681908" y="494845"/>
                    <a:pt x="3682387" y="496634"/>
                    <a:pt x="3682514" y="498417"/>
                  </a:cubicBezTo>
                  <a:lnTo>
                    <a:pt x="3682325" y="499957"/>
                  </a:lnTo>
                  <a:lnTo>
                    <a:pt x="3683733" y="502046"/>
                  </a:lnTo>
                  <a:cubicBezTo>
                    <a:pt x="3685831" y="507006"/>
                    <a:pt x="3686991" y="512458"/>
                    <a:pt x="3686991" y="518182"/>
                  </a:cubicBezTo>
                  <a:cubicBezTo>
                    <a:pt x="3686991" y="523906"/>
                    <a:pt x="3685831" y="529359"/>
                    <a:pt x="3683733" y="534318"/>
                  </a:cubicBezTo>
                  <a:lnTo>
                    <a:pt x="3680570" y="539009"/>
                  </a:lnTo>
                  <a:lnTo>
                    <a:pt x="3680640" y="539587"/>
                  </a:lnTo>
                  <a:cubicBezTo>
                    <a:pt x="3680510" y="541370"/>
                    <a:pt x="3680028" y="543157"/>
                    <a:pt x="3679162" y="544849"/>
                  </a:cubicBezTo>
                  <a:lnTo>
                    <a:pt x="3441677" y="1008689"/>
                  </a:lnTo>
                  <a:cubicBezTo>
                    <a:pt x="3440811" y="1010381"/>
                    <a:pt x="3439643" y="1011817"/>
                    <a:pt x="3438273" y="1012965"/>
                  </a:cubicBezTo>
                  <a:lnTo>
                    <a:pt x="3437065" y="1013632"/>
                  </a:lnTo>
                  <a:lnTo>
                    <a:pt x="3432426" y="1021278"/>
                  </a:lnTo>
                  <a:cubicBezTo>
                    <a:pt x="3424823" y="1030491"/>
                    <a:pt x="3413316" y="1036363"/>
                    <a:pt x="3400438" y="1036363"/>
                  </a:cubicBezTo>
                  <a:lnTo>
                    <a:pt x="3397171" y="1036034"/>
                  </a:lnTo>
                  <a:lnTo>
                    <a:pt x="3391096" y="1036034"/>
                  </a:lnTo>
                  <a:lnTo>
                    <a:pt x="3389464" y="1036363"/>
                  </a:lnTo>
                  <a:lnTo>
                    <a:pt x="3208020" y="1036363"/>
                  </a:lnTo>
                  <a:lnTo>
                    <a:pt x="2876541" y="1036363"/>
                  </a:lnTo>
                  <a:lnTo>
                    <a:pt x="2876265" y="1036363"/>
                  </a:lnTo>
                  <a:lnTo>
                    <a:pt x="799753" y="1036363"/>
                  </a:lnTo>
                  <a:lnTo>
                    <a:pt x="632460" y="1036363"/>
                  </a:lnTo>
                  <a:lnTo>
                    <a:pt x="286830" y="1036363"/>
                  </a:lnTo>
                  <a:lnTo>
                    <a:pt x="286738" y="1036345"/>
                  </a:lnTo>
                  <a:lnTo>
                    <a:pt x="286553" y="1036363"/>
                  </a:lnTo>
                  <a:lnTo>
                    <a:pt x="285381" y="1036186"/>
                  </a:lnTo>
                  <a:lnTo>
                    <a:pt x="283626" y="1036363"/>
                  </a:lnTo>
                  <a:cubicBezTo>
                    <a:pt x="266455" y="1036363"/>
                    <a:pt x="251722" y="1025923"/>
                    <a:pt x="245429" y="1011045"/>
                  </a:cubicBezTo>
                  <a:lnTo>
                    <a:pt x="245413" y="1010963"/>
                  </a:lnTo>
                  <a:lnTo>
                    <a:pt x="243114" y="1008996"/>
                  </a:lnTo>
                  <a:lnTo>
                    <a:pt x="170622" y="866408"/>
                  </a:lnTo>
                  <a:lnTo>
                    <a:pt x="5945" y="543212"/>
                  </a:lnTo>
                  <a:cubicBezTo>
                    <a:pt x="5083" y="541519"/>
                    <a:pt x="4604" y="539731"/>
                    <a:pt x="4477" y="537947"/>
                  </a:cubicBezTo>
                  <a:lnTo>
                    <a:pt x="4666" y="536407"/>
                  </a:lnTo>
                  <a:lnTo>
                    <a:pt x="3258" y="534318"/>
                  </a:lnTo>
                  <a:cubicBezTo>
                    <a:pt x="1160" y="529359"/>
                    <a:pt x="0" y="523906"/>
                    <a:pt x="0" y="518182"/>
                  </a:cubicBezTo>
                  <a:cubicBezTo>
                    <a:pt x="0" y="512459"/>
                    <a:pt x="1160" y="507006"/>
                    <a:pt x="3258" y="502046"/>
                  </a:cubicBezTo>
                  <a:lnTo>
                    <a:pt x="6420" y="497355"/>
                  </a:lnTo>
                  <a:lnTo>
                    <a:pt x="6351" y="496777"/>
                  </a:lnTo>
                  <a:cubicBezTo>
                    <a:pt x="6481" y="494994"/>
                    <a:pt x="6963" y="493207"/>
                    <a:pt x="7829" y="491515"/>
                  </a:cubicBezTo>
                  <a:lnTo>
                    <a:pt x="245314" y="27675"/>
                  </a:lnTo>
                  <a:cubicBezTo>
                    <a:pt x="246180" y="25983"/>
                    <a:pt x="247348" y="24547"/>
                    <a:pt x="248718" y="23399"/>
                  </a:cubicBezTo>
                  <a:lnTo>
                    <a:pt x="249926" y="22732"/>
                  </a:lnTo>
                  <a:lnTo>
                    <a:pt x="254565" y="15087"/>
                  </a:lnTo>
                  <a:cubicBezTo>
                    <a:pt x="262168" y="5874"/>
                    <a:pt x="273675" y="1"/>
                    <a:pt x="286553" y="1"/>
                  </a:cubicBezTo>
                  <a:lnTo>
                    <a:pt x="289820" y="331"/>
                  </a:lnTo>
                  <a:lnTo>
                    <a:pt x="295895" y="331"/>
                  </a:lnTo>
                  <a:lnTo>
                    <a:pt x="297527" y="1"/>
                  </a:lnTo>
                  <a:lnTo>
                    <a:pt x="632460" y="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TextBox 18">
              <a:extLst>
                <a:ext uri="{FF2B5EF4-FFF2-40B4-BE49-F238E27FC236}">
                  <a16:creationId xmlns:a16="http://schemas.microsoft.com/office/drawing/2014/main" id="{8238A48A-0616-4F99-8FE6-E26BEE27BEA6}"/>
                </a:ext>
              </a:extLst>
            </p:cNvPr>
            <p:cNvSpPr txBox="1"/>
            <p:nvPr/>
          </p:nvSpPr>
          <p:spPr>
            <a:xfrm>
              <a:off x="1953311" y="4872698"/>
              <a:ext cx="3058144" cy="898708"/>
            </a:xfrm>
            <a:prstGeom prst="rect">
              <a:avLst/>
            </a:prstGeom>
            <a:noFill/>
          </p:spPr>
          <p:txBody>
            <a:bodyPr wrap="square" rtlCol="0">
              <a:spAutoFit/>
            </a:bodyPr>
            <a:lstStyle/>
            <a:p>
              <a:pPr defTabSz="1219170">
                <a:spcBef>
                  <a:spcPct val="20000"/>
                </a:spcBef>
                <a:defRPr/>
              </a:pPr>
              <a:r>
                <a:rPr lang="en-US" sz="1400" b="1" dirty="0">
                  <a:solidFill>
                    <a:srgbClr val="44546B"/>
                  </a:solidFill>
                  <a:latin typeface="Candara" panose="020E0502030303020204" pitchFamily="34" charset="0"/>
                </a:rPr>
                <a:t>LOREM IPSUM DOLOR</a:t>
              </a:r>
              <a:endParaRPr lang="en-US" sz="1300" dirty="0">
                <a:solidFill>
                  <a:srgbClr val="44546B"/>
                </a:solidFill>
                <a:latin typeface="Candara" panose="020E0502030303020204" pitchFamily="34" charset="0"/>
              </a:endParaRPr>
            </a:p>
            <a:p>
              <a:pPr defTabSz="1219170">
                <a:spcBef>
                  <a:spcPct val="20000"/>
                </a:spcBef>
                <a:defRPr/>
              </a:pPr>
              <a:r>
                <a:rPr lang="en-US" sz="1200" dirty="0">
                  <a:solidFill>
                    <a:srgbClr val="585353"/>
                  </a:solidFill>
                  <a:latin typeface="Candara" panose="020E0502030303020204" pitchFamily="34" charset="0"/>
                </a:rPr>
                <a:t>Lorem ipsum dolor sit amet, consectetur adipiscing elit, sed do eiusmod tempor incididunt ut labore.</a:t>
              </a:r>
            </a:p>
          </p:txBody>
        </p:sp>
      </p:grpSp>
      <p:grpSp>
        <p:nvGrpSpPr>
          <p:cNvPr id="32" name="Group 31">
            <a:extLst>
              <a:ext uri="{FF2B5EF4-FFF2-40B4-BE49-F238E27FC236}">
                <a16:creationId xmlns:a16="http://schemas.microsoft.com/office/drawing/2014/main" id="{DA5AEE76-D393-4083-96DB-986EB3964EC8}"/>
              </a:ext>
            </a:extLst>
          </p:cNvPr>
          <p:cNvGrpSpPr/>
          <p:nvPr/>
        </p:nvGrpSpPr>
        <p:grpSpPr>
          <a:xfrm>
            <a:off x="7291441" y="2310791"/>
            <a:ext cx="4116826" cy="1157184"/>
            <a:chOff x="7291441" y="2310791"/>
            <a:chExt cx="4116826" cy="1157184"/>
          </a:xfrm>
        </p:grpSpPr>
        <p:sp>
          <p:nvSpPr>
            <p:cNvPr id="21" name="Freeform: Shape 20">
              <a:extLst>
                <a:ext uri="{FF2B5EF4-FFF2-40B4-BE49-F238E27FC236}">
                  <a16:creationId xmlns:a16="http://schemas.microsoft.com/office/drawing/2014/main" id="{955B9D3C-DF1A-49F8-AD6B-71E62455D3D2}"/>
                </a:ext>
              </a:extLst>
            </p:cNvPr>
            <p:cNvSpPr>
              <a:spLocks noChangeAspect="1"/>
            </p:cNvSpPr>
            <p:nvPr/>
          </p:nvSpPr>
          <p:spPr>
            <a:xfrm>
              <a:off x="7291441" y="2310791"/>
              <a:ext cx="4116826" cy="1157184"/>
            </a:xfrm>
            <a:custGeom>
              <a:avLst/>
              <a:gdLst>
                <a:gd name="connsiteX0" fmla="*/ 632460 w 3686991"/>
                <a:gd name="connsiteY0" fmla="*/ 0 h 1036363"/>
                <a:gd name="connsiteX1" fmla="*/ 3208020 w 3686991"/>
                <a:gd name="connsiteY1" fmla="*/ 0 h 1036363"/>
                <a:gd name="connsiteX2" fmla="*/ 3208020 w 3686991"/>
                <a:gd name="connsiteY2" fmla="*/ 1 h 1036363"/>
                <a:gd name="connsiteX3" fmla="*/ 3400161 w 3686991"/>
                <a:gd name="connsiteY3" fmla="*/ 1 h 1036363"/>
                <a:gd name="connsiteX4" fmla="*/ 3400253 w 3686991"/>
                <a:gd name="connsiteY4" fmla="*/ 20 h 1036363"/>
                <a:gd name="connsiteX5" fmla="*/ 3400438 w 3686991"/>
                <a:gd name="connsiteY5" fmla="*/ 1 h 1036363"/>
                <a:gd name="connsiteX6" fmla="*/ 3401610 w 3686991"/>
                <a:gd name="connsiteY6" fmla="*/ 178 h 1036363"/>
                <a:gd name="connsiteX7" fmla="*/ 3403365 w 3686991"/>
                <a:gd name="connsiteY7" fmla="*/ 1 h 1036363"/>
                <a:gd name="connsiteX8" fmla="*/ 3435354 w 3686991"/>
                <a:gd name="connsiteY8" fmla="*/ 15087 h 1036363"/>
                <a:gd name="connsiteX9" fmla="*/ 3436991 w 3686991"/>
                <a:gd name="connsiteY9" fmla="*/ 17785 h 1036363"/>
                <a:gd name="connsiteX10" fmla="*/ 3441224 w 3686991"/>
                <a:gd name="connsiteY10" fmla="*/ 21408 h 1036363"/>
                <a:gd name="connsiteX11" fmla="*/ 3532710 w 3686991"/>
                <a:gd name="connsiteY11" fmla="*/ 201354 h 1036363"/>
                <a:gd name="connsiteX12" fmla="*/ 3532772 w 3686991"/>
                <a:gd name="connsiteY12" fmla="*/ 202148 h 1036363"/>
                <a:gd name="connsiteX13" fmla="*/ 3681045 w 3686991"/>
                <a:gd name="connsiteY13" fmla="*/ 493152 h 1036363"/>
                <a:gd name="connsiteX14" fmla="*/ 3682514 w 3686991"/>
                <a:gd name="connsiteY14" fmla="*/ 498417 h 1036363"/>
                <a:gd name="connsiteX15" fmla="*/ 3682325 w 3686991"/>
                <a:gd name="connsiteY15" fmla="*/ 499957 h 1036363"/>
                <a:gd name="connsiteX16" fmla="*/ 3683733 w 3686991"/>
                <a:gd name="connsiteY16" fmla="*/ 502046 h 1036363"/>
                <a:gd name="connsiteX17" fmla="*/ 3686991 w 3686991"/>
                <a:gd name="connsiteY17" fmla="*/ 518182 h 1036363"/>
                <a:gd name="connsiteX18" fmla="*/ 3683733 w 3686991"/>
                <a:gd name="connsiteY18" fmla="*/ 534318 h 1036363"/>
                <a:gd name="connsiteX19" fmla="*/ 3680570 w 3686991"/>
                <a:gd name="connsiteY19" fmla="*/ 539009 h 1036363"/>
                <a:gd name="connsiteX20" fmla="*/ 3680640 w 3686991"/>
                <a:gd name="connsiteY20" fmla="*/ 539587 h 1036363"/>
                <a:gd name="connsiteX21" fmla="*/ 3679162 w 3686991"/>
                <a:gd name="connsiteY21" fmla="*/ 544849 h 1036363"/>
                <a:gd name="connsiteX22" fmla="*/ 3441677 w 3686991"/>
                <a:gd name="connsiteY22" fmla="*/ 1008689 h 1036363"/>
                <a:gd name="connsiteX23" fmla="*/ 3438273 w 3686991"/>
                <a:gd name="connsiteY23" fmla="*/ 1012965 h 1036363"/>
                <a:gd name="connsiteX24" fmla="*/ 3437065 w 3686991"/>
                <a:gd name="connsiteY24" fmla="*/ 1013632 h 1036363"/>
                <a:gd name="connsiteX25" fmla="*/ 3432426 w 3686991"/>
                <a:gd name="connsiteY25" fmla="*/ 1021278 h 1036363"/>
                <a:gd name="connsiteX26" fmla="*/ 3400438 w 3686991"/>
                <a:gd name="connsiteY26" fmla="*/ 1036363 h 1036363"/>
                <a:gd name="connsiteX27" fmla="*/ 3397171 w 3686991"/>
                <a:gd name="connsiteY27" fmla="*/ 1036034 h 1036363"/>
                <a:gd name="connsiteX28" fmla="*/ 3391096 w 3686991"/>
                <a:gd name="connsiteY28" fmla="*/ 1036034 h 1036363"/>
                <a:gd name="connsiteX29" fmla="*/ 3389464 w 3686991"/>
                <a:gd name="connsiteY29" fmla="*/ 1036363 h 1036363"/>
                <a:gd name="connsiteX30" fmla="*/ 3208020 w 3686991"/>
                <a:gd name="connsiteY30" fmla="*/ 1036363 h 1036363"/>
                <a:gd name="connsiteX31" fmla="*/ 2876541 w 3686991"/>
                <a:gd name="connsiteY31" fmla="*/ 1036363 h 1036363"/>
                <a:gd name="connsiteX32" fmla="*/ 2876265 w 3686991"/>
                <a:gd name="connsiteY32" fmla="*/ 1036363 h 1036363"/>
                <a:gd name="connsiteX33" fmla="*/ 799753 w 3686991"/>
                <a:gd name="connsiteY33" fmla="*/ 1036363 h 1036363"/>
                <a:gd name="connsiteX34" fmla="*/ 632460 w 3686991"/>
                <a:gd name="connsiteY34" fmla="*/ 1036363 h 1036363"/>
                <a:gd name="connsiteX35" fmla="*/ 286830 w 3686991"/>
                <a:gd name="connsiteY35" fmla="*/ 1036363 h 1036363"/>
                <a:gd name="connsiteX36" fmla="*/ 286738 w 3686991"/>
                <a:gd name="connsiteY36" fmla="*/ 1036345 h 1036363"/>
                <a:gd name="connsiteX37" fmla="*/ 286553 w 3686991"/>
                <a:gd name="connsiteY37" fmla="*/ 1036363 h 1036363"/>
                <a:gd name="connsiteX38" fmla="*/ 285381 w 3686991"/>
                <a:gd name="connsiteY38" fmla="*/ 1036186 h 1036363"/>
                <a:gd name="connsiteX39" fmla="*/ 283626 w 3686991"/>
                <a:gd name="connsiteY39" fmla="*/ 1036363 h 1036363"/>
                <a:gd name="connsiteX40" fmla="*/ 245429 w 3686991"/>
                <a:gd name="connsiteY40" fmla="*/ 1011045 h 1036363"/>
                <a:gd name="connsiteX41" fmla="*/ 245413 w 3686991"/>
                <a:gd name="connsiteY41" fmla="*/ 1010963 h 1036363"/>
                <a:gd name="connsiteX42" fmla="*/ 243114 w 3686991"/>
                <a:gd name="connsiteY42" fmla="*/ 1008996 h 1036363"/>
                <a:gd name="connsiteX43" fmla="*/ 170622 w 3686991"/>
                <a:gd name="connsiteY43" fmla="*/ 866408 h 1036363"/>
                <a:gd name="connsiteX44" fmla="*/ 5945 w 3686991"/>
                <a:gd name="connsiteY44" fmla="*/ 543212 h 1036363"/>
                <a:gd name="connsiteX45" fmla="*/ 4477 w 3686991"/>
                <a:gd name="connsiteY45" fmla="*/ 537947 h 1036363"/>
                <a:gd name="connsiteX46" fmla="*/ 4666 w 3686991"/>
                <a:gd name="connsiteY46" fmla="*/ 536407 h 1036363"/>
                <a:gd name="connsiteX47" fmla="*/ 3258 w 3686991"/>
                <a:gd name="connsiteY47" fmla="*/ 534318 h 1036363"/>
                <a:gd name="connsiteX48" fmla="*/ 0 w 3686991"/>
                <a:gd name="connsiteY48" fmla="*/ 518182 h 1036363"/>
                <a:gd name="connsiteX49" fmla="*/ 3258 w 3686991"/>
                <a:gd name="connsiteY49" fmla="*/ 502046 h 1036363"/>
                <a:gd name="connsiteX50" fmla="*/ 6420 w 3686991"/>
                <a:gd name="connsiteY50" fmla="*/ 497355 h 1036363"/>
                <a:gd name="connsiteX51" fmla="*/ 6351 w 3686991"/>
                <a:gd name="connsiteY51" fmla="*/ 496777 h 1036363"/>
                <a:gd name="connsiteX52" fmla="*/ 7829 w 3686991"/>
                <a:gd name="connsiteY52" fmla="*/ 491515 h 1036363"/>
                <a:gd name="connsiteX53" fmla="*/ 245314 w 3686991"/>
                <a:gd name="connsiteY53" fmla="*/ 27675 h 1036363"/>
                <a:gd name="connsiteX54" fmla="*/ 248718 w 3686991"/>
                <a:gd name="connsiteY54" fmla="*/ 23399 h 1036363"/>
                <a:gd name="connsiteX55" fmla="*/ 249926 w 3686991"/>
                <a:gd name="connsiteY55" fmla="*/ 22732 h 1036363"/>
                <a:gd name="connsiteX56" fmla="*/ 254565 w 3686991"/>
                <a:gd name="connsiteY56" fmla="*/ 15087 h 1036363"/>
                <a:gd name="connsiteX57" fmla="*/ 286553 w 3686991"/>
                <a:gd name="connsiteY57" fmla="*/ 1 h 1036363"/>
                <a:gd name="connsiteX58" fmla="*/ 289820 w 3686991"/>
                <a:gd name="connsiteY58" fmla="*/ 331 h 1036363"/>
                <a:gd name="connsiteX59" fmla="*/ 295895 w 3686991"/>
                <a:gd name="connsiteY59" fmla="*/ 331 h 1036363"/>
                <a:gd name="connsiteX60" fmla="*/ 297527 w 3686991"/>
                <a:gd name="connsiteY60" fmla="*/ 1 h 1036363"/>
                <a:gd name="connsiteX61" fmla="*/ 632460 w 3686991"/>
                <a:gd name="connsiteY61" fmla="*/ 1 h 1036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3686991" h="1036363">
                  <a:moveTo>
                    <a:pt x="632460" y="0"/>
                  </a:moveTo>
                  <a:lnTo>
                    <a:pt x="3208020" y="0"/>
                  </a:lnTo>
                  <a:lnTo>
                    <a:pt x="3208020" y="1"/>
                  </a:lnTo>
                  <a:lnTo>
                    <a:pt x="3400161" y="1"/>
                  </a:lnTo>
                  <a:lnTo>
                    <a:pt x="3400253" y="20"/>
                  </a:lnTo>
                  <a:lnTo>
                    <a:pt x="3400438" y="1"/>
                  </a:lnTo>
                  <a:lnTo>
                    <a:pt x="3401610" y="178"/>
                  </a:lnTo>
                  <a:lnTo>
                    <a:pt x="3403365" y="1"/>
                  </a:lnTo>
                  <a:cubicBezTo>
                    <a:pt x="3416244" y="1"/>
                    <a:pt x="3427750" y="5874"/>
                    <a:pt x="3435354" y="15087"/>
                  </a:cubicBezTo>
                  <a:lnTo>
                    <a:pt x="3436991" y="17785"/>
                  </a:lnTo>
                  <a:lnTo>
                    <a:pt x="3441224" y="21408"/>
                  </a:lnTo>
                  <a:lnTo>
                    <a:pt x="3532710" y="201354"/>
                  </a:lnTo>
                  <a:lnTo>
                    <a:pt x="3532772" y="202148"/>
                  </a:lnTo>
                  <a:lnTo>
                    <a:pt x="3681045" y="493152"/>
                  </a:lnTo>
                  <a:cubicBezTo>
                    <a:pt x="3681908" y="494845"/>
                    <a:pt x="3682387" y="496634"/>
                    <a:pt x="3682514" y="498417"/>
                  </a:cubicBezTo>
                  <a:lnTo>
                    <a:pt x="3682325" y="499957"/>
                  </a:lnTo>
                  <a:lnTo>
                    <a:pt x="3683733" y="502046"/>
                  </a:lnTo>
                  <a:cubicBezTo>
                    <a:pt x="3685831" y="507006"/>
                    <a:pt x="3686991" y="512458"/>
                    <a:pt x="3686991" y="518182"/>
                  </a:cubicBezTo>
                  <a:cubicBezTo>
                    <a:pt x="3686991" y="523906"/>
                    <a:pt x="3685831" y="529359"/>
                    <a:pt x="3683733" y="534318"/>
                  </a:cubicBezTo>
                  <a:lnTo>
                    <a:pt x="3680570" y="539009"/>
                  </a:lnTo>
                  <a:lnTo>
                    <a:pt x="3680640" y="539587"/>
                  </a:lnTo>
                  <a:cubicBezTo>
                    <a:pt x="3680510" y="541370"/>
                    <a:pt x="3680028" y="543157"/>
                    <a:pt x="3679162" y="544849"/>
                  </a:cubicBezTo>
                  <a:lnTo>
                    <a:pt x="3441677" y="1008689"/>
                  </a:lnTo>
                  <a:cubicBezTo>
                    <a:pt x="3440811" y="1010381"/>
                    <a:pt x="3439643" y="1011817"/>
                    <a:pt x="3438273" y="1012965"/>
                  </a:cubicBezTo>
                  <a:lnTo>
                    <a:pt x="3437065" y="1013632"/>
                  </a:lnTo>
                  <a:lnTo>
                    <a:pt x="3432426" y="1021278"/>
                  </a:lnTo>
                  <a:cubicBezTo>
                    <a:pt x="3424823" y="1030491"/>
                    <a:pt x="3413316" y="1036363"/>
                    <a:pt x="3400438" y="1036363"/>
                  </a:cubicBezTo>
                  <a:lnTo>
                    <a:pt x="3397171" y="1036034"/>
                  </a:lnTo>
                  <a:lnTo>
                    <a:pt x="3391096" y="1036034"/>
                  </a:lnTo>
                  <a:lnTo>
                    <a:pt x="3389464" y="1036363"/>
                  </a:lnTo>
                  <a:lnTo>
                    <a:pt x="3208020" y="1036363"/>
                  </a:lnTo>
                  <a:lnTo>
                    <a:pt x="2876541" y="1036363"/>
                  </a:lnTo>
                  <a:lnTo>
                    <a:pt x="2876265" y="1036363"/>
                  </a:lnTo>
                  <a:lnTo>
                    <a:pt x="799753" y="1036363"/>
                  </a:lnTo>
                  <a:lnTo>
                    <a:pt x="632460" y="1036363"/>
                  </a:lnTo>
                  <a:lnTo>
                    <a:pt x="286830" y="1036363"/>
                  </a:lnTo>
                  <a:lnTo>
                    <a:pt x="286738" y="1036345"/>
                  </a:lnTo>
                  <a:lnTo>
                    <a:pt x="286553" y="1036363"/>
                  </a:lnTo>
                  <a:lnTo>
                    <a:pt x="285381" y="1036186"/>
                  </a:lnTo>
                  <a:lnTo>
                    <a:pt x="283626" y="1036363"/>
                  </a:lnTo>
                  <a:cubicBezTo>
                    <a:pt x="266455" y="1036363"/>
                    <a:pt x="251722" y="1025923"/>
                    <a:pt x="245429" y="1011045"/>
                  </a:cubicBezTo>
                  <a:lnTo>
                    <a:pt x="245413" y="1010963"/>
                  </a:lnTo>
                  <a:lnTo>
                    <a:pt x="243114" y="1008996"/>
                  </a:lnTo>
                  <a:lnTo>
                    <a:pt x="170622" y="866408"/>
                  </a:lnTo>
                  <a:lnTo>
                    <a:pt x="5945" y="543212"/>
                  </a:lnTo>
                  <a:cubicBezTo>
                    <a:pt x="5083" y="541519"/>
                    <a:pt x="4604" y="539731"/>
                    <a:pt x="4477" y="537947"/>
                  </a:cubicBezTo>
                  <a:lnTo>
                    <a:pt x="4666" y="536407"/>
                  </a:lnTo>
                  <a:lnTo>
                    <a:pt x="3258" y="534318"/>
                  </a:lnTo>
                  <a:cubicBezTo>
                    <a:pt x="1160" y="529359"/>
                    <a:pt x="0" y="523906"/>
                    <a:pt x="0" y="518182"/>
                  </a:cubicBezTo>
                  <a:cubicBezTo>
                    <a:pt x="0" y="512459"/>
                    <a:pt x="1160" y="507006"/>
                    <a:pt x="3258" y="502046"/>
                  </a:cubicBezTo>
                  <a:lnTo>
                    <a:pt x="6420" y="497355"/>
                  </a:lnTo>
                  <a:lnTo>
                    <a:pt x="6351" y="496777"/>
                  </a:lnTo>
                  <a:cubicBezTo>
                    <a:pt x="6481" y="494994"/>
                    <a:pt x="6963" y="493207"/>
                    <a:pt x="7829" y="491515"/>
                  </a:cubicBezTo>
                  <a:lnTo>
                    <a:pt x="245314" y="27675"/>
                  </a:lnTo>
                  <a:cubicBezTo>
                    <a:pt x="246180" y="25983"/>
                    <a:pt x="247348" y="24547"/>
                    <a:pt x="248718" y="23399"/>
                  </a:cubicBezTo>
                  <a:lnTo>
                    <a:pt x="249926" y="22732"/>
                  </a:lnTo>
                  <a:lnTo>
                    <a:pt x="254565" y="15087"/>
                  </a:lnTo>
                  <a:cubicBezTo>
                    <a:pt x="262168" y="5874"/>
                    <a:pt x="273675" y="1"/>
                    <a:pt x="286553" y="1"/>
                  </a:cubicBezTo>
                  <a:lnTo>
                    <a:pt x="289820" y="331"/>
                  </a:lnTo>
                  <a:lnTo>
                    <a:pt x="295895" y="331"/>
                  </a:lnTo>
                  <a:lnTo>
                    <a:pt x="297527" y="1"/>
                  </a:lnTo>
                  <a:lnTo>
                    <a:pt x="632460" y="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3" name="TextBox 22">
              <a:extLst>
                <a:ext uri="{FF2B5EF4-FFF2-40B4-BE49-F238E27FC236}">
                  <a16:creationId xmlns:a16="http://schemas.microsoft.com/office/drawing/2014/main" id="{3E027D55-72B1-4DDC-89DA-A9BF6112B877}"/>
                </a:ext>
              </a:extLst>
            </p:cNvPr>
            <p:cNvSpPr txBox="1"/>
            <p:nvPr/>
          </p:nvSpPr>
          <p:spPr>
            <a:xfrm>
              <a:off x="7653617" y="2387642"/>
              <a:ext cx="3058144" cy="898708"/>
            </a:xfrm>
            <a:prstGeom prst="rect">
              <a:avLst/>
            </a:prstGeom>
            <a:noFill/>
          </p:spPr>
          <p:txBody>
            <a:bodyPr wrap="square" rtlCol="0">
              <a:spAutoFit/>
            </a:bodyPr>
            <a:lstStyle/>
            <a:p>
              <a:pPr defTabSz="1219170">
                <a:spcBef>
                  <a:spcPct val="20000"/>
                </a:spcBef>
                <a:defRPr/>
              </a:pPr>
              <a:r>
                <a:rPr lang="en-US" sz="1400" b="1" dirty="0">
                  <a:solidFill>
                    <a:srgbClr val="2C3749"/>
                  </a:solidFill>
                  <a:latin typeface="Candara" panose="020E0502030303020204" pitchFamily="34" charset="0"/>
                </a:rPr>
                <a:t>LOREM IPSUM DOLOR</a:t>
              </a:r>
              <a:endParaRPr lang="en-US" sz="1300" dirty="0">
                <a:solidFill>
                  <a:srgbClr val="2C3749"/>
                </a:solidFill>
                <a:latin typeface="Candara" panose="020E0502030303020204" pitchFamily="34" charset="0"/>
              </a:endParaRPr>
            </a:p>
            <a:p>
              <a:pPr defTabSz="1219170">
                <a:spcBef>
                  <a:spcPct val="20000"/>
                </a:spcBef>
                <a:defRPr/>
              </a:pPr>
              <a:r>
                <a:rPr lang="en-US" sz="1200" dirty="0">
                  <a:solidFill>
                    <a:srgbClr val="585353"/>
                  </a:solidFill>
                  <a:latin typeface="Candara" panose="020E0502030303020204" pitchFamily="34" charset="0"/>
                </a:rPr>
                <a:t>Lorem ipsum dolor sit amet, consectetur adipiscing elit, sed do eiusmod tempor incididunt ut labore.</a:t>
              </a:r>
            </a:p>
          </p:txBody>
        </p:sp>
      </p:grpSp>
      <p:grpSp>
        <p:nvGrpSpPr>
          <p:cNvPr id="33" name="Group 32">
            <a:extLst>
              <a:ext uri="{FF2B5EF4-FFF2-40B4-BE49-F238E27FC236}">
                <a16:creationId xmlns:a16="http://schemas.microsoft.com/office/drawing/2014/main" id="{5B898C1C-0CC0-4056-9571-E8D2617099B9}"/>
              </a:ext>
            </a:extLst>
          </p:cNvPr>
          <p:cNvGrpSpPr/>
          <p:nvPr/>
        </p:nvGrpSpPr>
        <p:grpSpPr>
          <a:xfrm>
            <a:off x="6278911" y="3544823"/>
            <a:ext cx="4171483" cy="1157184"/>
            <a:chOff x="6278911" y="3544823"/>
            <a:chExt cx="4171483" cy="1157184"/>
          </a:xfrm>
        </p:grpSpPr>
        <p:sp>
          <p:nvSpPr>
            <p:cNvPr id="24" name="Freeform: Shape 23">
              <a:extLst>
                <a:ext uri="{FF2B5EF4-FFF2-40B4-BE49-F238E27FC236}">
                  <a16:creationId xmlns:a16="http://schemas.microsoft.com/office/drawing/2014/main" id="{306DE5C4-B6AD-4045-88A8-122BCEDED2CD}"/>
                </a:ext>
              </a:extLst>
            </p:cNvPr>
            <p:cNvSpPr>
              <a:spLocks noChangeAspect="1"/>
            </p:cNvSpPr>
            <p:nvPr/>
          </p:nvSpPr>
          <p:spPr>
            <a:xfrm>
              <a:off x="6278911" y="3544823"/>
              <a:ext cx="4116826" cy="1157184"/>
            </a:xfrm>
            <a:custGeom>
              <a:avLst/>
              <a:gdLst>
                <a:gd name="connsiteX0" fmla="*/ 632460 w 3686991"/>
                <a:gd name="connsiteY0" fmla="*/ 0 h 1036363"/>
                <a:gd name="connsiteX1" fmla="*/ 3208020 w 3686991"/>
                <a:gd name="connsiteY1" fmla="*/ 0 h 1036363"/>
                <a:gd name="connsiteX2" fmla="*/ 3208020 w 3686991"/>
                <a:gd name="connsiteY2" fmla="*/ 1 h 1036363"/>
                <a:gd name="connsiteX3" fmla="*/ 3400161 w 3686991"/>
                <a:gd name="connsiteY3" fmla="*/ 1 h 1036363"/>
                <a:gd name="connsiteX4" fmla="*/ 3400253 w 3686991"/>
                <a:gd name="connsiteY4" fmla="*/ 20 h 1036363"/>
                <a:gd name="connsiteX5" fmla="*/ 3400438 w 3686991"/>
                <a:gd name="connsiteY5" fmla="*/ 1 h 1036363"/>
                <a:gd name="connsiteX6" fmla="*/ 3401610 w 3686991"/>
                <a:gd name="connsiteY6" fmla="*/ 178 h 1036363"/>
                <a:gd name="connsiteX7" fmla="*/ 3403365 w 3686991"/>
                <a:gd name="connsiteY7" fmla="*/ 1 h 1036363"/>
                <a:gd name="connsiteX8" fmla="*/ 3435354 w 3686991"/>
                <a:gd name="connsiteY8" fmla="*/ 15087 h 1036363"/>
                <a:gd name="connsiteX9" fmla="*/ 3436991 w 3686991"/>
                <a:gd name="connsiteY9" fmla="*/ 17785 h 1036363"/>
                <a:gd name="connsiteX10" fmla="*/ 3441224 w 3686991"/>
                <a:gd name="connsiteY10" fmla="*/ 21408 h 1036363"/>
                <a:gd name="connsiteX11" fmla="*/ 3532710 w 3686991"/>
                <a:gd name="connsiteY11" fmla="*/ 201354 h 1036363"/>
                <a:gd name="connsiteX12" fmla="*/ 3532772 w 3686991"/>
                <a:gd name="connsiteY12" fmla="*/ 202148 h 1036363"/>
                <a:gd name="connsiteX13" fmla="*/ 3681045 w 3686991"/>
                <a:gd name="connsiteY13" fmla="*/ 493152 h 1036363"/>
                <a:gd name="connsiteX14" fmla="*/ 3682514 w 3686991"/>
                <a:gd name="connsiteY14" fmla="*/ 498417 h 1036363"/>
                <a:gd name="connsiteX15" fmla="*/ 3682325 w 3686991"/>
                <a:gd name="connsiteY15" fmla="*/ 499957 h 1036363"/>
                <a:gd name="connsiteX16" fmla="*/ 3683733 w 3686991"/>
                <a:gd name="connsiteY16" fmla="*/ 502046 h 1036363"/>
                <a:gd name="connsiteX17" fmla="*/ 3686991 w 3686991"/>
                <a:gd name="connsiteY17" fmla="*/ 518182 h 1036363"/>
                <a:gd name="connsiteX18" fmla="*/ 3683733 w 3686991"/>
                <a:gd name="connsiteY18" fmla="*/ 534318 h 1036363"/>
                <a:gd name="connsiteX19" fmla="*/ 3680570 w 3686991"/>
                <a:gd name="connsiteY19" fmla="*/ 539009 h 1036363"/>
                <a:gd name="connsiteX20" fmla="*/ 3680640 w 3686991"/>
                <a:gd name="connsiteY20" fmla="*/ 539587 h 1036363"/>
                <a:gd name="connsiteX21" fmla="*/ 3679162 w 3686991"/>
                <a:gd name="connsiteY21" fmla="*/ 544849 h 1036363"/>
                <a:gd name="connsiteX22" fmla="*/ 3441677 w 3686991"/>
                <a:gd name="connsiteY22" fmla="*/ 1008689 h 1036363"/>
                <a:gd name="connsiteX23" fmla="*/ 3438273 w 3686991"/>
                <a:gd name="connsiteY23" fmla="*/ 1012965 h 1036363"/>
                <a:gd name="connsiteX24" fmla="*/ 3437065 w 3686991"/>
                <a:gd name="connsiteY24" fmla="*/ 1013632 h 1036363"/>
                <a:gd name="connsiteX25" fmla="*/ 3432426 w 3686991"/>
                <a:gd name="connsiteY25" fmla="*/ 1021278 h 1036363"/>
                <a:gd name="connsiteX26" fmla="*/ 3400438 w 3686991"/>
                <a:gd name="connsiteY26" fmla="*/ 1036363 h 1036363"/>
                <a:gd name="connsiteX27" fmla="*/ 3397171 w 3686991"/>
                <a:gd name="connsiteY27" fmla="*/ 1036034 h 1036363"/>
                <a:gd name="connsiteX28" fmla="*/ 3391096 w 3686991"/>
                <a:gd name="connsiteY28" fmla="*/ 1036034 h 1036363"/>
                <a:gd name="connsiteX29" fmla="*/ 3389464 w 3686991"/>
                <a:gd name="connsiteY29" fmla="*/ 1036363 h 1036363"/>
                <a:gd name="connsiteX30" fmla="*/ 3208020 w 3686991"/>
                <a:gd name="connsiteY30" fmla="*/ 1036363 h 1036363"/>
                <a:gd name="connsiteX31" fmla="*/ 2876541 w 3686991"/>
                <a:gd name="connsiteY31" fmla="*/ 1036363 h 1036363"/>
                <a:gd name="connsiteX32" fmla="*/ 2876265 w 3686991"/>
                <a:gd name="connsiteY32" fmla="*/ 1036363 h 1036363"/>
                <a:gd name="connsiteX33" fmla="*/ 799753 w 3686991"/>
                <a:gd name="connsiteY33" fmla="*/ 1036363 h 1036363"/>
                <a:gd name="connsiteX34" fmla="*/ 632460 w 3686991"/>
                <a:gd name="connsiteY34" fmla="*/ 1036363 h 1036363"/>
                <a:gd name="connsiteX35" fmla="*/ 286830 w 3686991"/>
                <a:gd name="connsiteY35" fmla="*/ 1036363 h 1036363"/>
                <a:gd name="connsiteX36" fmla="*/ 286738 w 3686991"/>
                <a:gd name="connsiteY36" fmla="*/ 1036345 h 1036363"/>
                <a:gd name="connsiteX37" fmla="*/ 286553 w 3686991"/>
                <a:gd name="connsiteY37" fmla="*/ 1036363 h 1036363"/>
                <a:gd name="connsiteX38" fmla="*/ 285381 w 3686991"/>
                <a:gd name="connsiteY38" fmla="*/ 1036186 h 1036363"/>
                <a:gd name="connsiteX39" fmla="*/ 283626 w 3686991"/>
                <a:gd name="connsiteY39" fmla="*/ 1036363 h 1036363"/>
                <a:gd name="connsiteX40" fmla="*/ 245429 w 3686991"/>
                <a:gd name="connsiteY40" fmla="*/ 1011045 h 1036363"/>
                <a:gd name="connsiteX41" fmla="*/ 245413 w 3686991"/>
                <a:gd name="connsiteY41" fmla="*/ 1010963 h 1036363"/>
                <a:gd name="connsiteX42" fmla="*/ 243114 w 3686991"/>
                <a:gd name="connsiteY42" fmla="*/ 1008996 h 1036363"/>
                <a:gd name="connsiteX43" fmla="*/ 170622 w 3686991"/>
                <a:gd name="connsiteY43" fmla="*/ 866408 h 1036363"/>
                <a:gd name="connsiteX44" fmla="*/ 5945 w 3686991"/>
                <a:gd name="connsiteY44" fmla="*/ 543212 h 1036363"/>
                <a:gd name="connsiteX45" fmla="*/ 4477 w 3686991"/>
                <a:gd name="connsiteY45" fmla="*/ 537947 h 1036363"/>
                <a:gd name="connsiteX46" fmla="*/ 4666 w 3686991"/>
                <a:gd name="connsiteY46" fmla="*/ 536407 h 1036363"/>
                <a:gd name="connsiteX47" fmla="*/ 3258 w 3686991"/>
                <a:gd name="connsiteY47" fmla="*/ 534318 h 1036363"/>
                <a:gd name="connsiteX48" fmla="*/ 0 w 3686991"/>
                <a:gd name="connsiteY48" fmla="*/ 518182 h 1036363"/>
                <a:gd name="connsiteX49" fmla="*/ 3258 w 3686991"/>
                <a:gd name="connsiteY49" fmla="*/ 502046 h 1036363"/>
                <a:gd name="connsiteX50" fmla="*/ 6420 w 3686991"/>
                <a:gd name="connsiteY50" fmla="*/ 497355 h 1036363"/>
                <a:gd name="connsiteX51" fmla="*/ 6351 w 3686991"/>
                <a:gd name="connsiteY51" fmla="*/ 496777 h 1036363"/>
                <a:gd name="connsiteX52" fmla="*/ 7829 w 3686991"/>
                <a:gd name="connsiteY52" fmla="*/ 491515 h 1036363"/>
                <a:gd name="connsiteX53" fmla="*/ 245314 w 3686991"/>
                <a:gd name="connsiteY53" fmla="*/ 27675 h 1036363"/>
                <a:gd name="connsiteX54" fmla="*/ 248718 w 3686991"/>
                <a:gd name="connsiteY54" fmla="*/ 23399 h 1036363"/>
                <a:gd name="connsiteX55" fmla="*/ 249926 w 3686991"/>
                <a:gd name="connsiteY55" fmla="*/ 22732 h 1036363"/>
                <a:gd name="connsiteX56" fmla="*/ 254565 w 3686991"/>
                <a:gd name="connsiteY56" fmla="*/ 15087 h 1036363"/>
                <a:gd name="connsiteX57" fmla="*/ 286553 w 3686991"/>
                <a:gd name="connsiteY57" fmla="*/ 1 h 1036363"/>
                <a:gd name="connsiteX58" fmla="*/ 289820 w 3686991"/>
                <a:gd name="connsiteY58" fmla="*/ 331 h 1036363"/>
                <a:gd name="connsiteX59" fmla="*/ 295895 w 3686991"/>
                <a:gd name="connsiteY59" fmla="*/ 331 h 1036363"/>
                <a:gd name="connsiteX60" fmla="*/ 297527 w 3686991"/>
                <a:gd name="connsiteY60" fmla="*/ 1 h 1036363"/>
                <a:gd name="connsiteX61" fmla="*/ 632460 w 3686991"/>
                <a:gd name="connsiteY61" fmla="*/ 1 h 1036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3686991" h="1036363">
                  <a:moveTo>
                    <a:pt x="632460" y="0"/>
                  </a:moveTo>
                  <a:lnTo>
                    <a:pt x="3208020" y="0"/>
                  </a:lnTo>
                  <a:lnTo>
                    <a:pt x="3208020" y="1"/>
                  </a:lnTo>
                  <a:lnTo>
                    <a:pt x="3400161" y="1"/>
                  </a:lnTo>
                  <a:lnTo>
                    <a:pt x="3400253" y="20"/>
                  </a:lnTo>
                  <a:lnTo>
                    <a:pt x="3400438" y="1"/>
                  </a:lnTo>
                  <a:lnTo>
                    <a:pt x="3401610" y="178"/>
                  </a:lnTo>
                  <a:lnTo>
                    <a:pt x="3403365" y="1"/>
                  </a:lnTo>
                  <a:cubicBezTo>
                    <a:pt x="3416244" y="1"/>
                    <a:pt x="3427750" y="5874"/>
                    <a:pt x="3435354" y="15087"/>
                  </a:cubicBezTo>
                  <a:lnTo>
                    <a:pt x="3436991" y="17785"/>
                  </a:lnTo>
                  <a:lnTo>
                    <a:pt x="3441224" y="21408"/>
                  </a:lnTo>
                  <a:lnTo>
                    <a:pt x="3532710" y="201354"/>
                  </a:lnTo>
                  <a:lnTo>
                    <a:pt x="3532772" y="202148"/>
                  </a:lnTo>
                  <a:lnTo>
                    <a:pt x="3681045" y="493152"/>
                  </a:lnTo>
                  <a:cubicBezTo>
                    <a:pt x="3681908" y="494845"/>
                    <a:pt x="3682387" y="496634"/>
                    <a:pt x="3682514" y="498417"/>
                  </a:cubicBezTo>
                  <a:lnTo>
                    <a:pt x="3682325" y="499957"/>
                  </a:lnTo>
                  <a:lnTo>
                    <a:pt x="3683733" y="502046"/>
                  </a:lnTo>
                  <a:cubicBezTo>
                    <a:pt x="3685831" y="507006"/>
                    <a:pt x="3686991" y="512458"/>
                    <a:pt x="3686991" y="518182"/>
                  </a:cubicBezTo>
                  <a:cubicBezTo>
                    <a:pt x="3686991" y="523906"/>
                    <a:pt x="3685831" y="529359"/>
                    <a:pt x="3683733" y="534318"/>
                  </a:cubicBezTo>
                  <a:lnTo>
                    <a:pt x="3680570" y="539009"/>
                  </a:lnTo>
                  <a:lnTo>
                    <a:pt x="3680640" y="539587"/>
                  </a:lnTo>
                  <a:cubicBezTo>
                    <a:pt x="3680510" y="541370"/>
                    <a:pt x="3680028" y="543157"/>
                    <a:pt x="3679162" y="544849"/>
                  </a:cubicBezTo>
                  <a:lnTo>
                    <a:pt x="3441677" y="1008689"/>
                  </a:lnTo>
                  <a:cubicBezTo>
                    <a:pt x="3440811" y="1010381"/>
                    <a:pt x="3439643" y="1011817"/>
                    <a:pt x="3438273" y="1012965"/>
                  </a:cubicBezTo>
                  <a:lnTo>
                    <a:pt x="3437065" y="1013632"/>
                  </a:lnTo>
                  <a:lnTo>
                    <a:pt x="3432426" y="1021278"/>
                  </a:lnTo>
                  <a:cubicBezTo>
                    <a:pt x="3424823" y="1030491"/>
                    <a:pt x="3413316" y="1036363"/>
                    <a:pt x="3400438" y="1036363"/>
                  </a:cubicBezTo>
                  <a:lnTo>
                    <a:pt x="3397171" y="1036034"/>
                  </a:lnTo>
                  <a:lnTo>
                    <a:pt x="3391096" y="1036034"/>
                  </a:lnTo>
                  <a:lnTo>
                    <a:pt x="3389464" y="1036363"/>
                  </a:lnTo>
                  <a:lnTo>
                    <a:pt x="3208020" y="1036363"/>
                  </a:lnTo>
                  <a:lnTo>
                    <a:pt x="2876541" y="1036363"/>
                  </a:lnTo>
                  <a:lnTo>
                    <a:pt x="2876265" y="1036363"/>
                  </a:lnTo>
                  <a:lnTo>
                    <a:pt x="799753" y="1036363"/>
                  </a:lnTo>
                  <a:lnTo>
                    <a:pt x="632460" y="1036363"/>
                  </a:lnTo>
                  <a:lnTo>
                    <a:pt x="286830" y="1036363"/>
                  </a:lnTo>
                  <a:lnTo>
                    <a:pt x="286738" y="1036345"/>
                  </a:lnTo>
                  <a:lnTo>
                    <a:pt x="286553" y="1036363"/>
                  </a:lnTo>
                  <a:lnTo>
                    <a:pt x="285381" y="1036186"/>
                  </a:lnTo>
                  <a:lnTo>
                    <a:pt x="283626" y="1036363"/>
                  </a:lnTo>
                  <a:cubicBezTo>
                    <a:pt x="266455" y="1036363"/>
                    <a:pt x="251722" y="1025923"/>
                    <a:pt x="245429" y="1011045"/>
                  </a:cubicBezTo>
                  <a:lnTo>
                    <a:pt x="245413" y="1010963"/>
                  </a:lnTo>
                  <a:lnTo>
                    <a:pt x="243114" y="1008996"/>
                  </a:lnTo>
                  <a:lnTo>
                    <a:pt x="170622" y="866408"/>
                  </a:lnTo>
                  <a:lnTo>
                    <a:pt x="5945" y="543212"/>
                  </a:lnTo>
                  <a:cubicBezTo>
                    <a:pt x="5083" y="541519"/>
                    <a:pt x="4604" y="539731"/>
                    <a:pt x="4477" y="537947"/>
                  </a:cubicBezTo>
                  <a:lnTo>
                    <a:pt x="4666" y="536407"/>
                  </a:lnTo>
                  <a:lnTo>
                    <a:pt x="3258" y="534318"/>
                  </a:lnTo>
                  <a:cubicBezTo>
                    <a:pt x="1160" y="529359"/>
                    <a:pt x="0" y="523906"/>
                    <a:pt x="0" y="518182"/>
                  </a:cubicBezTo>
                  <a:cubicBezTo>
                    <a:pt x="0" y="512459"/>
                    <a:pt x="1160" y="507006"/>
                    <a:pt x="3258" y="502046"/>
                  </a:cubicBezTo>
                  <a:lnTo>
                    <a:pt x="6420" y="497355"/>
                  </a:lnTo>
                  <a:lnTo>
                    <a:pt x="6351" y="496777"/>
                  </a:lnTo>
                  <a:cubicBezTo>
                    <a:pt x="6481" y="494994"/>
                    <a:pt x="6963" y="493207"/>
                    <a:pt x="7829" y="491515"/>
                  </a:cubicBezTo>
                  <a:lnTo>
                    <a:pt x="245314" y="27675"/>
                  </a:lnTo>
                  <a:cubicBezTo>
                    <a:pt x="246180" y="25983"/>
                    <a:pt x="247348" y="24547"/>
                    <a:pt x="248718" y="23399"/>
                  </a:cubicBezTo>
                  <a:lnTo>
                    <a:pt x="249926" y="22732"/>
                  </a:lnTo>
                  <a:lnTo>
                    <a:pt x="254565" y="15087"/>
                  </a:lnTo>
                  <a:cubicBezTo>
                    <a:pt x="262168" y="5874"/>
                    <a:pt x="273675" y="1"/>
                    <a:pt x="286553" y="1"/>
                  </a:cubicBezTo>
                  <a:lnTo>
                    <a:pt x="289820" y="331"/>
                  </a:lnTo>
                  <a:lnTo>
                    <a:pt x="295895" y="331"/>
                  </a:lnTo>
                  <a:lnTo>
                    <a:pt x="297527" y="1"/>
                  </a:lnTo>
                  <a:lnTo>
                    <a:pt x="632460" y="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6" name="TextBox 25">
              <a:extLst>
                <a:ext uri="{FF2B5EF4-FFF2-40B4-BE49-F238E27FC236}">
                  <a16:creationId xmlns:a16="http://schemas.microsoft.com/office/drawing/2014/main" id="{7BB6F4D5-B081-4FD1-9809-54A1F3CD213E}"/>
                </a:ext>
              </a:extLst>
            </p:cNvPr>
            <p:cNvSpPr txBox="1"/>
            <p:nvPr/>
          </p:nvSpPr>
          <p:spPr>
            <a:xfrm>
              <a:off x="7392250" y="3621674"/>
              <a:ext cx="3058144" cy="898708"/>
            </a:xfrm>
            <a:prstGeom prst="rect">
              <a:avLst/>
            </a:prstGeom>
            <a:noFill/>
          </p:spPr>
          <p:txBody>
            <a:bodyPr wrap="square" rtlCol="0">
              <a:spAutoFit/>
            </a:bodyPr>
            <a:lstStyle/>
            <a:p>
              <a:pPr defTabSz="1219170">
                <a:spcBef>
                  <a:spcPct val="20000"/>
                </a:spcBef>
                <a:defRPr/>
              </a:pPr>
              <a:r>
                <a:rPr lang="en-US" sz="1400" b="1" dirty="0">
                  <a:solidFill>
                    <a:srgbClr val="62768F"/>
                  </a:solidFill>
                  <a:latin typeface="Candara" panose="020E0502030303020204" pitchFamily="34" charset="0"/>
                </a:rPr>
                <a:t>LOREM IPSUM DOLOR</a:t>
              </a:r>
              <a:endParaRPr lang="en-US" sz="1300" dirty="0">
                <a:solidFill>
                  <a:srgbClr val="62768F"/>
                </a:solidFill>
                <a:latin typeface="Candara" panose="020E0502030303020204" pitchFamily="34" charset="0"/>
              </a:endParaRPr>
            </a:p>
            <a:p>
              <a:pPr defTabSz="1219170">
                <a:spcBef>
                  <a:spcPct val="20000"/>
                </a:spcBef>
                <a:defRPr/>
              </a:pPr>
              <a:r>
                <a:rPr lang="en-US" sz="1200" dirty="0">
                  <a:solidFill>
                    <a:srgbClr val="585353"/>
                  </a:solidFill>
                  <a:latin typeface="Candara" panose="020E0502030303020204" pitchFamily="34" charset="0"/>
                </a:rPr>
                <a:t>Lorem ipsum dolor sit amet, consectetur adipiscing elit, sed do eiusmod tempor incididunt ut labore.</a:t>
              </a:r>
            </a:p>
          </p:txBody>
        </p:sp>
      </p:grpSp>
      <p:grpSp>
        <p:nvGrpSpPr>
          <p:cNvPr id="34" name="Group 33">
            <a:extLst>
              <a:ext uri="{FF2B5EF4-FFF2-40B4-BE49-F238E27FC236}">
                <a16:creationId xmlns:a16="http://schemas.microsoft.com/office/drawing/2014/main" id="{C5E0216B-20C7-445A-85F6-99C3B99C7D76}"/>
              </a:ext>
            </a:extLst>
          </p:cNvPr>
          <p:cNvGrpSpPr/>
          <p:nvPr/>
        </p:nvGrpSpPr>
        <p:grpSpPr>
          <a:xfrm>
            <a:off x="7228862" y="4795847"/>
            <a:ext cx="4116826" cy="1157184"/>
            <a:chOff x="7228862" y="4795847"/>
            <a:chExt cx="4116826" cy="1157184"/>
          </a:xfrm>
        </p:grpSpPr>
        <p:sp>
          <p:nvSpPr>
            <p:cNvPr id="27" name="Freeform: Shape 26">
              <a:extLst>
                <a:ext uri="{FF2B5EF4-FFF2-40B4-BE49-F238E27FC236}">
                  <a16:creationId xmlns:a16="http://schemas.microsoft.com/office/drawing/2014/main" id="{0435E23B-ED5F-4900-BAED-121545E02B57}"/>
                </a:ext>
              </a:extLst>
            </p:cNvPr>
            <p:cNvSpPr>
              <a:spLocks noChangeAspect="1"/>
            </p:cNvSpPr>
            <p:nvPr/>
          </p:nvSpPr>
          <p:spPr>
            <a:xfrm>
              <a:off x="7228862" y="4795847"/>
              <a:ext cx="4116826" cy="1157184"/>
            </a:xfrm>
            <a:custGeom>
              <a:avLst/>
              <a:gdLst>
                <a:gd name="connsiteX0" fmla="*/ 632460 w 3686991"/>
                <a:gd name="connsiteY0" fmla="*/ 0 h 1036363"/>
                <a:gd name="connsiteX1" fmla="*/ 3208020 w 3686991"/>
                <a:gd name="connsiteY1" fmla="*/ 0 h 1036363"/>
                <a:gd name="connsiteX2" fmla="*/ 3208020 w 3686991"/>
                <a:gd name="connsiteY2" fmla="*/ 1 h 1036363"/>
                <a:gd name="connsiteX3" fmla="*/ 3400161 w 3686991"/>
                <a:gd name="connsiteY3" fmla="*/ 1 h 1036363"/>
                <a:gd name="connsiteX4" fmla="*/ 3400253 w 3686991"/>
                <a:gd name="connsiteY4" fmla="*/ 20 h 1036363"/>
                <a:gd name="connsiteX5" fmla="*/ 3400438 w 3686991"/>
                <a:gd name="connsiteY5" fmla="*/ 1 h 1036363"/>
                <a:gd name="connsiteX6" fmla="*/ 3401610 w 3686991"/>
                <a:gd name="connsiteY6" fmla="*/ 178 h 1036363"/>
                <a:gd name="connsiteX7" fmla="*/ 3403365 w 3686991"/>
                <a:gd name="connsiteY7" fmla="*/ 1 h 1036363"/>
                <a:gd name="connsiteX8" fmla="*/ 3435354 w 3686991"/>
                <a:gd name="connsiteY8" fmla="*/ 15087 h 1036363"/>
                <a:gd name="connsiteX9" fmla="*/ 3436991 w 3686991"/>
                <a:gd name="connsiteY9" fmla="*/ 17785 h 1036363"/>
                <a:gd name="connsiteX10" fmla="*/ 3441224 w 3686991"/>
                <a:gd name="connsiteY10" fmla="*/ 21408 h 1036363"/>
                <a:gd name="connsiteX11" fmla="*/ 3532710 w 3686991"/>
                <a:gd name="connsiteY11" fmla="*/ 201354 h 1036363"/>
                <a:gd name="connsiteX12" fmla="*/ 3532772 w 3686991"/>
                <a:gd name="connsiteY12" fmla="*/ 202148 h 1036363"/>
                <a:gd name="connsiteX13" fmla="*/ 3681045 w 3686991"/>
                <a:gd name="connsiteY13" fmla="*/ 493152 h 1036363"/>
                <a:gd name="connsiteX14" fmla="*/ 3682514 w 3686991"/>
                <a:gd name="connsiteY14" fmla="*/ 498417 h 1036363"/>
                <a:gd name="connsiteX15" fmla="*/ 3682325 w 3686991"/>
                <a:gd name="connsiteY15" fmla="*/ 499957 h 1036363"/>
                <a:gd name="connsiteX16" fmla="*/ 3683733 w 3686991"/>
                <a:gd name="connsiteY16" fmla="*/ 502046 h 1036363"/>
                <a:gd name="connsiteX17" fmla="*/ 3686991 w 3686991"/>
                <a:gd name="connsiteY17" fmla="*/ 518182 h 1036363"/>
                <a:gd name="connsiteX18" fmla="*/ 3683733 w 3686991"/>
                <a:gd name="connsiteY18" fmla="*/ 534318 h 1036363"/>
                <a:gd name="connsiteX19" fmla="*/ 3680570 w 3686991"/>
                <a:gd name="connsiteY19" fmla="*/ 539009 h 1036363"/>
                <a:gd name="connsiteX20" fmla="*/ 3680640 w 3686991"/>
                <a:gd name="connsiteY20" fmla="*/ 539587 h 1036363"/>
                <a:gd name="connsiteX21" fmla="*/ 3679162 w 3686991"/>
                <a:gd name="connsiteY21" fmla="*/ 544849 h 1036363"/>
                <a:gd name="connsiteX22" fmla="*/ 3441677 w 3686991"/>
                <a:gd name="connsiteY22" fmla="*/ 1008689 h 1036363"/>
                <a:gd name="connsiteX23" fmla="*/ 3438273 w 3686991"/>
                <a:gd name="connsiteY23" fmla="*/ 1012965 h 1036363"/>
                <a:gd name="connsiteX24" fmla="*/ 3437065 w 3686991"/>
                <a:gd name="connsiteY24" fmla="*/ 1013632 h 1036363"/>
                <a:gd name="connsiteX25" fmla="*/ 3432426 w 3686991"/>
                <a:gd name="connsiteY25" fmla="*/ 1021278 h 1036363"/>
                <a:gd name="connsiteX26" fmla="*/ 3400438 w 3686991"/>
                <a:gd name="connsiteY26" fmla="*/ 1036363 h 1036363"/>
                <a:gd name="connsiteX27" fmla="*/ 3397171 w 3686991"/>
                <a:gd name="connsiteY27" fmla="*/ 1036034 h 1036363"/>
                <a:gd name="connsiteX28" fmla="*/ 3391096 w 3686991"/>
                <a:gd name="connsiteY28" fmla="*/ 1036034 h 1036363"/>
                <a:gd name="connsiteX29" fmla="*/ 3389464 w 3686991"/>
                <a:gd name="connsiteY29" fmla="*/ 1036363 h 1036363"/>
                <a:gd name="connsiteX30" fmla="*/ 3208020 w 3686991"/>
                <a:gd name="connsiteY30" fmla="*/ 1036363 h 1036363"/>
                <a:gd name="connsiteX31" fmla="*/ 2876541 w 3686991"/>
                <a:gd name="connsiteY31" fmla="*/ 1036363 h 1036363"/>
                <a:gd name="connsiteX32" fmla="*/ 2876265 w 3686991"/>
                <a:gd name="connsiteY32" fmla="*/ 1036363 h 1036363"/>
                <a:gd name="connsiteX33" fmla="*/ 799753 w 3686991"/>
                <a:gd name="connsiteY33" fmla="*/ 1036363 h 1036363"/>
                <a:gd name="connsiteX34" fmla="*/ 632460 w 3686991"/>
                <a:gd name="connsiteY34" fmla="*/ 1036363 h 1036363"/>
                <a:gd name="connsiteX35" fmla="*/ 286830 w 3686991"/>
                <a:gd name="connsiteY35" fmla="*/ 1036363 h 1036363"/>
                <a:gd name="connsiteX36" fmla="*/ 286738 w 3686991"/>
                <a:gd name="connsiteY36" fmla="*/ 1036345 h 1036363"/>
                <a:gd name="connsiteX37" fmla="*/ 286553 w 3686991"/>
                <a:gd name="connsiteY37" fmla="*/ 1036363 h 1036363"/>
                <a:gd name="connsiteX38" fmla="*/ 285381 w 3686991"/>
                <a:gd name="connsiteY38" fmla="*/ 1036186 h 1036363"/>
                <a:gd name="connsiteX39" fmla="*/ 283626 w 3686991"/>
                <a:gd name="connsiteY39" fmla="*/ 1036363 h 1036363"/>
                <a:gd name="connsiteX40" fmla="*/ 245429 w 3686991"/>
                <a:gd name="connsiteY40" fmla="*/ 1011045 h 1036363"/>
                <a:gd name="connsiteX41" fmla="*/ 245413 w 3686991"/>
                <a:gd name="connsiteY41" fmla="*/ 1010963 h 1036363"/>
                <a:gd name="connsiteX42" fmla="*/ 243114 w 3686991"/>
                <a:gd name="connsiteY42" fmla="*/ 1008996 h 1036363"/>
                <a:gd name="connsiteX43" fmla="*/ 170622 w 3686991"/>
                <a:gd name="connsiteY43" fmla="*/ 866408 h 1036363"/>
                <a:gd name="connsiteX44" fmla="*/ 5945 w 3686991"/>
                <a:gd name="connsiteY44" fmla="*/ 543212 h 1036363"/>
                <a:gd name="connsiteX45" fmla="*/ 4477 w 3686991"/>
                <a:gd name="connsiteY45" fmla="*/ 537947 h 1036363"/>
                <a:gd name="connsiteX46" fmla="*/ 4666 w 3686991"/>
                <a:gd name="connsiteY46" fmla="*/ 536407 h 1036363"/>
                <a:gd name="connsiteX47" fmla="*/ 3258 w 3686991"/>
                <a:gd name="connsiteY47" fmla="*/ 534318 h 1036363"/>
                <a:gd name="connsiteX48" fmla="*/ 0 w 3686991"/>
                <a:gd name="connsiteY48" fmla="*/ 518182 h 1036363"/>
                <a:gd name="connsiteX49" fmla="*/ 3258 w 3686991"/>
                <a:gd name="connsiteY49" fmla="*/ 502046 h 1036363"/>
                <a:gd name="connsiteX50" fmla="*/ 6420 w 3686991"/>
                <a:gd name="connsiteY50" fmla="*/ 497355 h 1036363"/>
                <a:gd name="connsiteX51" fmla="*/ 6351 w 3686991"/>
                <a:gd name="connsiteY51" fmla="*/ 496777 h 1036363"/>
                <a:gd name="connsiteX52" fmla="*/ 7829 w 3686991"/>
                <a:gd name="connsiteY52" fmla="*/ 491515 h 1036363"/>
                <a:gd name="connsiteX53" fmla="*/ 245314 w 3686991"/>
                <a:gd name="connsiteY53" fmla="*/ 27675 h 1036363"/>
                <a:gd name="connsiteX54" fmla="*/ 248718 w 3686991"/>
                <a:gd name="connsiteY54" fmla="*/ 23399 h 1036363"/>
                <a:gd name="connsiteX55" fmla="*/ 249926 w 3686991"/>
                <a:gd name="connsiteY55" fmla="*/ 22732 h 1036363"/>
                <a:gd name="connsiteX56" fmla="*/ 254565 w 3686991"/>
                <a:gd name="connsiteY56" fmla="*/ 15087 h 1036363"/>
                <a:gd name="connsiteX57" fmla="*/ 286553 w 3686991"/>
                <a:gd name="connsiteY57" fmla="*/ 1 h 1036363"/>
                <a:gd name="connsiteX58" fmla="*/ 289820 w 3686991"/>
                <a:gd name="connsiteY58" fmla="*/ 331 h 1036363"/>
                <a:gd name="connsiteX59" fmla="*/ 295895 w 3686991"/>
                <a:gd name="connsiteY59" fmla="*/ 331 h 1036363"/>
                <a:gd name="connsiteX60" fmla="*/ 297527 w 3686991"/>
                <a:gd name="connsiteY60" fmla="*/ 1 h 1036363"/>
                <a:gd name="connsiteX61" fmla="*/ 632460 w 3686991"/>
                <a:gd name="connsiteY61" fmla="*/ 1 h 1036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3686991" h="1036363">
                  <a:moveTo>
                    <a:pt x="632460" y="0"/>
                  </a:moveTo>
                  <a:lnTo>
                    <a:pt x="3208020" y="0"/>
                  </a:lnTo>
                  <a:lnTo>
                    <a:pt x="3208020" y="1"/>
                  </a:lnTo>
                  <a:lnTo>
                    <a:pt x="3400161" y="1"/>
                  </a:lnTo>
                  <a:lnTo>
                    <a:pt x="3400253" y="20"/>
                  </a:lnTo>
                  <a:lnTo>
                    <a:pt x="3400438" y="1"/>
                  </a:lnTo>
                  <a:lnTo>
                    <a:pt x="3401610" y="178"/>
                  </a:lnTo>
                  <a:lnTo>
                    <a:pt x="3403365" y="1"/>
                  </a:lnTo>
                  <a:cubicBezTo>
                    <a:pt x="3416244" y="1"/>
                    <a:pt x="3427750" y="5874"/>
                    <a:pt x="3435354" y="15087"/>
                  </a:cubicBezTo>
                  <a:lnTo>
                    <a:pt x="3436991" y="17785"/>
                  </a:lnTo>
                  <a:lnTo>
                    <a:pt x="3441224" y="21408"/>
                  </a:lnTo>
                  <a:lnTo>
                    <a:pt x="3532710" y="201354"/>
                  </a:lnTo>
                  <a:lnTo>
                    <a:pt x="3532772" y="202148"/>
                  </a:lnTo>
                  <a:lnTo>
                    <a:pt x="3681045" y="493152"/>
                  </a:lnTo>
                  <a:cubicBezTo>
                    <a:pt x="3681908" y="494845"/>
                    <a:pt x="3682387" y="496634"/>
                    <a:pt x="3682514" y="498417"/>
                  </a:cubicBezTo>
                  <a:lnTo>
                    <a:pt x="3682325" y="499957"/>
                  </a:lnTo>
                  <a:lnTo>
                    <a:pt x="3683733" y="502046"/>
                  </a:lnTo>
                  <a:cubicBezTo>
                    <a:pt x="3685831" y="507006"/>
                    <a:pt x="3686991" y="512458"/>
                    <a:pt x="3686991" y="518182"/>
                  </a:cubicBezTo>
                  <a:cubicBezTo>
                    <a:pt x="3686991" y="523906"/>
                    <a:pt x="3685831" y="529359"/>
                    <a:pt x="3683733" y="534318"/>
                  </a:cubicBezTo>
                  <a:lnTo>
                    <a:pt x="3680570" y="539009"/>
                  </a:lnTo>
                  <a:lnTo>
                    <a:pt x="3680640" y="539587"/>
                  </a:lnTo>
                  <a:cubicBezTo>
                    <a:pt x="3680510" y="541370"/>
                    <a:pt x="3680028" y="543157"/>
                    <a:pt x="3679162" y="544849"/>
                  </a:cubicBezTo>
                  <a:lnTo>
                    <a:pt x="3441677" y="1008689"/>
                  </a:lnTo>
                  <a:cubicBezTo>
                    <a:pt x="3440811" y="1010381"/>
                    <a:pt x="3439643" y="1011817"/>
                    <a:pt x="3438273" y="1012965"/>
                  </a:cubicBezTo>
                  <a:lnTo>
                    <a:pt x="3437065" y="1013632"/>
                  </a:lnTo>
                  <a:lnTo>
                    <a:pt x="3432426" y="1021278"/>
                  </a:lnTo>
                  <a:cubicBezTo>
                    <a:pt x="3424823" y="1030491"/>
                    <a:pt x="3413316" y="1036363"/>
                    <a:pt x="3400438" y="1036363"/>
                  </a:cubicBezTo>
                  <a:lnTo>
                    <a:pt x="3397171" y="1036034"/>
                  </a:lnTo>
                  <a:lnTo>
                    <a:pt x="3391096" y="1036034"/>
                  </a:lnTo>
                  <a:lnTo>
                    <a:pt x="3389464" y="1036363"/>
                  </a:lnTo>
                  <a:lnTo>
                    <a:pt x="3208020" y="1036363"/>
                  </a:lnTo>
                  <a:lnTo>
                    <a:pt x="2876541" y="1036363"/>
                  </a:lnTo>
                  <a:lnTo>
                    <a:pt x="2876265" y="1036363"/>
                  </a:lnTo>
                  <a:lnTo>
                    <a:pt x="799753" y="1036363"/>
                  </a:lnTo>
                  <a:lnTo>
                    <a:pt x="632460" y="1036363"/>
                  </a:lnTo>
                  <a:lnTo>
                    <a:pt x="286830" y="1036363"/>
                  </a:lnTo>
                  <a:lnTo>
                    <a:pt x="286738" y="1036345"/>
                  </a:lnTo>
                  <a:lnTo>
                    <a:pt x="286553" y="1036363"/>
                  </a:lnTo>
                  <a:lnTo>
                    <a:pt x="285381" y="1036186"/>
                  </a:lnTo>
                  <a:lnTo>
                    <a:pt x="283626" y="1036363"/>
                  </a:lnTo>
                  <a:cubicBezTo>
                    <a:pt x="266455" y="1036363"/>
                    <a:pt x="251722" y="1025923"/>
                    <a:pt x="245429" y="1011045"/>
                  </a:cubicBezTo>
                  <a:lnTo>
                    <a:pt x="245413" y="1010963"/>
                  </a:lnTo>
                  <a:lnTo>
                    <a:pt x="243114" y="1008996"/>
                  </a:lnTo>
                  <a:lnTo>
                    <a:pt x="170622" y="866408"/>
                  </a:lnTo>
                  <a:lnTo>
                    <a:pt x="5945" y="543212"/>
                  </a:lnTo>
                  <a:cubicBezTo>
                    <a:pt x="5083" y="541519"/>
                    <a:pt x="4604" y="539731"/>
                    <a:pt x="4477" y="537947"/>
                  </a:cubicBezTo>
                  <a:lnTo>
                    <a:pt x="4666" y="536407"/>
                  </a:lnTo>
                  <a:lnTo>
                    <a:pt x="3258" y="534318"/>
                  </a:lnTo>
                  <a:cubicBezTo>
                    <a:pt x="1160" y="529359"/>
                    <a:pt x="0" y="523906"/>
                    <a:pt x="0" y="518182"/>
                  </a:cubicBezTo>
                  <a:cubicBezTo>
                    <a:pt x="0" y="512459"/>
                    <a:pt x="1160" y="507006"/>
                    <a:pt x="3258" y="502046"/>
                  </a:cubicBezTo>
                  <a:lnTo>
                    <a:pt x="6420" y="497355"/>
                  </a:lnTo>
                  <a:lnTo>
                    <a:pt x="6351" y="496777"/>
                  </a:lnTo>
                  <a:cubicBezTo>
                    <a:pt x="6481" y="494994"/>
                    <a:pt x="6963" y="493207"/>
                    <a:pt x="7829" y="491515"/>
                  </a:cubicBezTo>
                  <a:lnTo>
                    <a:pt x="245314" y="27675"/>
                  </a:lnTo>
                  <a:cubicBezTo>
                    <a:pt x="246180" y="25983"/>
                    <a:pt x="247348" y="24547"/>
                    <a:pt x="248718" y="23399"/>
                  </a:cubicBezTo>
                  <a:lnTo>
                    <a:pt x="249926" y="22732"/>
                  </a:lnTo>
                  <a:lnTo>
                    <a:pt x="254565" y="15087"/>
                  </a:lnTo>
                  <a:cubicBezTo>
                    <a:pt x="262168" y="5874"/>
                    <a:pt x="273675" y="1"/>
                    <a:pt x="286553" y="1"/>
                  </a:cubicBezTo>
                  <a:lnTo>
                    <a:pt x="289820" y="331"/>
                  </a:lnTo>
                  <a:lnTo>
                    <a:pt x="295895" y="331"/>
                  </a:lnTo>
                  <a:lnTo>
                    <a:pt x="297527" y="1"/>
                  </a:lnTo>
                  <a:lnTo>
                    <a:pt x="632460" y="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9" name="TextBox 28">
              <a:extLst>
                <a:ext uri="{FF2B5EF4-FFF2-40B4-BE49-F238E27FC236}">
                  <a16:creationId xmlns:a16="http://schemas.microsoft.com/office/drawing/2014/main" id="{AB3C47F4-9BAC-416E-946C-472B94C4513B}"/>
                </a:ext>
              </a:extLst>
            </p:cNvPr>
            <p:cNvSpPr txBox="1"/>
            <p:nvPr/>
          </p:nvSpPr>
          <p:spPr>
            <a:xfrm>
              <a:off x="7591038" y="4872698"/>
              <a:ext cx="3058144" cy="898708"/>
            </a:xfrm>
            <a:prstGeom prst="rect">
              <a:avLst/>
            </a:prstGeom>
            <a:noFill/>
          </p:spPr>
          <p:txBody>
            <a:bodyPr wrap="square" rtlCol="0">
              <a:spAutoFit/>
            </a:bodyPr>
            <a:lstStyle/>
            <a:p>
              <a:pPr defTabSz="1219170">
                <a:spcBef>
                  <a:spcPct val="20000"/>
                </a:spcBef>
                <a:defRPr/>
              </a:pPr>
              <a:r>
                <a:rPr lang="en-US" sz="1400" b="1" dirty="0">
                  <a:solidFill>
                    <a:srgbClr val="B5B5B5"/>
                  </a:solidFill>
                  <a:latin typeface="Candara" panose="020E0502030303020204" pitchFamily="34" charset="0"/>
                </a:rPr>
                <a:t>LOREM IPSUM DOLOR</a:t>
              </a:r>
              <a:endParaRPr lang="en-US" sz="1300" dirty="0">
                <a:solidFill>
                  <a:srgbClr val="B5B5B5"/>
                </a:solidFill>
                <a:latin typeface="Candara" panose="020E0502030303020204" pitchFamily="34" charset="0"/>
              </a:endParaRPr>
            </a:p>
            <a:p>
              <a:pPr defTabSz="1219170">
                <a:spcBef>
                  <a:spcPct val="20000"/>
                </a:spcBef>
                <a:defRPr/>
              </a:pPr>
              <a:r>
                <a:rPr lang="en-US" sz="1200" dirty="0">
                  <a:solidFill>
                    <a:srgbClr val="585353"/>
                  </a:solidFill>
                  <a:latin typeface="Candara" panose="020E0502030303020204" pitchFamily="34" charset="0"/>
                </a:rPr>
                <a:t>Lorem ipsum dolor sit amet, consectetur adipiscing elit, sed do eiusmod tempor incididunt ut labore.</a:t>
              </a:r>
            </a:p>
          </p:txBody>
        </p:sp>
      </p:grpSp>
      <p:sp>
        <p:nvSpPr>
          <p:cNvPr id="14" name="Freeform: Shape 13">
            <a:extLst>
              <a:ext uri="{FF2B5EF4-FFF2-40B4-BE49-F238E27FC236}">
                <a16:creationId xmlns:a16="http://schemas.microsoft.com/office/drawing/2014/main" id="{53AE9DC4-5AC4-427F-A10F-4B5C73A0DD23}"/>
              </a:ext>
            </a:extLst>
          </p:cNvPr>
          <p:cNvSpPr>
            <a:spLocks noChangeAspect="1"/>
          </p:cNvSpPr>
          <p:nvPr/>
        </p:nvSpPr>
        <p:spPr>
          <a:xfrm>
            <a:off x="609600" y="2906376"/>
            <a:ext cx="1225203" cy="1157182"/>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8397B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02</a:t>
            </a:r>
          </a:p>
        </p:txBody>
      </p:sp>
      <p:sp>
        <p:nvSpPr>
          <p:cNvPr id="18" name="Freeform: Shape 17">
            <a:extLst>
              <a:ext uri="{FF2B5EF4-FFF2-40B4-BE49-F238E27FC236}">
                <a16:creationId xmlns:a16="http://schemas.microsoft.com/office/drawing/2014/main" id="{2A8EBC20-2680-4472-81A4-6B837814E990}"/>
              </a:ext>
            </a:extLst>
          </p:cNvPr>
          <p:cNvSpPr>
            <a:spLocks noChangeAspect="1"/>
          </p:cNvSpPr>
          <p:nvPr/>
        </p:nvSpPr>
        <p:spPr>
          <a:xfrm>
            <a:off x="4545338" y="4140408"/>
            <a:ext cx="1225203" cy="1157182"/>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44546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03</a:t>
            </a:r>
          </a:p>
        </p:txBody>
      </p:sp>
      <p:sp>
        <p:nvSpPr>
          <p:cNvPr id="22" name="Freeform: Shape 21">
            <a:extLst>
              <a:ext uri="{FF2B5EF4-FFF2-40B4-BE49-F238E27FC236}">
                <a16:creationId xmlns:a16="http://schemas.microsoft.com/office/drawing/2014/main" id="{2246E32D-7460-43B8-A552-3906F5B24AD1}"/>
              </a:ext>
            </a:extLst>
          </p:cNvPr>
          <p:cNvSpPr>
            <a:spLocks noChangeAspect="1"/>
          </p:cNvSpPr>
          <p:nvPr/>
        </p:nvSpPr>
        <p:spPr>
          <a:xfrm>
            <a:off x="10245643" y="1655351"/>
            <a:ext cx="1225203" cy="1157182"/>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2C3749"/>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04</a:t>
            </a:r>
          </a:p>
        </p:txBody>
      </p:sp>
      <p:sp>
        <p:nvSpPr>
          <p:cNvPr id="25" name="Freeform: Shape 24">
            <a:extLst>
              <a:ext uri="{FF2B5EF4-FFF2-40B4-BE49-F238E27FC236}">
                <a16:creationId xmlns:a16="http://schemas.microsoft.com/office/drawing/2014/main" id="{092FDD83-D5BB-4E35-9DD1-1B8A630860E1}"/>
              </a:ext>
            </a:extLst>
          </p:cNvPr>
          <p:cNvSpPr>
            <a:spLocks noChangeAspect="1"/>
          </p:cNvSpPr>
          <p:nvPr/>
        </p:nvSpPr>
        <p:spPr>
          <a:xfrm>
            <a:off x="6247327" y="2906376"/>
            <a:ext cx="1225203" cy="1157182"/>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62768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05</a:t>
            </a:r>
          </a:p>
        </p:txBody>
      </p:sp>
      <p:sp>
        <p:nvSpPr>
          <p:cNvPr id="28" name="Freeform: Shape 27">
            <a:extLst>
              <a:ext uri="{FF2B5EF4-FFF2-40B4-BE49-F238E27FC236}">
                <a16:creationId xmlns:a16="http://schemas.microsoft.com/office/drawing/2014/main" id="{6CA282FE-302F-4CDA-B49A-5DE27C2CCD6E}"/>
              </a:ext>
            </a:extLst>
          </p:cNvPr>
          <p:cNvSpPr>
            <a:spLocks noChangeAspect="1"/>
          </p:cNvSpPr>
          <p:nvPr/>
        </p:nvSpPr>
        <p:spPr>
          <a:xfrm>
            <a:off x="10183065" y="4140408"/>
            <a:ext cx="1225203" cy="1157182"/>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B5B5B5"/>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06</a:t>
            </a:r>
          </a:p>
        </p:txBody>
      </p:sp>
      <p:sp>
        <p:nvSpPr>
          <p:cNvPr id="7" name="Freeform: Shape 6">
            <a:extLst>
              <a:ext uri="{FF2B5EF4-FFF2-40B4-BE49-F238E27FC236}">
                <a16:creationId xmlns:a16="http://schemas.microsoft.com/office/drawing/2014/main" id="{0C716F6C-C8DE-4E75-9704-33158782B981}"/>
              </a:ext>
            </a:extLst>
          </p:cNvPr>
          <p:cNvSpPr>
            <a:spLocks noChangeAspect="1"/>
          </p:cNvSpPr>
          <p:nvPr/>
        </p:nvSpPr>
        <p:spPr>
          <a:xfrm>
            <a:off x="4607916" y="1655351"/>
            <a:ext cx="1225203" cy="1157182"/>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EF3425"/>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01</a:t>
            </a:r>
          </a:p>
        </p:txBody>
      </p:sp>
      <p:sp>
        <p:nvSpPr>
          <p:cNvPr id="35" name="Freeform 37">
            <a:extLst>
              <a:ext uri="{FF2B5EF4-FFF2-40B4-BE49-F238E27FC236}">
                <a16:creationId xmlns:a16="http://schemas.microsoft.com/office/drawing/2014/main" id="{FACE3F40-8F79-46CE-8299-AD232A8BF9A2}"/>
              </a:ext>
            </a:extLst>
          </p:cNvPr>
          <p:cNvSpPr>
            <a:spLocks noChangeAspect="1" noEditPoints="1"/>
          </p:cNvSpPr>
          <p:nvPr/>
        </p:nvSpPr>
        <p:spPr bwMode="auto">
          <a:xfrm>
            <a:off x="6685361" y="4174962"/>
            <a:ext cx="349134" cy="384048"/>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rgbClr val="585353"/>
          </a:solidFill>
          <a:ln>
            <a:noFill/>
          </a:ln>
        </p:spPr>
        <p:txBody>
          <a:bodyPr vert="horz" wrap="square" lIns="91440" tIns="45720" rIns="91440" bIns="45720" numCol="1" anchor="t" anchorCtr="0" compatLnSpc="1">
            <a:prstTxWarp prst="textNoShape">
              <a:avLst/>
            </a:prstTxWarp>
          </a:bodyPr>
          <a:lstStyle/>
          <a:p>
            <a:endParaRPr lang="en-US"/>
          </a:p>
        </p:txBody>
      </p:sp>
      <p:sp>
        <p:nvSpPr>
          <p:cNvPr id="36" name="Freeform 41">
            <a:extLst>
              <a:ext uri="{FF2B5EF4-FFF2-40B4-BE49-F238E27FC236}">
                <a16:creationId xmlns:a16="http://schemas.microsoft.com/office/drawing/2014/main" id="{AB54754D-8F14-4650-A1E6-10761586BB30}"/>
              </a:ext>
            </a:extLst>
          </p:cNvPr>
          <p:cNvSpPr>
            <a:spLocks noChangeAspect="1" noEditPoints="1"/>
          </p:cNvSpPr>
          <p:nvPr/>
        </p:nvSpPr>
        <p:spPr bwMode="auto">
          <a:xfrm>
            <a:off x="4838729" y="5437976"/>
            <a:ext cx="470610" cy="365760"/>
          </a:xfrm>
          <a:custGeom>
            <a:avLst/>
            <a:gdLst>
              <a:gd name="T0" fmla="*/ 140 w 152"/>
              <a:gd name="T1" fmla="*/ 0 h 118"/>
              <a:gd name="T2" fmla="*/ 111 w 152"/>
              <a:gd name="T3" fmla="*/ 0 h 118"/>
              <a:gd name="T4" fmla="*/ 89 w 152"/>
              <a:gd name="T5" fmla="*/ 9 h 118"/>
              <a:gd name="T6" fmla="*/ 40 w 152"/>
              <a:gd name="T7" fmla="*/ 59 h 118"/>
              <a:gd name="T8" fmla="*/ 40 w 152"/>
              <a:gd name="T9" fmla="*/ 77 h 118"/>
              <a:gd name="T10" fmla="*/ 76 w 152"/>
              <a:gd name="T11" fmla="*/ 113 h 118"/>
              <a:gd name="T12" fmla="*/ 94 w 152"/>
              <a:gd name="T13" fmla="*/ 113 h 118"/>
              <a:gd name="T14" fmla="*/ 144 w 152"/>
              <a:gd name="T15" fmla="*/ 64 h 118"/>
              <a:gd name="T16" fmla="*/ 152 w 152"/>
              <a:gd name="T17" fmla="*/ 42 h 118"/>
              <a:gd name="T18" fmla="*/ 152 w 152"/>
              <a:gd name="T19" fmla="*/ 13 h 118"/>
              <a:gd name="T20" fmla="*/ 140 w 152"/>
              <a:gd name="T21" fmla="*/ 0 h 118"/>
              <a:gd name="T22" fmla="*/ 11 w 152"/>
              <a:gd name="T23" fmla="*/ 71 h 118"/>
              <a:gd name="T24" fmla="*/ 56 w 152"/>
              <a:gd name="T25" fmla="*/ 116 h 118"/>
              <a:gd name="T26" fmla="*/ 42 w 152"/>
              <a:gd name="T27" fmla="*/ 113 h 118"/>
              <a:gd name="T28" fmla="*/ 5 w 152"/>
              <a:gd name="T29" fmla="*/ 77 h 118"/>
              <a:gd name="T30" fmla="*/ 5 w 152"/>
              <a:gd name="T31" fmla="*/ 59 h 118"/>
              <a:gd name="T32" fmla="*/ 54 w 152"/>
              <a:gd name="T33" fmla="*/ 9 h 118"/>
              <a:gd name="T34" fmla="*/ 76 w 152"/>
              <a:gd name="T35" fmla="*/ 0 h 118"/>
              <a:gd name="T36" fmla="*/ 11 w 152"/>
              <a:gd name="T37" fmla="*/ 65 h 118"/>
              <a:gd name="T38" fmla="*/ 11 w 152"/>
              <a:gd name="T39" fmla="*/ 71 h 118"/>
              <a:gd name="T40" fmla="*/ 29 w 152"/>
              <a:gd name="T41" fmla="*/ 71 h 118"/>
              <a:gd name="T42" fmla="*/ 74 w 152"/>
              <a:gd name="T43" fmla="*/ 116 h 118"/>
              <a:gd name="T44" fmla="*/ 60 w 152"/>
              <a:gd name="T45" fmla="*/ 113 h 118"/>
              <a:gd name="T46" fmla="*/ 23 w 152"/>
              <a:gd name="T47" fmla="*/ 77 h 118"/>
              <a:gd name="T48" fmla="*/ 23 w 152"/>
              <a:gd name="T49" fmla="*/ 59 h 118"/>
              <a:gd name="T50" fmla="*/ 72 w 152"/>
              <a:gd name="T51" fmla="*/ 9 h 118"/>
              <a:gd name="T52" fmla="*/ 94 w 152"/>
              <a:gd name="T53" fmla="*/ 0 h 118"/>
              <a:gd name="T54" fmla="*/ 29 w 152"/>
              <a:gd name="T55" fmla="*/ 65 h 118"/>
              <a:gd name="T56" fmla="*/ 29 w 152"/>
              <a:gd name="T57" fmla="*/ 71 h 118"/>
              <a:gd name="T58" fmla="*/ 123 w 152"/>
              <a:gd name="T59" fmla="*/ 42 h 118"/>
              <a:gd name="T60" fmla="*/ 111 w 152"/>
              <a:gd name="T61" fmla="*/ 30 h 118"/>
              <a:gd name="T62" fmla="*/ 123 w 152"/>
              <a:gd name="T63" fmla="*/ 17 h 118"/>
              <a:gd name="T64" fmla="*/ 136 w 152"/>
              <a:gd name="T65" fmla="*/ 30 h 118"/>
              <a:gd name="T66" fmla="*/ 123 w 152"/>
              <a:gd name="T67" fmla="*/ 42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2" h="118">
                <a:moveTo>
                  <a:pt x="140" y="0"/>
                </a:moveTo>
                <a:cubicBezTo>
                  <a:pt x="111" y="0"/>
                  <a:pt x="111" y="0"/>
                  <a:pt x="111" y="0"/>
                </a:cubicBezTo>
                <a:cubicBezTo>
                  <a:pt x="104" y="0"/>
                  <a:pt x="94" y="4"/>
                  <a:pt x="89" y="9"/>
                </a:cubicBezTo>
                <a:cubicBezTo>
                  <a:pt x="40" y="59"/>
                  <a:pt x="40" y="59"/>
                  <a:pt x="40" y="59"/>
                </a:cubicBezTo>
                <a:cubicBezTo>
                  <a:pt x="35" y="64"/>
                  <a:pt x="35" y="72"/>
                  <a:pt x="40" y="77"/>
                </a:cubicBezTo>
                <a:cubicBezTo>
                  <a:pt x="76" y="113"/>
                  <a:pt x="76" y="113"/>
                  <a:pt x="76" y="113"/>
                </a:cubicBezTo>
                <a:cubicBezTo>
                  <a:pt x="81" y="118"/>
                  <a:pt x="89" y="118"/>
                  <a:pt x="94" y="113"/>
                </a:cubicBezTo>
                <a:cubicBezTo>
                  <a:pt x="144" y="64"/>
                  <a:pt x="144" y="64"/>
                  <a:pt x="144" y="64"/>
                </a:cubicBezTo>
                <a:cubicBezTo>
                  <a:pt x="148" y="59"/>
                  <a:pt x="152" y="49"/>
                  <a:pt x="152" y="42"/>
                </a:cubicBezTo>
                <a:cubicBezTo>
                  <a:pt x="152" y="13"/>
                  <a:pt x="152" y="13"/>
                  <a:pt x="152" y="13"/>
                </a:cubicBezTo>
                <a:cubicBezTo>
                  <a:pt x="152" y="6"/>
                  <a:pt x="147" y="0"/>
                  <a:pt x="140" y="0"/>
                </a:cubicBezTo>
                <a:close/>
                <a:moveTo>
                  <a:pt x="11" y="71"/>
                </a:moveTo>
                <a:cubicBezTo>
                  <a:pt x="56" y="116"/>
                  <a:pt x="56" y="116"/>
                  <a:pt x="56" y="116"/>
                </a:cubicBezTo>
                <a:cubicBezTo>
                  <a:pt x="52" y="118"/>
                  <a:pt x="46" y="117"/>
                  <a:pt x="42" y="113"/>
                </a:cubicBezTo>
                <a:cubicBezTo>
                  <a:pt x="5" y="77"/>
                  <a:pt x="5" y="77"/>
                  <a:pt x="5" y="77"/>
                </a:cubicBezTo>
                <a:cubicBezTo>
                  <a:pt x="0" y="72"/>
                  <a:pt x="0" y="64"/>
                  <a:pt x="5" y="59"/>
                </a:cubicBezTo>
                <a:cubicBezTo>
                  <a:pt x="54" y="9"/>
                  <a:pt x="54" y="9"/>
                  <a:pt x="54" y="9"/>
                </a:cubicBezTo>
                <a:cubicBezTo>
                  <a:pt x="59" y="4"/>
                  <a:pt x="69" y="0"/>
                  <a:pt x="76" y="0"/>
                </a:cubicBezTo>
                <a:cubicBezTo>
                  <a:pt x="11" y="65"/>
                  <a:pt x="11" y="65"/>
                  <a:pt x="11" y="65"/>
                </a:cubicBezTo>
                <a:cubicBezTo>
                  <a:pt x="10" y="66"/>
                  <a:pt x="10" y="69"/>
                  <a:pt x="11" y="71"/>
                </a:cubicBezTo>
                <a:close/>
                <a:moveTo>
                  <a:pt x="29" y="71"/>
                </a:moveTo>
                <a:cubicBezTo>
                  <a:pt x="74" y="116"/>
                  <a:pt x="74" y="116"/>
                  <a:pt x="74" y="116"/>
                </a:cubicBezTo>
                <a:cubicBezTo>
                  <a:pt x="70" y="118"/>
                  <a:pt x="64" y="117"/>
                  <a:pt x="60" y="113"/>
                </a:cubicBezTo>
                <a:cubicBezTo>
                  <a:pt x="23" y="77"/>
                  <a:pt x="23" y="77"/>
                  <a:pt x="23" y="77"/>
                </a:cubicBezTo>
                <a:cubicBezTo>
                  <a:pt x="18" y="72"/>
                  <a:pt x="18" y="64"/>
                  <a:pt x="23" y="59"/>
                </a:cubicBezTo>
                <a:cubicBezTo>
                  <a:pt x="72" y="9"/>
                  <a:pt x="72" y="9"/>
                  <a:pt x="72" y="9"/>
                </a:cubicBezTo>
                <a:cubicBezTo>
                  <a:pt x="77" y="4"/>
                  <a:pt x="87" y="0"/>
                  <a:pt x="94" y="0"/>
                </a:cubicBezTo>
                <a:cubicBezTo>
                  <a:pt x="29" y="65"/>
                  <a:pt x="29" y="65"/>
                  <a:pt x="29" y="65"/>
                </a:cubicBezTo>
                <a:cubicBezTo>
                  <a:pt x="28" y="66"/>
                  <a:pt x="28" y="69"/>
                  <a:pt x="29" y="71"/>
                </a:cubicBezTo>
                <a:close/>
                <a:moveTo>
                  <a:pt x="123" y="42"/>
                </a:moveTo>
                <a:cubicBezTo>
                  <a:pt x="116" y="42"/>
                  <a:pt x="111" y="37"/>
                  <a:pt x="111" y="30"/>
                </a:cubicBezTo>
                <a:cubicBezTo>
                  <a:pt x="111" y="23"/>
                  <a:pt x="116" y="17"/>
                  <a:pt x="123" y="17"/>
                </a:cubicBezTo>
                <a:cubicBezTo>
                  <a:pt x="130" y="17"/>
                  <a:pt x="136" y="23"/>
                  <a:pt x="136" y="30"/>
                </a:cubicBezTo>
                <a:cubicBezTo>
                  <a:pt x="136" y="37"/>
                  <a:pt x="130" y="42"/>
                  <a:pt x="123" y="42"/>
                </a:cubicBezTo>
                <a:close/>
              </a:path>
            </a:pathLst>
          </a:custGeom>
          <a:solidFill>
            <a:srgbClr val="585353"/>
          </a:solidFill>
          <a:ln>
            <a:noFill/>
          </a:ln>
        </p:spPr>
        <p:txBody>
          <a:bodyPr vert="horz" wrap="square" lIns="91440" tIns="45720" rIns="91440" bIns="45720" numCol="1" anchor="t" anchorCtr="0" compatLnSpc="1">
            <a:prstTxWarp prst="textNoShape">
              <a:avLst/>
            </a:prstTxWarp>
          </a:bodyPr>
          <a:lstStyle/>
          <a:p>
            <a:endParaRPr lang="en-US"/>
          </a:p>
        </p:txBody>
      </p:sp>
      <p:sp>
        <p:nvSpPr>
          <p:cNvPr id="37" name="Freeform 101">
            <a:extLst>
              <a:ext uri="{FF2B5EF4-FFF2-40B4-BE49-F238E27FC236}">
                <a16:creationId xmlns:a16="http://schemas.microsoft.com/office/drawing/2014/main" id="{D8C70873-0C5A-4365-8EC2-0CEC18E733B2}"/>
              </a:ext>
            </a:extLst>
          </p:cNvPr>
          <p:cNvSpPr>
            <a:spLocks noChangeAspect="1" noEditPoints="1"/>
          </p:cNvSpPr>
          <p:nvPr/>
        </p:nvSpPr>
        <p:spPr bwMode="auto">
          <a:xfrm>
            <a:off x="10583168" y="2908489"/>
            <a:ext cx="424995" cy="393192"/>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58535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Freeform 91">
            <a:extLst>
              <a:ext uri="{FF2B5EF4-FFF2-40B4-BE49-F238E27FC236}">
                <a16:creationId xmlns:a16="http://schemas.microsoft.com/office/drawing/2014/main" id="{4DFDECD8-1709-49D3-9BEB-13D6DEE201C1}"/>
              </a:ext>
            </a:extLst>
          </p:cNvPr>
          <p:cNvSpPr>
            <a:spLocks noChangeAspect="1" noEditPoints="1"/>
          </p:cNvSpPr>
          <p:nvPr/>
        </p:nvSpPr>
        <p:spPr bwMode="auto">
          <a:xfrm>
            <a:off x="10583168" y="5374439"/>
            <a:ext cx="384048" cy="384048"/>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rgbClr val="58535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171">
            <a:extLst>
              <a:ext uri="{FF2B5EF4-FFF2-40B4-BE49-F238E27FC236}">
                <a16:creationId xmlns:a16="http://schemas.microsoft.com/office/drawing/2014/main" id="{04452ABC-7AC0-490C-89C9-3D5270D5C1F1}"/>
              </a:ext>
            </a:extLst>
          </p:cNvPr>
          <p:cNvSpPr>
            <a:spLocks noChangeAspect="1" noEditPoints="1"/>
          </p:cNvSpPr>
          <p:nvPr/>
        </p:nvSpPr>
        <p:spPr bwMode="auto">
          <a:xfrm>
            <a:off x="4989511" y="2905118"/>
            <a:ext cx="409468" cy="36576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rgbClr val="585353"/>
          </a:solidFill>
          <a:ln>
            <a:noFill/>
          </a:ln>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40" name="Freeform 39">
            <a:extLst>
              <a:ext uri="{FF2B5EF4-FFF2-40B4-BE49-F238E27FC236}">
                <a16:creationId xmlns:a16="http://schemas.microsoft.com/office/drawing/2014/main" id="{547A7367-0EDC-42B6-9742-62E01129EBA7}"/>
              </a:ext>
            </a:extLst>
          </p:cNvPr>
          <p:cNvSpPr>
            <a:spLocks noChangeAspect="1" noEditPoints="1"/>
          </p:cNvSpPr>
          <p:nvPr/>
        </p:nvSpPr>
        <p:spPr bwMode="auto">
          <a:xfrm>
            <a:off x="1077972" y="4159139"/>
            <a:ext cx="262979" cy="393192"/>
          </a:xfrm>
          <a:custGeom>
            <a:avLst/>
            <a:gdLst/>
            <a:ahLst/>
            <a:cxnLst>
              <a:cxn ang="0">
                <a:pos x="31" y="30"/>
              </a:cxn>
              <a:cxn ang="0">
                <a:pos x="36" y="18"/>
              </a:cxn>
              <a:cxn ang="0">
                <a:pos x="18" y="0"/>
              </a:cxn>
              <a:cxn ang="0">
                <a:pos x="0" y="18"/>
              </a:cxn>
              <a:cxn ang="0">
                <a:pos x="5" y="30"/>
              </a:cxn>
              <a:cxn ang="0">
                <a:pos x="5" y="30"/>
              </a:cxn>
              <a:cxn ang="0">
                <a:pos x="10" y="42"/>
              </a:cxn>
              <a:cxn ang="0">
                <a:pos x="9" y="44"/>
              </a:cxn>
              <a:cxn ang="0">
                <a:pos x="11" y="46"/>
              </a:cxn>
              <a:cxn ang="0">
                <a:pos x="9" y="48"/>
              </a:cxn>
              <a:cxn ang="0">
                <a:pos x="11" y="50"/>
              </a:cxn>
              <a:cxn ang="0">
                <a:pos x="9" y="52"/>
              </a:cxn>
              <a:cxn ang="0">
                <a:pos x="12" y="54"/>
              </a:cxn>
              <a:cxn ang="0">
                <a:pos x="24" y="54"/>
              </a:cxn>
              <a:cxn ang="0">
                <a:pos x="27" y="52"/>
              </a:cxn>
              <a:cxn ang="0">
                <a:pos x="26" y="50"/>
              </a:cxn>
              <a:cxn ang="0">
                <a:pos x="27" y="48"/>
              </a:cxn>
              <a:cxn ang="0">
                <a:pos x="26" y="46"/>
              </a:cxn>
              <a:cxn ang="0">
                <a:pos x="27" y="44"/>
              </a:cxn>
              <a:cxn ang="0">
                <a:pos x="26" y="42"/>
              </a:cxn>
              <a:cxn ang="0">
                <a:pos x="31" y="30"/>
              </a:cxn>
              <a:cxn ang="0">
                <a:pos x="19" y="42"/>
              </a:cxn>
              <a:cxn ang="0">
                <a:pos x="18" y="42"/>
              </a:cxn>
              <a:cxn ang="0">
                <a:pos x="18" y="33"/>
              </a:cxn>
              <a:cxn ang="0">
                <a:pos x="18" y="32"/>
              </a:cxn>
              <a:cxn ang="0">
                <a:pos x="19" y="33"/>
              </a:cxn>
              <a:cxn ang="0">
                <a:pos x="19" y="33"/>
              </a:cxn>
              <a:cxn ang="0">
                <a:pos x="19" y="42"/>
              </a:cxn>
              <a:cxn ang="0">
                <a:pos x="29" y="28"/>
              </a:cxn>
              <a:cxn ang="0">
                <a:pos x="29" y="28"/>
              </a:cxn>
              <a:cxn ang="0">
                <a:pos x="23" y="42"/>
              </a:cxn>
              <a:cxn ang="0">
                <a:pos x="21" y="42"/>
              </a:cxn>
              <a:cxn ang="0">
                <a:pos x="21" y="33"/>
              </a:cxn>
              <a:cxn ang="0">
                <a:pos x="21" y="33"/>
              </a:cxn>
              <a:cxn ang="0">
                <a:pos x="26" y="19"/>
              </a:cxn>
              <a:cxn ang="0">
                <a:pos x="25" y="19"/>
              </a:cxn>
              <a:cxn ang="0">
                <a:pos x="24" y="19"/>
              </a:cxn>
              <a:cxn ang="0">
                <a:pos x="21" y="29"/>
              </a:cxn>
              <a:cxn ang="0">
                <a:pos x="21" y="23"/>
              </a:cxn>
              <a:cxn ang="0">
                <a:pos x="21" y="23"/>
              </a:cxn>
              <a:cxn ang="0">
                <a:pos x="20" y="23"/>
              </a:cxn>
              <a:cxn ang="0">
                <a:pos x="20" y="30"/>
              </a:cxn>
              <a:cxn ang="0">
                <a:pos x="18" y="30"/>
              </a:cxn>
              <a:cxn ang="0">
                <a:pos x="16" y="30"/>
              </a:cxn>
              <a:cxn ang="0">
                <a:pos x="16" y="23"/>
              </a:cxn>
              <a:cxn ang="0">
                <a:pos x="16" y="23"/>
              </a:cxn>
              <a:cxn ang="0">
                <a:pos x="15" y="23"/>
              </a:cxn>
              <a:cxn ang="0">
                <a:pos x="15" y="29"/>
              </a:cxn>
              <a:cxn ang="0">
                <a:pos x="12" y="19"/>
              </a:cxn>
              <a:cxn ang="0">
                <a:pos x="11" y="19"/>
              </a:cxn>
              <a:cxn ang="0">
                <a:pos x="11" y="19"/>
              </a:cxn>
              <a:cxn ang="0">
                <a:pos x="15" y="33"/>
              </a:cxn>
              <a:cxn ang="0">
                <a:pos x="15" y="33"/>
              </a:cxn>
              <a:cxn ang="0">
                <a:pos x="15" y="42"/>
              </a:cxn>
              <a:cxn ang="0">
                <a:pos x="13" y="42"/>
              </a:cxn>
              <a:cxn ang="0">
                <a:pos x="7" y="28"/>
              </a:cxn>
              <a:cxn ang="0">
                <a:pos x="7" y="28"/>
              </a:cxn>
              <a:cxn ang="0">
                <a:pos x="7" y="28"/>
              </a:cxn>
              <a:cxn ang="0">
                <a:pos x="3" y="18"/>
              </a:cxn>
              <a:cxn ang="0">
                <a:pos x="18" y="3"/>
              </a:cxn>
              <a:cxn ang="0">
                <a:pos x="33" y="18"/>
              </a:cxn>
              <a:cxn ang="0">
                <a:pos x="29" y="28"/>
              </a:cxn>
            </a:cxnLst>
            <a:rect l="0" t="0" r="r" b="b"/>
            <a:pathLst>
              <a:path w="36" h="54">
                <a:moveTo>
                  <a:pt x="31" y="30"/>
                </a:moveTo>
                <a:cubicBezTo>
                  <a:pt x="34" y="27"/>
                  <a:pt x="36" y="22"/>
                  <a:pt x="36" y="18"/>
                </a:cubicBezTo>
                <a:cubicBezTo>
                  <a:pt x="36" y="8"/>
                  <a:pt x="28" y="0"/>
                  <a:pt x="18" y="0"/>
                </a:cubicBezTo>
                <a:cubicBezTo>
                  <a:pt x="8" y="0"/>
                  <a:pt x="0" y="8"/>
                  <a:pt x="0" y="18"/>
                </a:cubicBezTo>
                <a:cubicBezTo>
                  <a:pt x="0" y="22"/>
                  <a:pt x="2" y="27"/>
                  <a:pt x="5" y="30"/>
                </a:cubicBezTo>
                <a:cubicBezTo>
                  <a:pt x="5" y="30"/>
                  <a:pt x="5" y="30"/>
                  <a:pt x="5" y="30"/>
                </a:cubicBezTo>
                <a:cubicBezTo>
                  <a:pt x="5" y="30"/>
                  <a:pt x="10" y="36"/>
                  <a:pt x="10" y="42"/>
                </a:cubicBezTo>
                <a:cubicBezTo>
                  <a:pt x="10" y="43"/>
                  <a:pt x="9" y="43"/>
                  <a:pt x="9" y="44"/>
                </a:cubicBezTo>
                <a:cubicBezTo>
                  <a:pt x="9" y="45"/>
                  <a:pt x="10" y="45"/>
                  <a:pt x="11" y="46"/>
                </a:cubicBezTo>
                <a:cubicBezTo>
                  <a:pt x="10" y="46"/>
                  <a:pt x="9" y="47"/>
                  <a:pt x="9" y="48"/>
                </a:cubicBezTo>
                <a:cubicBezTo>
                  <a:pt x="9" y="49"/>
                  <a:pt x="10" y="49"/>
                  <a:pt x="11" y="50"/>
                </a:cubicBezTo>
                <a:cubicBezTo>
                  <a:pt x="10" y="50"/>
                  <a:pt x="9" y="51"/>
                  <a:pt x="9" y="52"/>
                </a:cubicBezTo>
                <a:cubicBezTo>
                  <a:pt x="9" y="53"/>
                  <a:pt x="11" y="54"/>
                  <a:pt x="12" y="54"/>
                </a:cubicBezTo>
                <a:cubicBezTo>
                  <a:pt x="24" y="54"/>
                  <a:pt x="24" y="54"/>
                  <a:pt x="24" y="54"/>
                </a:cubicBezTo>
                <a:cubicBezTo>
                  <a:pt x="26" y="54"/>
                  <a:pt x="27" y="53"/>
                  <a:pt x="27" y="52"/>
                </a:cubicBezTo>
                <a:cubicBezTo>
                  <a:pt x="27" y="51"/>
                  <a:pt x="26" y="50"/>
                  <a:pt x="26" y="50"/>
                </a:cubicBezTo>
                <a:cubicBezTo>
                  <a:pt x="26" y="49"/>
                  <a:pt x="27" y="49"/>
                  <a:pt x="27" y="48"/>
                </a:cubicBezTo>
                <a:cubicBezTo>
                  <a:pt x="27" y="47"/>
                  <a:pt x="26" y="46"/>
                  <a:pt x="26" y="46"/>
                </a:cubicBezTo>
                <a:cubicBezTo>
                  <a:pt x="26" y="45"/>
                  <a:pt x="27" y="45"/>
                  <a:pt x="27" y="44"/>
                </a:cubicBezTo>
                <a:cubicBezTo>
                  <a:pt x="27" y="43"/>
                  <a:pt x="27" y="43"/>
                  <a:pt x="26" y="42"/>
                </a:cubicBezTo>
                <a:cubicBezTo>
                  <a:pt x="26" y="36"/>
                  <a:pt x="31" y="30"/>
                  <a:pt x="31" y="30"/>
                </a:cubicBezTo>
                <a:close/>
                <a:moveTo>
                  <a:pt x="19" y="42"/>
                </a:moveTo>
                <a:cubicBezTo>
                  <a:pt x="18" y="42"/>
                  <a:pt x="18" y="42"/>
                  <a:pt x="18" y="42"/>
                </a:cubicBezTo>
                <a:cubicBezTo>
                  <a:pt x="18" y="33"/>
                  <a:pt x="18" y="33"/>
                  <a:pt x="18" y="33"/>
                </a:cubicBezTo>
                <a:cubicBezTo>
                  <a:pt x="18" y="32"/>
                  <a:pt x="18" y="32"/>
                  <a:pt x="18" y="32"/>
                </a:cubicBezTo>
                <a:cubicBezTo>
                  <a:pt x="19" y="33"/>
                  <a:pt x="19" y="33"/>
                  <a:pt x="19" y="33"/>
                </a:cubicBezTo>
                <a:cubicBezTo>
                  <a:pt x="19" y="33"/>
                  <a:pt x="19" y="33"/>
                  <a:pt x="19" y="33"/>
                </a:cubicBezTo>
                <a:lnTo>
                  <a:pt x="19" y="42"/>
                </a:lnTo>
                <a:close/>
                <a:moveTo>
                  <a:pt x="29" y="28"/>
                </a:moveTo>
                <a:cubicBezTo>
                  <a:pt x="29" y="28"/>
                  <a:pt x="29" y="28"/>
                  <a:pt x="29" y="28"/>
                </a:cubicBezTo>
                <a:cubicBezTo>
                  <a:pt x="29" y="28"/>
                  <a:pt x="24" y="35"/>
                  <a:pt x="23" y="42"/>
                </a:cubicBezTo>
                <a:cubicBezTo>
                  <a:pt x="21" y="42"/>
                  <a:pt x="21" y="42"/>
                  <a:pt x="21" y="42"/>
                </a:cubicBezTo>
                <a:cubicBezTo>
                  <a:pt x="21" y="33"/>
                  <a:pt x="21" y="33"/>
                  <a:pt x="21" y="33"/>
                </a:cubicBezTo>
                <a:cubicBezTo>
                  <a:pt x="21" y="33"/>
                  <a:pt x="21" y="33"/>
                  <a:pt x="21" y="33"/>
                </a:cubicBezTo>
                <a:cubicBezTo>
                  <a:pt x="26" y="19"/>
                  <a:pt x="26" y="19"/>
                  <a:pt x="26" y="19"/>
                </a:cubicBezTo>
                <a:cubicBezTo>
                  <a:pt x="25" y="19"/>
                  <a:pt x="25" y="19"/>
                  <a:pt x="25" y="19"/>
                </a:cubicBezTo>
                <a:cubicBezTo>
                  <a:pt x="24" y="19"/>
                  <a:pt x="24" y="19"/>
                  <a:pt x="24" y="19"/>
                </a:cubicBezTo>
                <a:cubicBezTo>
                  <a:pt x="21" y="29"/>
                  <a:pt x="21" y="29"/>
                  <a:pt x="21" y="29"/>
                </a:cubicBezTo>
                <a:cubicBezTo>
                  <a:pt x="21" y="23"/>
                  <a:pt x="21" y="23"/>
                  <a:pt x="21" y="23"/>
                </a:cubicBezTo>
                <a:cubicBezTo>
                  <a:pt x="21" y="23"/>
                  <a:pt x="21" y="23"/>
                  <a:pt x="21" y="23"/>
                </a:cubicBezTo>
                <a:cubicBezTo>
                  <a:pt x="20" y="23"/>
                  <a:pt x="20" y="23"/>
                  <a:pt x="20" y="23"/>
                </a:cubicBezTo>
                <a:cubicBezTo>
                  <a:pt x="20" y="30"/>
                  <a:pt x="20" y="30"/>
                  <a:pt x="20" y="30"/>
                </a:cubicBezTo>
                <a:cubicBezTo>
                  <a:pt x="20" y="30"/>
                  <a:pt x="19" y="30"/>
                  <a:pt x="18" y="30"/>
                </a:cubicBezTo>
                <a:cubicBezTo>
                  <a:pt x="17" y="30"/>
                  <a:pt x="17" y="30"/>
                  <a:pt x="16" y="30"/>
                </a:cubicBezTo>
                <a:cubicBezTo>
                  <a:pt x="16" y="23"/>
                  <a:pt x="16" y="23"/>
                  <a:pt x="16" y="23"/>
                </a:cubicBezTo>
                <a:cubicBezTo>
                  <a:pt x="16" y="23"/>
                  <a:pt x="16" y="23"/>
                  <a:pt x="16" y="23"/>
                </a:cubicBezTo>
                <a:cubicBezTo>
                  <a:pt x="15" y="23"/>
                  <a:pt x="15" y="23"/>
                  <a:pt x="15" y="23"/>
                </a:cubicBezTo>
                <a:cubicBezTo>
                  <a:pt x="15" y="29"/>
                  <a:pt x="15" y="29"/>
                  <a:pt x="15" y="29"/>
                </a:cubicBezTo>
                <a:cubicBezTo>
                  <a:pt x="12" y="19"/>
                  <a:pt x="12" y="19"/>
                  <a:pt x="12" y="19"/>
                </a:cubicBezTo>
                <a:cubicBezTo>
                  <a:pt x="11" y="19"/>
                  <a:pt x="11" y="19"/>
                  <a:pt x="11" y="19"/>
                </a:cubicBezTo>
                <a:cubicBezTo>
                  <a:pt x="11" y="19"/>
                  <a:pt x="11" y="19"/>
                  <a:pt x="11" y="19"/>
                </a:cubicBezTo>
                <a:cubicBezTo>
                  <a:pt x="15" y="33"/>
                  <a:pt x="15" y="33"/>
                  <a:pt x="15" y="33"/>
                </a:cubicBezTo>
                <a:cubicBezTo>
                  <a:pt x="15" y="33"/>
                  <a:pt x="15" y="33"/>
                  <a:pt x="15" y="33"/>
                </a:cubicBezTo>
                <a:cubicBezTo>
                  <a:pt x="15" y="42"/>
                  <a:pt x="15" y="42"/>
                  <a:pt x="15" y="42"/>
                </a:cubicBezTo>
                <a:cubicBezTo>
                  <a:pt x="13" y="42"/>
                  <a:pt x="13" y="42"/>
                  <a:pt x="13" y="42"/>
                </a:cubicBezTo>
                <a:cubicBezTo>
                  <a:pt x="12" y="35"/>
                  <a:pt x="7" y="28"/>
                  <a:pt x="7" y="28"/>
                </a:cubicBezTo>
                <a:cubicBezTo>
                  <a:pt x="7" y="28"/>
                  <a:pt x="7" y="28"/>
                  <a:pt x="7" y="28"/>
                </a:cubicBezTo>
                <a:cubicBezTo>
                  <a:pt x="7" y="28"/>
                  <a:pt x="7" y="28"/>
                  <a:pt x="7" y="28"/>
                </a:cubicBezTo>
                <a:cubicBezTo>
                  <a:pt x="5" y="25"/>
                  <a:pt x="3" y="22"/>
                  <a:pt x="3" y="18"/>
                </a:cubicBezTo>
                <a:cubicBezTo>
                  <a:pt x="3" y="10"/>
                  <a:pt x="10" y="3"/>
                  <a:pt x="18" y="3"/>
                </a:cubicBezTo>
                <a:cubicBezTo>
                  <a:pt x="26" y="3"/>
                  <a:pt x="33" y="10"/>
                  <a:pt x="33" y="18"/>
                </a:cubicBezTo>
                <a:cubicBezTo>
                  <a:pt x="33" y="22"/>
                  <a:pt x="32" y="25"/>
                  <a:pt x="29" y="28"/>
                </a:cubicBezTo>
                <a:close/>
              </a:path>
            </a:pathLst>
          </a:custGeom>
          <a:solidFill>
            <a:srgbClr val="58535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pic>
        <p:nvPicPr>
          <p:cNvPr id="41" name="Picture 40">
            <a:hlinkClick r:id="rId2"/>
            <a:extLst>
              <a:ext uri="{FF2B5EF4-FFF2-40B4-BE49-F238E27FC236}">
                <a16:creationId xmlns:a16="http://schemas.microsoft.com/office/drawing/2014/main" id="{184FA323-F4B9-4309-94A3-F6EE9FCE9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106279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p:cTn id="11" dur="500" fill="hold"/>
                                        <p:tgtEl>
                                          <p:spTgt spid="7"/>
                                        </p:tgtEl>
                                        <p:attrNameLst>
                                          <p:attrName>ppt_w</p:attrName>
                                        </p:attrNameLst>
                                      </p:cBhvr>
                                      <p:tavLst>
                                        <p:tav tm="0">
                                          <p:val>
                                            <p:fltVal val="0"/>
                                          </p:val>
                                        </p:tav>
                                        <p:tav tm="100000">
                                          <p:val>
                                            <p:strVal val="#ppt_w"/>
                                          </p:val>
                                        </p:tav>
                                      </p:tavLst>
                                    </p:anim>
                                    <p:anim calcmode="lin" valueType="num">
                                      <p:cBhvr>
                                        <p:cTn id="12" dur="500" fill="hold"/>
                                        <p:tgtEl>
                                          <p:spTgt spid="7"/>
                                        </p:tgtEl>
                                        <p:attrNameLst>
                                          <p:attrName>ppt_h</p:attrName>
                                        </p:attrNameLst>
                                      </p:cBhvr>
                                      <p:tavLst>
                                        <p:tav tm="0">
                                          <p:val>
                                            <p:fltVal val="0"/>
                                          </p:val>
                                        </p:tav>
                                        <p:tav tm="100000">
                                          <p:val>
                                            <p:strVal val="#ppt_h"/>
                                          </p:val>
                                        </p:tav>
                                      </p:tavLst>
                                    </p:anim>
                                    <p:animEffect transition="in" filter="fade">
                                      <p:cBhvr>
                                        <p:cTn id="13" dur="500"/>
                                        <p:tgtEl>
                                          <p:spTgt spid="7"/>
                                        </p:tgtEl>
                                      </p:cBhvr>
                                    </p:animEffect>
                                  </p:childTnLst>
                                </p:cTn>
                              </p:par>
                            </p:childTnLst>
                          </p:cTn>
                        </p:par>
                        <p:par>
                          <p:cTn id="14" fill="hold">
                            <p:stCondLst>
                              <p:cond delay="1000"/>
                            </p:stCondLst>
                            <p:childTnLst>
                              <p:par>
                                <p:cTn id="15" presetID="42" presetClass="entr" presetSubtype="0" fill="hold" nodeType="after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1000"/>
                                        <p:tgtEl>
                                          <p:spTgt spid="4"/>
                                        </p:tgtEl>
                                      </p:cBhvr>
                                    </p:animEffect>
                                    <p:anim calcmode="lin" valueType="num">
                                      <p:cBhvr>
                                        <p:cTn id="18" dur="1000" fill="hold"/>
                                        <p:tgtEl>
                                          <p:spTgt spid="4"/>
                                        </p:tgtEl>
                                        <p:attrNameLst>
                                          <p:attrName>ppt_x</p:attrName>
                                        </p:attrNameLst>
                                      </p:cBhvr>
                                      <p:tavLst>
                                        <p:tav tm="0">
                                          <p:val>
                                            <p:strVal val="#ppt_x"/>
                                          </p:val>
                                        </p:tav>
                                        <p:tav tm="100000">
                                          <p:val>
                                            <p:strVal val="#ppt_x"/>
                                          </p:val>
                                        </p:tav>
                                      </p:tavLst>
                                    </p:anim>
                                    <p:anim calcmode="lin" valueType="num">
                                      <p:cBhvr>
                                        <p:cTn id="19" dur="1000" fill="hold"/>
                                        <p:tgtEl>
                                          <p:spTgt spid="4"/>
                                        </p:tgtEl>
                                        <p:attrNameLst>
                                          <p:attrName>ppt_y</p:attrName>
                                        </p:attrNameLst>
                                      </p:cBhvr>
                                      <p:tavLst>
                                        <p:tav tm="0">
                                          <p:val>
                                            <p:strVal val="#ppt_y+.1"/>
                                          </p:val>
                                        </p:tav>
                                        <p:tav tm="100000">
                                          <p:val>
                                            <p:strVal val="#ppt_y"/>
                                          </p:val>
                                        </p:tav>
                                      </p:tavLst>
                                    </p:anim>
                                  </p:childTnLst>
                                </p:cTn>
                              </p:par>
                              <p:par>
                                <p:cTn id="20" presetID="53" presetClass="entr" presetSubtype="16" fill="hold" grpId="0" nodeType="withEffect">
                                  <p:stCondLst>
                                    <p:cond delay="0"/>
                                  </p:stCondLst>
                                  <p:childTnLst>
                                    <p:set>
                                      <p:cBhvr>
                                        <p:cTn id="21" dur="1" fill="hold">
                                          <p:stCondLst>
                                            <p:cond delay="0"/>
                                          </p:stCondLst>
                                        </p:cTn>
                                        <p:tgtEl>
                                          <p:spTgt spid="39"/>
                                        </p:tgtEl>
                                        <p:attrNameLst>
                                          <p:attrName>style.visibility</p:attrName>
                                        </p:attrNameLst>
                                      </p:cBhvr>
                                      <p:to>
                                        <p:strVal val="visible"/>
                                      </p:to>
                                    </p:set>
                                    <p:anim calcmode="lin" valueType="num">
                                      <p:cBhvr>
                                        <p:cTn id="22" dur="1000" fill="hold"/>
                                        <p:tgtEl>
                                          <p:spTgt spid="39"/>
                                        </p:tgtEl>
                                        <p:attrNameLst>
                                          <p:attrName>ppt_w</p:attrName>
                                        </p:attrNameLst>
                                      </p:cBhvr>
                                      <p:tavLst>
                                        <p:tav tm="0">
                                          <p:val>
                                            <p:fltVal val="0"/>
                                          </p:val>
                                        </p:tav>
                                        <p:tav tm="100000">
                                          <p:val>
                                            <p:strVal val="#ppt_w"/>
                                          </p:val>
                                        </p:tav>
                                      </p:tavLst>
                                    </p:anim>
                                    <p:anim calcmode="lin" valueType="num">
                                      <p:cBhvr>
                                        <p:cTn id="23" dur="1000" fill="hold"/>
                                        <p:tgtEl>
                                          <p:spTgt spid="39"/>
                                        </p:tgtEl>
                                        <p:attrNameLst>
                                          <p:attrName>ppt_h</p:attrName>
                                        </p:attrNameLst>
                                      </p:cBhvr>
                                      <p:tavLst>
                                        <p:tav tm="0">
                                          <p:val>
                                            <p:fltVal val="0"/>
                                          </p:val>
                                        </p:tav>
                                        <p:tav tm="100000">
                                          <p:val>
                                            <p:strVal val="#ppt_h"/>
                                          </p:val>
                                        </p:tav>
                                      </p:tavLst>
                                    </p:anim>
                                    <p:animEffect transition="in" filter="fade">
                                      <p:cBhvr>
                                        <p:cTn id="24" dur="1000"/>
                                        <p:tgtEl>
                                          <p:spTgt spid="39"/>
                                        </p:tgtEl>
                                      </p:cBhvr>
                                    </p:animEffect>
                                  </p:childTnLst>
                                </p:cTn>
                              </p:par>
                            </p:childTnLst>
                          </p:cTn>
                        </p:par>
                        <p:par>
                          <p:cTn id="25" fill="hold">
                            <p:stCondLst>
                              <p:cond delay="2000"/>
                            </p:stCondLst>
                            <p:childTnLst>
                              <p:par>
                                <p:cTn id="26" presetID="53" presetClass="entr" presetSubtype="16" fill="hold" grpId="0" nodeType="afterEffect">
                                  <p:stCondLst>
                                    <p:cond delay="0"/>
                                  </p:stCondLst>
                                  <p:childTnLst>
                                    <p:set>
                                      <p:cBhvr>
                                        <p:cTn id="27" dur="1" fill="hold">
                                          <p:stCondLst>
                                            <p:cond delay="0"/>
                                          </p:stCondLst>
                                        </p:cTn>
                                        <p:tgtEl>
                                          <p:spTgt spid="14"/>
                                        </p:tgtEl>
                                        <p:attrNameLst>
                                          <p:attrName>style.visibility</p:attrName>
                                        </p:attrNameLst>
                                      </p:cBhvr>
                                      <p:to>
                                        <p:strVal val="visible"/>
                                      </p:to>
                                    </p:set>
                                    <p:anim calcmode="lin" valueType="num">
                                      <p:cBhvr>
                                        <p:cTn id="28" dur="500" fill="hold"/>
                                        <p:tgtEl>
                                          <p:spTgt spid="14"/>
                                        </p:tgtEl>
                                        <p:attrNameLst>
                                          <p:attrName>ppt_w</p:attrName>
                                        </p:attrNameLst>
                                      </p:cBhvr>
                                      <p:tavLst>
                                        <p:tav tm="0">
                                          <p:val>
                                            <p:fltVal val="0"/>
                                          </p:val>
                                        </p:tav>
                                        <p:tav tm="100000">
                                          <p:val>
                                            <p:strVal val="#ppt_w"/>
                                          </p:val>
                                        </p:tav>
                                      </p:tavLst>
                                    </p:anim>
                                    <p:anim calcmode="lin" valueType="num">
                                      <p:cBhvr>
                                        <p:cTn id="29" dur="500" fill="hold"/>
                                        <p:tgtEl>
                                          <p:spTgt spid="14"/>
                                        </p:tgtEl>
                                        <p:attrNameLst>
                                          <p:attrName>ppt_h</p:attrName>
                                        </p:attrNameLst>
                                      </p:cBhvr>
                                      <p:tavLst>
                                        <p:tav tm="0">
                                          <p:val>
                                            <p:fltVal val="0"/>
                                          </p:val>
                                        </p:tav>
                                        <p:tav tm="100000">
                                          <p:val>
                                            <p:strVal val="#ppt_h"/>
                                          </p:val>
                                        </p:tav>
                                      </p:tavLst>
                                    </p:anim>
                                    <p:animEffect transition="in" filter="fade">
                                      <p:cBhvr>
                                        <p:cTn id="30" dur="500"/>
                                        <p:tgtEl>
                                          <p:spTgt spid="14"/>
                                        </p:tgtEl>
                                      </p:cBhvr>
                                    </p:animEffect>
                                  </p:childTnLst>
                                </p:cTn>
                              </p:par>
                            </p:childTnLst>
                          </p:cTn>
                        </p:par>
                        <p:par>
                          <p:cTn id="31" fill="hold">
                            <p:stCondLst>
                              <p:cond delay="2500"/>
                            </p:stCondLst>
                            <p:childTnLst>
                              <p:par>
                                <p:cTn id="32" presetID="42" presetClass="entr" presetSubtype="0" fill="hold" nodeType="afterEffect">
                                  <p:stCondLst>
                                    <p:cond delay="0"/>
                                  </p:stCondLst>
                                  <p:childTnLst>
                                    <p:set>
                                      <p:cBhvr>
                                        <p:cTn id="33" dur="1" fill="hold">
                                          <p:stCondLst>
                                            <p:cond delay="0"/>
                                          </p:stCondLst>
                                        </p:cTn>
                                        <p:tgtEl>
                                          <p:spTgt spid="30"/>
                                        </p:tgtEl>
                                        <p:attrNameLst>
                                          <p:attrName>style.visibility</p:attrName>
                                        </p:attrNameLst>
                                      </p:cBhvr>
                                      <p:to>
                                        <p:strVal val="visible"/>
                                      </p:to>
                                    </p:set>
                                    <p:animEffect transition="in" filter="fade">
                                      <p:cBhvr>
                                        <p:cTn id="34" dur="1000"/>
                                        <p:tgtEl>
                                          <p:spTgt spid="30"/>
                                        </p:tgtEl>
                                      </p:cBhvr>
                                    </p:animEffect>
                                    <p:anim calcmode="lin" valueType="num">
                                      <p:cBhvr>
                                        <p:cTn id="35" dur="1000" fill="hold"/>
                                        <p:tgtEl>
                                          <p:spTgt spid="30"/>
                                        </p:tgtEl>
                                        <p:attrNameLst>
                                          <p:attrName>ppt_x</p:attrName>
                                        </p:attrNameLst>
                                      </p:cBhvr>
                                      <p:tavLst>
                                        <p:tav tm="0">
                                          <p:val>
                                            <p:strVal val="#ppt_x"/>
                                          </p:val>
                                        </p:tav>
                                        <p:tav tm="100000">
                                          <p:val>
                                            <p:strVal val="#ppt_x"/>
                                          </p:val>
                                        </p:tav>
                                      </p:tavLst>
                                    </p:anim>
                                    <p:anim calcmode="lin" valueType="num">
                                      <p:cBhvr>
                                        <p:cTn id="36" dur="1000" fill="hold"/>
                                        <p:tgtEl>
                                          <p:spTgt spid="30"/>
                                        </p:tgtEl>
                                        <p:attrNameLst>
                                          <p:attrName>ppt_y</p:attrName>
                                        </p:attrNameLst>
                                      </p:cBhvr>
                                      <p:tavLst>
                                        <p:tav tm="0">
                                          <p:val>
                                            <p:strVal val="#ppt_y+.1"/>
                                          </p:val>
                                        </p:tav>
                                        <p:tav tm="100000">
                                          <p:val>
                                            <p:strVal val="#ppt_y"/>
                                          </p:val>
                                        </p:tav>
                                      </p:tavLst>
                                    </p:anim>
                                  </p:childTnLst>
                                </p:cTn>
                              </p:par>
                              <p:par>
                                <p:cTn id="37" presetID="53" presetClass="entr" presetSubtype="16" fill="hold" grpId="0" nodeType="withEffect">
                                  <p:stCondLst>
                                    <p:cond delay="0"/>
                                  </p:stCondLst>
                                  <p:childTnLst>
                                    <p:set>
                                      <p:cBhvr>
                                        <p:cTn id="38" dur="1" fill="hold">
                                          <p:stCondLst>
                                            <p:cond delay="0"/>
                                          </p:stCondLst>
                                        </p:cTn>
                                        <p:tgtEl>
                                          <p:spTgt spid="40"/>
                                        </p:tgtEl>
                                        <p:attrNameLst>
                                          <p:attrName>style.visibility</p:attrName>
                                        </p:attrNameLst>
                                      </p:cBhvr>
                                      <p:to>
                                        <p:strVal val="visible"/>
                                      </p:to>
                                    </p:set>
                                    <p:anim calcmode="lin" valueType="num">
                                      <p:cBhvr>
                                        <p:cTn id="39" dur="1000" fill="hold"/>
                                        <p:tgtEl>
                                          <p:spTgt spid="40"/>
                                        </p:tgtEl>
                                        <p:attrNameLst>
                                          <p:attrName>ppt_w</p:attrName>
                                        </p:attrNameLst>
                                      </p:cBhvr>
                                      <p:tavLst>
                                        <p:tav tm="0">
                                          <p:val>
                                            <p:fltVal val="0"/>
                                          </p:val>
                                        </p:tav>
                                        <p:tav tm="100000">
                                          <p:val>
                                            <p:strVal val="#ppt_w"/>
                                          </p:val>
                                        </p:tav>
                                      </p:tavLst>
                                    </p:anim>
                                    <p:anim calcmode="lin" valueType="num">
                                      <p:cBhvr>
                                        <p:cTn id="40" dur="1000" fill="hold"/>
                                        <p:tgtEl>
                                          <p:spTgt spid="40"/>
                                        </p:tgtEl>
                                        <p:attrNameLst>
                                          <p:attrName>ppt_h</p:attrName>
                                        </p:attrNameLst>
                                      </p:cBhvr>
                                      <p:tavLst>
                                        <p:tav tm="0">
                                          <p:val>
                                            <p:fltVal val="0"/>
                                          </p:val>
                                        </p:tav>
                                        <p:tav tm="100000">
                                          <p:val>
                                            <p:strVal val="#ppt_h"/>
                                          </p:val>
                                        </p:tav>
                                      </p:tavLst>
                                    </p:anim>
                                    <p:animEffect transition="in" filter="fade">
                                      <p:cBhvr>
                                        <p:cTn id="41" dur="1000"/>
                                        <p:tgtEl>
                                          <p:spTgt spid="40"/>
                                        </p:tgtEl>
                                      </p:cBhvr>
                                    </p:animEffect>
                                  </p:childTnLst>
                                </p:cTn>
                              </p:par>
                            </p:childTnLst>
                          </p:cTn>
                        </p:par>
                        <p:par>
                          <p:cTn id="42" fill="hold">
                            <p:stCondLst>
                              <p:cond delay="3500"/>
                            </p:stCondLst>
                            <p:childTnLst>
                              <p:par>
                                <p:cTn id="43" presetID="53" presetClass="entr" presetSubtype="16" fill="hold" grpId="0" nodeType="afterEffect">
                                  <p:stCondLst>
                                    <p:cond delay="0"/>
                                  </p:stCondLst>
                                  <p:childTnLst>
                                    <p:set>
                                      <p:cBhvr>
                                        <p:cTn id="44" dur="1" fill="hold">
                                          <p:stCondLst>
                                            <p:cond delay="0"/>
                                          </p:stCondLst>
                                        </p:cTn>
                                        <p:tgtEl>
                                          <p:spTgt spid="18"/>
                                        </p:tgtEl>
                                        <p:attrNameLst>
                                          <p:attrName>style.visibility</p:attrName>
                                        </p:attrNameLst>
                                      </p:cBhvr>
                                      <p:to>
                                        <p:strVal val="visible"/>
                                      </p:to>
                                    </p:set>
                                    <p:anim calcmode="lin" valueType="num">
                                      <p:cBhvr>
                                        <p:cTn id="45" dur="500" fill="hold"/>
                                        <p:tgtEl>
                                          <p:spTgt spid="18"/>
                                        </p:tgtEl>
                                        <p:attrNameLst>
                                          <p:attrName>ppt_w</p:attrName>
                                        </p:attrNameLst>
                                      </p:cBhvr>
                                      <p:tavLst>
                                        <p:tav tm="0">
                                          <p:val>
                                            <p:fltVal val="0"/>
                                          </p:val>
                                        </p:tav>
                                        <p:tav tm="100000">
                                          <p:val>
                                            <p:strVal val="#ppt_w"/>
                                          </p:val>
                                        </p:tav>
                                      </p:tavLst>
                                    </p:anim>
                                    <p:anim calcmode="lin" valueType="num">
                                      <p:cBhvr>
                                        <p:cTn id="46" dur="500" fill="hold"/>
                                        <p:tgtEl>
                                          <p:spTgt spid="18"/>
                                        </p:tgtEl>
                                        <p:attrNameLst>
                                          <p:attrName>ppt_h</p:attrName>
                                        </p:attrNameLst>
                                      </p:cBhvr>
                                      <p:tavLst>
                                        <p:tav tm="0">
                                          <p:val>
                                            <p:fltVal val="0"/>
                                          </p:val>
                                        </p:tav>
                                        <p:tav tm="100000">
                                          <p:val>
                                            <p:strVal val="#ppt_h"/>
                                          </p:val>
                                        </p:tav>
                                      </p:tavLst>
                                    </p:anim>
                                    <p:animEffect transition="in" filter="fade">
                                      <p:cBhvr>
                                        <p:cTn id="47" dur="500"/>
                                        <p:tgtEl>
                                          <p:spTgt spid="18"/>
                                        </p:tgtEl>
                                      </p:cBhvr>
                                    </p:animEffect>
                                  </p:childTnLst>
                                </p:cTn>
                              </p:par>
                            </p:childTnLst>
                          </p:cTn>
                        </p:par>
                        <p:par>
                          <p:cTn id="48" fill="hold">
                            <p:stCondLst>
                              <p:cond delay="4000"/>
                            </p:stCondLst>
                            <p:childTnLst>
                              <p:par>
                                <p:cTn id="49" presetID="42" presetClass="entr" presetSubtype="0" fill="hold" nodeType="afterEffect">
                                  <p:stCondLst>
                                    <p:cond delay="0"/>
                                  </p:stCondLst>
                                  <p:childTnLst>
                                    <p:set>
                                      <p:cBhvr>
                                        <p:cTn id="50" dur="1" fill="hold">
                                          <p:stCondLst>
                                            <p:cond delay="0"/>
                                          </p:stCondLst>
                                        </p:cTn>
                                        <p:tgtEl>
                                          <p:spTgt spid="31"/>
                                        </p:tgtEl>
                                        <p:attrNameLst>
                                          <p:attrName>style.visibility</p:attrName>
                                        </p:attrNameLst>
                                      </p:cBhvr>
                                      <p:to>
                                        <p:strVal val="visible"/>
                                      </p:to>
                                    </p:set>
                                    <p:animEffect transition="in" filter="fade">
                                      <p:cBhvr>
                                        <p:cTn id="51" dur="1000"/>
                                        <p:tgtEl>
                                          <p:spTgt spid="31"/>
                                        </p:tgtEl>
                                      </p:cBhvr>
                                    </p:animEffect>
                                    <p:anim calcmode="lin" valueType="num">
                                      <p:cBhvr>
                                        <p:cTn id="52" dur="1000" fill="hold"/>
                                        <p:tgtEl>
                                          <p:spTgt spid="31"/>
                                        </p:tgtEl>
                                        <p:attrNameLst>
                                          <p:attrName>ppt_x</p:attrName>
                                        </p:attrNameLst>
                                      </p:cBhvr>
                                      <p:tavLst>
                                        <p:tav tm="0">
                                          <p:val>
                                            <p:strVal val="#ppt_x"/>
                                          </p:val>
                                        </p:tav>
                                        <p:tav tm="100000">
                                          <p:val>
                                            <p:strVal val="#ppt_x"/>
                                          </p:val>
                                        </p:tav>
                                      </p:tavLst>
                                    </p:anim>
                                    <p:anim calcmode="lin" valueType="num">
                                      <p:cBhvr>
                                        <p:cTn id="53" dur="1000" fill="hold"/>
                                        <p:tgtEl>
                                          <p:spTgt spid="31"/>
                                        </p:tgtEl>
                                        <p:attrNameLst>
                                          <p:attrName>ppt_y</p:attrName>
                                        </p:attrNameLst>
                                      </p:cBhvr>
                                      <p:tavLst>
                                        <p:tav tm="0">
                                          <p:val>
                                            <p:strVal val="#ppt_y+.1"/>
                                          </p:val>
                                        </p:tav>
                                        <p:tav tm="100000">
                                          <p:val>
                                            <p:strVal val="#ppt_y"/>
                                          </p:val>
                                        </p:tav>
                                      </p:tavLst>
                                    </p:anim>
                                  </p:childTnLst>
                                </p:cTn>
                              </p:par>
                              <p:par>
                                <p:cTn id="54" presetID="53" presetClass="entr" presetSubtype="16" fill="hold" grpId="0" nodeType="withEffect">
                                  <p:stCondLst>
                                    <p:cond delay="0"/>
                                  </p:stCondLst>
                                  <p:childTnLst>
                                    <p:set>
                                      <p:cBhvr>
                                        <p:cTn id="55" dur="1" fill="hold">
                                          <p:stCondLst>
                                            <p:cond delay="0"/>
                                          </p:stCondLst>
                                        </p:cTn>
                                        <p:tgtEl>
                                          <p:spTgt spid="36"/>
                                        </p:tgtEl>
                                        <p:attrNameLst>
                                          <p:attrName>style.visibility</p:attrName>
                                        </p:attrNameLst>
                                      </p:cBhvr>
                                      <p:to>
                                        <p:strVal val="visible"/>
                                      </p:to>
                                    </p:set>
                                    <p:anim calcmode="lin" valueType="num">
                                      <p:cBhvr>
                                        <p:cTn id="56" dur="1000" fill="hold"/>
                                        <p:tgtEl>
                                          <p:spTgt spid="36"/>
                                        </p:tgtEl>
                                        <p:attrNameLst>
                                          <p:attrName>ppt_w</p:attrName>
                                        </p:attrNameLst>
                                      </p:cBhvr>
                                      <p:tavLst>
                                        <p:tav tm="0">
                                          <p:val>
                                            <p:fltVal val="0"/>
                                          </p:val>
                                        </p:tav>
                                        <p:tav tm="100000">
                                          <p:val>
                                            <p:strVal val="#ppt_w"/>
                                          </p:val>
                                        </p:tav>
                                      </p:tavLst>
                                    </p:anim>
                                    <p:anim calcmode="lin" valueType="num">
                                      <p:cBhvr>
                                        <p:cTn id="57" dur="1000" fill="hold"/>
                                        <p:tgtEl>
                                          <p:spTgt spid="36"/>
                                        </p:tgtEl>
                                        <p:attrNameLst>
                                          <p:attrName>ppt_h</p:attrName>
                                        </p:attrNameLst>
                                      </p:cBhvr>
                                      <p:tavLst>
                                        <p:tav tm="0">
                                          <p:val>
                                            <p:fltVal val="0"/>
                                          </p:val>
                                        </p:tav>
                                        <p:tav tm="100000">
                                          <p:val>
                                            <p:strVal val="#ppt_h"/>
                                          </p:val>
                                        </p:tav>
                                      </p:tavLst>
                                    </p:anim>
                                    <p:animEffect transition="in" filter="fade">
                                      <p:cBhvr>
                                        <p:cTn id="58" dur="1000"/>
                                        <p:tgtEl>
                                          <p:spTgt spid="36"/>
                                        </p:tgtEl>
                                      </p:cBhvr>
                                    </p:animEffect>
                                  </p:childTnLst>
                                </p:cTn>
                              </p:par>
                            </p:childTnLst>
                          </p:cTn>
                        </p:par>
                        <p:par>
                          <p:cTn id="59" fill="hold">
                            <p:stCondLst>
                              <p:cond delay="5000"/>
                            </p:stCondLst>
                            <p:childTnLst>
                              <p:par>
                                <p:cTn id="60" presetID="53" presetClass="entr" presetSubtype="16" fill="hold" grpId="0" nodeType="afterEffect">
                                  <p:stCondLst>
                                    <p:cond delay="0"/>
                                  </p:stCondLst>
                                  <p:childTnLst>
                                    <p:set>
                                      <p:cBhvr>
                                        <p:cTn id="61" dur="1" fill="hold">
                                          <p:stCondLst>
                                            <p:cond delay="0"/>
                                          </p:stCondLst>
                                        </p:cTn>
                                        <p:tgtEl>
                                          <p:spTgt spid="22"/>
                                        </p:tgtEl>
                                        <p:attrNameLst>
                                          <p:attrName>style.visibility</p:attrName>
                                        </p:attrNameLst>
                                      </p:cBhvr>
                                      <p:to>
                                        <p:strVal val="visible"/>
                                      </p:to>
                                    </p:set>
                                    <p:anim calcmode="lin" valueType="num">
                                      <p:cBhvr>
                                        <p:cTn id="62" dur="500" fill="hold"/>
                                        <p:tgtEl>
                                          <p:spTgt spid="22"/>
                                        </p:tgtEl>
                                        <p:attrNameLst>
                                          <p:attrName>ppt_w</p:attrName>
                                        </p:attrNameLst>
                                      </p:cBhvr>
                                      <p:tavLst>
                                        <p:tav tm="0">
                                          <p:val>
                                            <p:fltVal val="0"/>
                                          </p:val>
                                        </p:tav>
                                        <p:tav tm="100000">
                                          <p:val>
                                            <p:strVal val="#ppt_w"/>
                                          </p:val>
                                        </p:tav>
                                      </p:tavLst>
                                    </p:anim>
                                    <p:anim calcmode="lin" valueType="num">
                                      <p:cBhvr>
                                        <p:cTn id="63" dur="500" fill="hold"/>
                                        <p:tgtEl>
                                          <p:spTgt spid="22"/>
                                        </p:tgtEl>
                                        <p:attrNameLst>
                                          <p:attrName>ppt_h</p:attrName>
                                        </p:attrNameLst>
                                      </p:cBhvr>
                                      <p:tavLst>
                                        <p:tav tm="0">
                                          <p:val>
                                            <p:fltVal val="0"/>
                                          </p:val>
                                        </p:tav>
                                        <p:tav tm="100000">
                                          <p:val>
                                            <p:strVal val="#ppt_h"/>
                                          </p:val>
                                        </p:tav>
                                      </p:tavLst>
                                    </p:anim>
                                    <p:animEffect transition="in" filter="fade">
                                      <p:cBhvr>
                                        <p:cTn id="64" dur="500"/>
                                        <p:tgtEl>
                                          <p:spTgt spid="22"/>
                                        </p:tgtEl>
                                      </p:cBhvr>
                                    </p:animEffect>
                                  </p:childTnLst>
                                </p:cTn>
                              </p:par>
                            </p:childTnLst>
                          </p:cTn>
                        </p:par>
                        <p:par>
                          <p:cTn id="65" fill="hold">
                            <p:stCondLst>
                              <p:cond delay="5500"/>
                            </p:stCondLst>
                            <p:childTnLst>
                              <p:par>
                                <p:cTn id="66" presetID="42" presetClass="entr" presetSubtype="0" fill="hold" nodeType="afterEffect">
                                  <p:stCondLst>
                                    <p:cond delay="0"/>
                                  </p:stCondLst>
                                  <p:childTnLst>
                                    <p:set>
                                      <p:cBhvr>
                                        <p:cTn id="67" dur="1" fill="hold">
                                          <p:stCondLst>
                                            <p:cond delay="0"/>
                                          </p:stCondLst>
                                        </p:cTn>
                                        <p:tgtEl>
                                          <p:spTgt spid="32"/>
                                        </p:tgtEl>
                                        <p:attrNameLst>
                                          <p:attrName>style.visibility</p:attrName>
                                        </p:attrNameLst>
                                      </p:cBhvr>
                                      <p:to>
                                        <p:strVal val="visible"/>
                                      </p:to>
                                    </p:set>
                                    <p:animEffect transition="in" filter="fade">
                                      <p:cBhvr>
                                        <p:cTn id="68" dur="1000"/>
                                        <p:tgtEl>
                                          <p:spTgt spid="32"/>
                                        </p:tgtEl>
                                      </p:cBhvr>
                                    </p:animEffect>
                                    <p:anim calcmode="lin" valueType="num">
                                      <p:cBhvr>
                                        <p:cTn id="69" dur="1000" fill="hold"/>
                                        <p:tgtEl>
                                          <p:spTgt spid="32"/>
                                        </p:tgtEl>
                                        <p:attrNameLst>
                                          <p:attrName>ppt_x</p:attrName>
                                        </p:attrNameLst>
                                      </p:cBhvr>
                                      <p:tavLst>
                                        <p:tav tm="0">
                                          <p:val>
                                            <p:strVal val="#ppt_x"/>
                                          </p:val>
                                        </p:tav>
                                        <p:tav tm="100000">
                                          <p:val>
                                            <p:strVal val="#ppt_x"/>
                                          </p:val>
                                        </p:tav>
                                      </p:tavLst>
                                    </p:anim>
                                    <p:anim calcmode="lin" valueType="num">
                                      <p:cBhvr>
                                        <p:cTn id="70" dur="1000" fill="hold"/>
                                        <p:tgtEl>
                                          <p:spTgt spid="32"/>
                                        </p:tgtEl>
                                        <p:attrNameLst>
                                          <p:attrName>ppt_y</p:attrName>
                                        </p:attrNameLst>
                                      </p:cBhvr>
                                      <p:tavLst>
                                        <p:tav tm="0">
                                          <p:val>
                                            <p:strVal val="#ppt_y+.1"/>
                                          </p:val>
                                        </p:tav>
                                        <p:tav tm="100000">
                                          <p:val>
                                            <p:strVal val="#ppt_y"/>
                                          </p:val>
                                        </p:tav>
                                      </p:tavLst>
                                    </p:anim>
                                  </p:childTnLst>
                                </p:cTn>
                              </p:par>
                              <p:par>
                                <p:cTn id="71" presetID="53" presetClass="entr" presetSubtype="16" fill="hold" grpId="0" nodeType="withEffect">
                                  <p:stCondLst>
                                    <p:cond delay="0"/>
                                  </p:stCondLst>
                                  <p:childTnLst>
                                    <p:set>
                                      <p:cBhvr>
                                        <p:cTn id="72" dur="1" fill="hold">
                                          <p:stCondLst>
                                            <p:cond delay="0"/>
                                          </p:stCondLst>
                                        </p:cTn>
                                        <p:tgtEl>
                                          <p:spTgt spid="37"/>
                                        </p:tgtEl>
                                        <p:attrNameLst>
                                          <p:attrName>style.visibility</p:attrName>
                                        </p:attrNameLst>
                                      </p:cBhvr>
                                      <p:to>
                                        <p:strVal val="visible"/>
                                      </p:to>
                                    </p:set>
                                    <p:anim calcmode="lin" valueType="num">
                                      <p:cBhvr>
                                        <p:cTn id="73" dur="1000" fill="hold"/>
                                        <p:tgtEl>
                                          <p:spTgt spid="37"/>
                                        </p:tgtEl>
                                        <p:attrNameLst>
                                          <p:attrName>ppt_w</p:attrName>
                                        </p:attrNameLst>
                                      </p:cBhvr>
                                      <p:tavLst>
                                        <p:tav tm="0">
                                          <p:val>
                                            <p:fltVal val="0"/>
                                          </p:val>
                                        </p:tav>
                                        <p:tav tm="100000">
                                          <p:val>
                                            <p:strVal val="#ppt_w"/>
                                          </p:val>
                                        </p:tav>
                                      </p:tavLst>
                                    </p:anim>
                                    <p:anim calcmode="lin" valueType="num">
                                      <p:cBhvr>
                                        <p:cTn id="74" dur="1000" fill="hold"/>
                                        <p:tgtEl>
                                          <p:spTgt spid="37"/>
                                        </p:tgtEl>
                                        <p:attrNameLst>
                                          <p:attrName>ppt_h</p:attrName>
                                        </p:attrNameLst>
                                      </p:cBhvr>
                                      <p:tavLst>
                                        <p:tav tm="0">
                                          <p:val>
                                            <p:fltVal val="0"/>
                                          </p:val>
                                        </p:tav>
                                        <p:tav tm="100000">
                                          <p:val>
                                            <p:strVal val="#ppt_h"/>
                                          </p:val>
                                        </p:tav>
                                      </p:tavLst>
                                    </p:anim>
                                    <p:animEffect transition="in" filter="fade">
                                      <p:cBhvr>
                                        <p:cTn id="75" dur="1000"/>
                                        <p:tgtEl>
                                          <p:spTgt spid="37"/>
                                        </p:tgtEl>
                                      </p:cBhvr>
                                    </p:animEffect>
                                  </p:childTnLst>
                                </p:cTn>
                              </p:par>
                            </p:childTnLst>
                          </p:cTn>
                        </p:par>
                        <p:par>
                          <p:cTn id="76" fill="hold">
                            <p:stCondLst>
                              <p:cond delay="6500"/>
                            </p:stCondLst>
                            <p:childTnLst>
                              <p:par>
                                <p:cTn id="77" presetID="53" presetClass="entr" presetSubtype="16" fill="hold" grpId="0" nodeType="afterEffect">
                                  <p:stCondLst>
                                    <p:cond delay="0"/>
                                  </p:stCondLst>
                                  <p:childTnLst>
                                    <p:set>
                                      <p:cBhvr>
                                        <p:cTn id="78" dur="1" fill="hold">
                                          <p:stCondLst>
                                            <p:cond delay="0"/>
                                          </p:stCondLst>
                                        </p:cTn>
                                        <p:tgtEl>
                                          <p:spTgt spid="25"/>
                                        </p:tgtEl>
                                        <p:attrNameLst>
                                          <p:attrName>style.visibility</p:attrName>
                                        </p:attrNameLst>
                                      </p:cBhvr>
                                      <p:to>
                                        <p:strVal val="visible"/>
                                      </p:to>
                                    </p:set>
                                    <p:anim calcmode="lin" valueType="num">
                                      <p:cBhvr>
                                        <p:cTn id="79" dur="500" fill="hold"/>
                                        <p:tgtEl>
                                          <p:spTgt spid="25"/>
                                        </p:tgtEl>
                                        <p:attrNameLst>
                                          <p:attrName>ppt_w</p:attrName>
                                        </p:attrNameLst>
                                      </p:cBhvr>
                                      <p:tavLst>
                                        <p:tav tm="0">
                                          <p:val>
                                            <p:fltVal val="0"/>
                                          </p:val>
                                        </p:tav>
                                        <p:tav tm="100000">
                                          <p:val>
                                            <p:strVal val="#ppt_w"/>
                                          </p:val>
                                        </p:tav>
                                      </p:tavLst>
                                    </p:anim>
                                    <p:anim calcmode="lin" valueType="num">
                                      <p:cBhvr>
                                        <p:cTn id="80" dur="500" fill="hold"/>
                                        <p:tgtEl>
                                          <p:spTgt spid="25"/>
                                        </p:tgtEl>
                                        <p:attrNameLst>
                                          <p:attrName>ppt_h</p:attrName>
                                        </p:attrNameLst>
                                      </p:cBhvr>
                                      <p:tavLst>
                                        <p:tav tm="0">
                                          <p:val>
                                            <p:fltVal val="0"/>
                                          </p:val>
                                        </p:tav>
                                        <p:tav tm="100000">
                                          <p:val>
                                            <p:strVal val="#ppt_h"/>
                                          </p:val>
                                        </p:tav>
                                      </p:tavLst>
                                    </p:anim>
                                    <p:animEffect transition="in" filter="fade">
                                      <p:cBhvr>
                                        <p:cTn id="81" dur="500"/>
                                        <p:tgtEl>
                                          <p:spTgt spid="25"/>
                                        </p:tgtEl>
                                      </p:cBhvr>
                                    </p:animEffect>
                                  </p:childTnLst>
                                </p:cTn>
                              </p:par>
                            </p:childTnLst>
                          </p:cTn>
                        </p:par>
                        <p:par>
                          <p:cTn id="82" fill="hold">
                            <p:stCondLst>
                              <p:cond delay="7000"/>
                            </p:stCondLst>
                            <p:childTnLst>
                              <p:par>
                                <p:cTn id="83" presetID="42" presetClass="entr" presetSubtype="0" fill="hold" nodeType="afterEffect">
                                  <p:stCondLst>
                                    <p:cond delay="0"/>
                                  </p:stCondLst>
                                  <p:childTnLst>
                                    <p:set>
                                      <p:cBhvr>
                                        <p:cTn id="84" dur="1" fill="hold">
                                          <p:stCondLst>
                                            <p:cond delay="0"/>
                                          </p:stCondLst>
                                        </p:cTn>
                                        <p:tgtEl>
                                          <p:spTgt spid="33"/>
                                        </p:tgtEl>
                                        <p:attrNameLst>
                                          <p:attrName>style.visibility</p:attrName>
                                        </p:attrNameLst>
                                      </p:cBhvr>
                                      <p:to>
                                        <p:strVal val="visible"/>
                                      </p:to>
                                    </p:set>
                                    <p:animEffect transition="in" filter="fade">
                                      <p:cBhvr>
                                        <p:cTn id="85" dur="1000"/>
                                        <p:tgtEl>
                                          <p:spTgt spid="33"/>
                                        </p:tgtEl>
                                      </p:cBhvr>
                                    </p:animEffect>
                                    <p:anim calcmode="lin" valueType="num">
                                      <p:cBhvr>
                                        <p:cTn id="86" dur="1000" fill="hold"/>
                                        <p:tgtEl>
                                          <p:spTgt spid="33"/>
                                        </p:tgtEl>
                                        <p:attrNameLst>
                                          <p:attrName>ppt_x</p:attrName>
                                        </p:attrNameLst>
                                      </p:cBhvr>
                                      <p:tavLst>
                                        <p:tav tm="0">
                                          <p:val>
                                            <p:strVal val="#ppt_x"/>
                                          </p:val>
                                        </p:tav>
                                        <p:tav tm="100000">
                                          <p:val>
                                            <p:strVal val="#ppt_x"/>
                                          </p:val>
                                        </p:tav>
                                      </p:tavLst>
                                    </p:anim>
                                    <p:anim calcmode="lin" valueType="num">
                                      <p:cBhvr>
                                        <p:cTn id="87" dur="1000" fill="hold"/>
                                        <p:tgtEl>
                                          <p:spTgt spid="33"/>
                                        </p:tgtEl>
                                        <p:attrNameLst>
                                          <p:attrName>ppt_y</p:attrName>
                                        </p:attrNameLst>
                                      </p:cBhvr>
                                      <p:tavLst>
                                        <p:tav tm="0">
                                          <p:val>
                                            <p:strVal val="#ppt_y+.1"/>
                                          </p:val>
                                        </p:tav>
                                        <p:tav tm="100000">
                                          <p:val>
                                            <p:strVal val="#ppt_y"/>
                                          </p:val>
                                        </p:tav>
                                      </p:tavLst>
                                    </p:anim>
                                  </p:childTnLst>
                                </p:cTn>
                              </p:par>
                              <p:par>
                                <p:cTn id="88" presetID="53" presetClass="entr" presetSubtype="16" fill="hold" grpId="0" nodeType="withEffect">
                                  <p:stCondLst>
                                    <p:cond delay="0"/>
                                  </p:stCondLst>
                                  <p:childTnLst>
                                    <p:set>
                                      <p:cBhvr>
                                        <p:cTn id="89" dur="1" fill="hold">
                                          <p:stCondLst>
                                            <p:cond delay="0"/>
                                          </p:stCondLst>
                                        </p:cTn>
                                        <p:tgtEl>
                                          <p:spTgt spid="35"/>
                                        </p:tgtEl>
                                        <p:attrNameLst>
                                          <p:attrName>style.visibility</p:attrName>
                                        </p:attrNameLst>
                                      </p:cBhvr>
                                      <p:to>
                                        <p:strVal val="visible"/>
                                      </p:to>
                                    </p:set>
                                    <p:anim calcmode="lin" valueType="num">
                                      <p:cBhvr>
                                        <p:cTn id="90" dur="1000" fill="hold"/>
                                        <p:tgtEl>
                                          <p:spTgt spid="35"/>
                                        </p:tgtEl>
                                        <p:attrNameLst>
                                          <p:attrName>ppt_w</p:attrName>
                                        </p:attrNameLst>
                                      </p:cBhvr>
                                      <p:tavLst>
                                        <p:tav tm="0">
                                          <p:val>
                                            <p:fltVal val="0"/>
                                          </p:val>
                                        </p:tav>
                                        <p:tav tm="100000">
                                          <p:val>
                                            <p:strVal val="#ppt_w"/>
                                          </p:val>
                                        </p:tav>
                                      </p:tavLst>
                                    </p:anim>
                                    <p:anim calcmode="lin" valueType="num">
                                      <p:cBhvr>
                                        <p:cTn id="91" dur="1000" fill="hold"/>
                                        <p:tgtEl>
                                          <p:spTgt spid="35"/>
                                        </p:tgtEl>
                                        <p:attrNameLst>
                                          <p:attrName>ppt_h</p:attrName>
                                        </p:attrNameLst>
                                      </p:cBhvr>
                                      <p:tavLst>
                                        <p:tav tm="0">
                                          <p:val>
                                            <p:fltVal val="0"/>
                                          </p:val>
                                        </p:tav>
                                        <p:tav tm="100000">
                                          <p:val>
                                            <p:strVal val="#ppt_h"/>
                                          </p:val>
                                        </p:tav>
                                      </p:tavLst>
                                    </p:anim>
                                    <p:animEffect transition="in" filter="fade">
                                      <p:cBhvr>
                                        <p:cTn id="92" dur="1000"/>
                                        <p:tgtEl>
                                          <p:spTgt spid="35"/>
                                        </p:tgtEl>
                                      </p:cBhvr>
                                    </p:animEffect>
                                  </p:childTnLst>
                                </p:cTn>
                              </p:par>
                            </p:childTnLst>
                          </p:cTn>
                        </p:par>
                        <p:par>
                          <p:cTn id="93" fill="hold">
                            <p:stCondLst>
                              <p:cond delay="8000"/>
                            </p:stCondLst>
                            <p:childTnLst>
                              <p:par>
                                <p:cTn id="94" presetID="53" presetClass="entr" presetSubtype="16" fill="hold" grpId="0" nodeType="afterEffect">
                                  <p:stCondLst>
                                    <p:cond delay="0"/>
                                  </p:stCondLst>
                                  <p:childTnLst>
                                    <p:set>
                                      <p:cBhvr>
                                        <p:cTn id="95" dur="1" fill="hold">
                                          <p:stCondLst>
                                            <p:cond delay="0"/>
                                          </p:stCondLst>
                                        </p:cTn>
                                        <p:tgtEl>
                                          <p:spTgt spid="28"/>
                                        </p:tgtEl>
                                        <p:attrNameLst>
                                          <p:attrName>style.visibility</p:attrName>
                                        </p:attrNameLst>
                                      </p:cBhvr>
                                      <p:to>
                                        <p:strVal val="visible"/>
                                      </p:to>
                                    </p:set>
                                    <p:anim calcmode="lin" valueType="num">
                                      <p:cBhvr>
                                        <p:cTn id="96" dur="500" fill="hold"/>
                                        <p:tgtEl>
                                          <p:spTgt spid="28"/>
                                        </p:tgtEl>
                                        <p:attrNameLst>
                                          <p:attrName>ppt_w</p:attrName>
                                        </p:attrNameLst>
                                      </p:cBhvr>
                                      <p:tavLst>
                                        <p:tav tm="0">
                                          <p:val>
                                            <p:fltVal val="0"/>
                                          </p:val>
                                        </p:tav>
                                        <p:tav tm="100000">
                                          <p:val>
                                            <p:strVal val="#ppt_w"/>
                                          </p:val>
                                        </p:tav>
                                      </p:tavLst>
                                    </p:anim>
                                    <p:anim calcmode="lin" valueType="num">
                                      <p:cBhvr>
                                        <p:cTn id="97" dur="500" fill="hold"/>
                                        <p:tgtEl>
                                          <p:spTgt spid="28"/>
                                        </p:tgtEl>
                                        <p:attrNameLst>
                                          <p:attrName>ppt_h</p:attrName>
                                        </p:attrNameLst>
                                      </p:cBhvr>
                                      <p:tavLst>
                                        <p:tav tm="0">
                                          <p:val>
                                            <p:fltVal val="0"/>
                                          </p:val>
                                        </p:tav>
                                        <p:tav tm="100000">
                                          <p:val>
                                            <p:strVal val="#ppt_h"/>
                                          </p:val>
                                        </p:tav>
                                      </p:tavLst>
                                    </p:anim>
                                    <p:animEffect transition="in" filter="fade">
                                      <p:cBhvr>
                                        <p:cTn id="98" dur="500"/>
                                        <p:tgtEl>
                                          <p:spTgt spid="28"/>
                                        </p:tgtEl>
                                      </p:cBhvr>
                                    </p:animEffect>
                                  </p:childTnLst>
                                </p:cTn>
                              </p:par>
                            </p:childTnLst>
                          </p:cTn>
                        </p:par>
                        <p:par>
                          <p:cTn id="99" fill="hold">
                            <p:stCondLst>
                              <p:cond delay="8500"/>
                            </p:stCondLst>
                            <p:childTnLst>
                              <p:par>
                                <p:cTn id="100" presetID="42" presetClass="entr" presetSubtype="0" fill="hold" nodeType="afterEffect">
                                  <p:stCondLst>
                                    <p:cond delay="0"/>
                                  </p:stCondLst>
                                  <p:childTnLst>
                                    <p:set>
                                      <p:cBhvr>
                                        <p:cTn id="101" dur="1" fill="hold">
                                          <p:stCondLst>
                                            <p:cond delay="0"/>
                                          </p:stCondLst>
                                        </p:cTn>
                                        <p:tgtEl>
                                          <p:spTgt spid="34"/>
                                        </p:tgtEl>
                                        <p:attrNameLst>
                                          <p:attrName>style.visibility</p:attrName>
                                        </p:attrNameLst>
                                      </p:cBhvr>
                                      <p:to>
                                        <p:strVal val="visible"/>
                                      </p:to>
                                    </p:set>
                                    <p:animEffect transition="in" filter="fade">
                                      <p:cBhvr>
                                        <p:cTn id="102" dur="1000"/>
                                        <p:tgtEl>
                                          <p:spTgt spid="34"/>
                                        </p:tgtEl>
                                      </p:cBhvr>
                                    </p:animEffect>
                                    <p:anim calcmode="lin" valueType="num">
                                      <p:cBhvr>
                                        <p:cTn id="103" dur="1000" fill="hold"/>
                                        <p:tgtEl>
                                          <p:spTgt spid="34"/>
                                        </p:tgtEl>
                                        <p:attrNameLst>
                                          <p:attrName>ppt_x</p:attrName>
                                        </p:attrNameLst>
                                      </p:cBhvr>
                                      <p:tavLst>
                                        <p:tav tm="0">
                                          <p:val>
                                            <p:strVal val="#ppt_x"/>
                                          </p:val>
                                        </p:tav>
                                        <p:tav tm="100000">
                                          <p:val>
                                            <p:strVal val="#ppt_x"/>
                                          </p:val>
                                        </p:tav>
                                      </p:tavLst>
                                    </p:anim>
                                    <p:anim calcmode="lin" valueType="num">
                                      <p:cBhvr>
                                        <p:cTn id="104" dur="1000" fill="hold"/>
                                        <p:tgtEl>
                                          <p:spTgt spid="34"/>
                                        </p:tgtEl>
                                        <p:attrNameLst>
                                          <p:attrName>ppt_y</p:attrName>
                                        </p:attrNameLst>
                                      </p:cBhvr>
                                      <p:tavLst>
                                        <p:tav tm="0">
                                          <p:val>
                                            <p:strVal val="#ppt_y+.1"/>
                                          </p:val>
                                        </p:tav>
                                        <p:tav tm="100000">
                                          <p:val>
                                            <p:strVal val="#ppt_y"/>
                                          </p:val>
                                        </p:tav>
                                      </p:tavLst>
                                    </p:anim>
                                  </p:childTnLst>
                                </p:cTn>
                              </p:par>
                              <p:par>
                                <p:cTn id="105" presetID="53" presetClass="entr" presetSubtype="16" fill="hold" grpId="0" nodeType="withEffect">
                                  <p:stCondLst>
                                    <p:cond delay="0"/>
                                  </p:stCondLst>
                                  <p:childTnLst>
                                    <p:set>
                                      <p:cBhvr>
                                        <p:cTn id="106" dur="1" fill="hold">
                                          <p:stCondLst>
                                            <p:cond delay="0"/>
                                          </p:stCondLst>
                                        </p:cTn>
                                        <p:tgtEl>
                                          <p:spTgt spid="38"/>
                                        </p:tgtEl>
                                        <p:attrNameLst>
                                          <p:attrName>style.visibility</p:attrName>
                                        </p:attrNameLst>
                                      </p:cBhvr>
                                      <p:to>
                                        <p:strVal val="visible"/>
                                      </p:to>
                                    </p:set>
                                    <p:anim calcmode="lin" valueType="num">
                                      <p:cBhvr>
                                        <p:cTn id="107" dur="1000" fill="hold"/>
                                        <p:tgtEl>
                                          <p:spTgt spid="38"/>
                                        </p:tgtEl>
                                        <p:attrNameLst>
                                          <p:attrName>ppt_w</p:attrName>
                                        </p:attrNameLst>
                                      </p:cBhvr>
                                      <p:tavLst>
                                        <p:tav tm="0">
                                          <p:val>
                                            <p:fltVal val="0"/>
                                          </p:val>
                                        </p:tav>
                                        <p:tav tm="100000">
                                          <p:val>
                                            <p:strVal val="#ppt_w"/>
                                          </p:val>
                                        </p:tav>
                                      </p:tavLst>
                                    </p:anim>
                                    <p:anim calcmode="lin" valueType="num">
                                      <p:cBhvr>
                                        <p:cTn id="108" dur="1000" fill="hold"/>
                                        <p:tgtEl>
                                          <p:spTgt spid="38"/>
                                        </p:tgtEl>
                                        <p:attrNameLst>
                                          <p:attrName>ppt_h</p:attrName>
                                        </p:attrNameLst>
                                      </p:cBhvr>
                                      <p:tavLst>
                                        <p:tav tm="0">
                                          <p:val>
                                            <p:fltVal val="0"/>
                                          </p:val>
                                        </p:tav>
                                        <p:tav tm="100000">
                                          <p:val>
                                            <p:strVal val="#ppt_h"/>
                                          </p:val>
                                        </p:tav>
                                      </p:tavLst>
                                    </p:anim>
                                    <p:animEffect transition="in" filter="fade">
                                      <p:cBhvr>
                                        <p:cTn id="109" dur="10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4" grpId="0" animBg="1"/>
      <p:bldP spid="18" grpId="0" animBg="1"/>
      <p:bldP spid="22" grpId="0" animBg="1"/>
      <p:bldP spid="25" grpId="0" animBg="1"/>
      <p:bldP spid="28" grpId="0" animBg="1"/>
      <p:bldP spid="7" grpId="0" animBg="1"/>
      <p:bldP spid="35" grpId="0" animBg="1"/>
      <p:bldP spid="36" grpId="0" animBg="1"/>
      <p:bldP spid="37" grpId="0" animBg="1"/>
      <p:bldP spid="38" grpId="0" animBg="1"/>
      <p:bldP spid="39" grpId="0" animBg="1"/>
      <p:bldP spid="4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1668</TotalTime>
  <Words>1318</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341</cp:revision>
  <dcterms:created xsi:type="dcterms:W3CDTF">2016-09-28T22:08:47Z</dcterms:created>
  <dcterms:modified xsi:type="dcterms:W3CDTF">2018-11-06T17:11:44Z</dcterms:modified>
</cp:coreProperties>
</file>