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420"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155" autoAdjust="0"/>
    <p:restoredTop sz="94660"/>
  </p:normalViewPr>
  <p:slideViewPr>
    <p:cSldViewPr snapToGrid="0">
      <p:cViewPr varScale="1">
        <p:scale>
          <a:sx n="87" d="100"/>
          <a:sy n="87" d="100"/>
        </p:scale>
        <p:origin x="102" y="45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11/6/2018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4851291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11/6/2018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11/6/2018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11/6/2018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11/6/2018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4" name="Group 43">
            <a:extLst>
              <a:ext uri="{FF2B5EF4-FFF2-40B4-BE49-F238E27FC236}">
                <a16:creationId xmlns:a16="http://schemas.microsoft.com/office/drawing/2014/main" id="{2D1257F9-C356-4789-9B70-D5CB0A49A35C}"/>
              </a:ext>
            </a:extLst>
          </p:cNvPr>
          <p:cNvGrpSpPr/>
          <p:nvPr/>
        </p:nvGrpSpPr>
        <p:grpSpPr>
          <a:xfrm>
            <a:off x="8885545" y="1976558"/>
            <a:ext cx="2362200" cy="4267200"/>
            <a:chOff x="8885545" y="1976558"/>
            <a:chExt cx="2362200" cy="4267200"/>
          </a:xfrm>
        </p:grpSpPr>
        <p:sp>
          <p:nvSpPr>
            <p:cNvPr id="30" name="Rectangle 29">
              <a:extLst>
                <a:ext uri="{FF2B5EF4-FFF2-40B4-BE49-F238E27FC236}">
                  <a16:creationId xmlns:a16="http://schemas.microsoft.com/office/drawing/2014/main" id="{F5C550BA-3EFD-474B-8EEA-D81098B08525}"/>
                </a:ext>
              </a:extLst>
            </p:cNvPr>
            <p:cNvSpPr/>
            <p:nvPr/>
          </p:nvSpPr>
          <p:spPr>
            <a:xfrm>
              <a:off x="8885545" y="1976558"/>
              <a:ext cx="2362200" cy="4267200"/>
            </a:xfrm>
            <a:prstGeom prst="rect">
              <a:avLst/>
            </a:prstGeom>
            <a:solidFill>
              <a:srgbClr val="2C374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2" name="Text Box 10">
              <a:extLst>
                <a:ext uri="{FF2B5EF4-FFF2-40B4-BE49-F238E27FC236}">
                  <a16:creationId xmlns:a16="http://schemas.microsoft.com/office/drawing/2014/main" id="{AEE854BB-BF15-4816-B180-C8ECDC685762}"/>
                </a:ext>
              </a:extLst>
            </p:cNvPr>
            <p:cNvSpPr txBox="1">
              <a:spLocks noChangeArrowheads="1"/>
            </p:cNvSpPr>
            <p:nvPr/>
          </p:nvSpPr>
          <p:spPr bwMode="auto">
            <a:xfrm>
              <a:off x="9019657" y="2641022"/>
              <a:ext cx="609600" cy="615553"/>
            </a:xfrm>
            <a:prstGeom prst="rect">
              <a:avLst/>
            </a:prstGeom>
            <a:noFill/>
            <a:ln w="9525">
              <a:noFill/>
              <a:miter lim="800000"/>
              <a:headEnd/>
              <a:tailEnd/>
            </a:ln>
          </p:spPr>
          <p:txBody>
            <a:bodyPr wrap="square" lIns="60960" tIns="30480" rIns="60960" bIns="30480">
              <a:spAutoFit/>
            </a:bodyPr>
            <a:lstStyle/>
            <a:p>
              <a:pPr algn="ctr"/>
              <a:r>
                <a:rPr lang="en-US" sz="3600" b="1" dirty="0">
                  <a:solidFill>
                    <a:schemeClr val="bg1"/>
                  </a:solidFill>
                </a:rPr>
                <a:t>04</a:t>
              </a:r>
              <a:endParaRPr lang="en-US" sz="3600" dirty="0">
                <a:solidFill>
                  <a:schemeClr val="bg1"/>
                </a:solidFill>
              </a:endParaRPr>
            </a:p>
          </p:txBody>
        </p:sp>
      </p:grpSp>
      <p:grpSp>
        <p:nvGrpSpPr>
          <p:cNvPr id="43" name="Group 42">
            <a:extLst>
              <a:ext uri="{FF2B5EF4-FFF2-40B4-BE49-F238E27FC236}">
                <a16:creationId xmlns:a16="http://schemas.microsoft.com/office/drawing/2014/main" id="{4E81A626-3CF0-408B-84FF-D53EFC511E01}"/>
              </a:ext>
            </a:extLst>
          </p:cNvPr>
          <p:cNvGrpSpPr/>
          <p:nvPr/>
        </p:nvGrpSpPr>
        <p:grpSpPr>
          <a:xfrm>
            <a:off x="6204724" y="1976558"/>
            <a:ext cx="2362200" cy="4267200"/>
            <a:chOff x="6204724" y="1976558"/>
            <a:chExt cx="2362200" cy="4267200"/>
          </a:xfrm>
        </p:grpSpPr>
        <p:sp>
          <p:nvSpPr>
            <p:cNvPr id="23" name="Rectangle 22">
              <a:extLst>
                <a:ext uri="{FF2B5EF4-FFF2-40B4-BE49-F238E27FC236}">
                  <a16:creationId xmlns:a16="http://schemas.microsoft.com/office/drawing/2014/main" id="{67E2889B-6569-4CFC-AFAD-0F0180884E73}"/>
                </a:ext>
              </a:extLst>
            </p:cNvPr>
            <p:cNvSpPr/>
            <p:nvPr/>
          </p:nvSpPr>
          <p:spPr>
            <a:xfrm>
              <a:off x="6204724" y="1976558"/>
              <a:ext cx="2362200" cy="4267200"/>
            </a:xfrm>
            <a:prstGeom prst="rect">
              <a:avLst/>
            </a:pr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Text Box 10">
              <a:extLst>
                <a:ext uri="{FF2B5EF4-FFF2-40B4-BE49-F238E27FC236}">
                  <a16:creationId xmlns:a16="http://schemas.microsoft.com/office/drawing/2014/main" id="{33DDFFD3-30F7-4012-A4BF-BFE3E12FC91D}"/>
                </a:ext>
              </a:extLst>
            </p:cNvPr>
            <p:cNvSpPr txBox="1">
              <a:spLocks noChangeArrowheads="1"/>
            </p:cNvSpPr>
            <p:nvPr/>
          </p:nvSpPr>
          <p:spPr bwMode="auto">
            <a:xfrm>
              <a:off x="6338836" y="2641022"/>
              <a:ext cx="609600" cy="615553"/>
            </a:xfrm>
            <a:prstGeom prst="rect">
              <a:avLst/>
            </a:prstGeom>
            <a:noFill/>
            <a:ln w="9525">
              <a:noFill/>
              <a:miter lim="800000"/>
              <a:headEnd/>
              <a:tailEnd/>
            </a:ln>
          </p:spPr>
          <p:txBody>
            <a:bodyPr wrap="square" lIns="60960" tIns="30480" rIns="60960" bIns="30480">
              <a:spAutoFit/>
            </a:bodyPr>
            <a:lstStyle/>
            <a:p>
              <a:pPr algn="ctr"/>
              <a:r>
                <a:rPr lang="en-US" sz="3600" b="1" dirty="0">
                  <a:solidFill>
                    <a:schemeClr val="bg1"/>
                  </a:solidFill>
                </a:rPr>
                <a:t>03</a:t>
              </a:r>
              <a:endParaRPr lang="en-US" sz="3600" dirty="0">
                <a:solidFill>
                  <a:schemeClr val="bg1"/>
                </a:solidFill>
              </a:endParaRPr>
            </a:p>
          </p:txBody>
        </p:sp>
      </p:grpSp>
      <p:grpSp>
        <p:nvGrpSpPr>
          <p:cNvPr id="42" name="Group 41">
            <a:extLst>
              <a:ext uri="{FF2B5EF4-FFF2-40B4-BE49-F238E27FC236}">
                <a16:creationId xmlns:a16="http://schemas.microsoft.com/office/drawing/2014/main" id="{8FAD51FF-D4BC-4826-BDD6-4B77A9E94D81}"/>
              </a:ext>
            </a:extLst>
          </p:cNvPr>
          <p:cNvGrpSpPr/>
          <p:nvPr/>
        </p:nvGrpSpPr>
        <p:grpSpPr>
          <a:xfrm>
            <a:off x="3523479" y="1965139"/>
            <a:ext cx="2362200" cy="4267200"/>
            <a:chOff x="3523479" y="1965139"/>
            <a:chExt cx="2362200" cy="4267200"/>
          </a:xfrm>
        </p:grpSpPr>
        <p:sp>
          <p:nvSpPr>
            <p:cNvPr id="16" name="Rectangle 15">
              <a:extLst>
                <a:ext uri="{FF2B5EF4-FFF2-40B4-BE49-F238E27FC236}">
                  <a16:creationId xmlns:a16="http://schemas.microsoft.com/office/drawing/2014/main" id="{43F22B47-FB0B-4539-9ED0-944FB808CDDA}"/>
                </a:ext>
              </a:extLst>
            </p:cNvPr>
            <p:cNvSpPr/>
            <p:nvPr/>
          </p:nvSpPr>
          <p:spPr>
            <a:xfrm>
              <a:off x="3523479" y="1965139"/>
              <a:ext cx="2362200" cy="4267200"/>
            </a:xfrm>
            <a:prstGeom prst="rect">
              <a:avLst/>
            </a:prstGeom>
            <a:solidFill>
              <a:srgbClr val="8397B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Text Box 10">
              <a:extLst>
                <a:ext uri="{FF2B5EF4-FFF2-40B4-BE49-F238E27FC236}">
                  <a16:creationId xmlns:a16="http://schemas.microsoft.com/office/drawing/2014/main" id="{1E90B19C-8EC0-4053-9300-82821CB451DB}"/>
                </a:ext>
              </a:extLst>
            </p:cNvPr>
            <p:cNvSpPr txBox="1">
              <a:spLocks noChangeArrowheads="1"/>
            </p:cNvSpPr>
            <p:nvPr/>
          </p:nvSpPr>
          <p:spPr bwMode="auto">
            <a:xfrm>
              <a:off x="3657591" y="2629603"/>
              <a:ext cx="609600" cy="615553"/>
            </a:xfrm>
            <a:prstGeom prst="rect">
              <a:avLst/>
            </a:prstGeom>
            <a:noFill/>
            <a:ln w="9525">
              <a:noFill/>
              <a:miter lim="800000"/>
              <a:headEnd/>
              <a:tailEnd/>
            </a:ln>
          </p:spPr>
          <p:txBody>
            <a:bodyPr wrap="square" lIns="60960" tIns="30480" rIns="60960" bIns="30480">
              <a:spAutoFit/>
            </a:bodyPr>
            <a:lstStyle/>
            <a:p>
              <a:pPr algn="ctr"/>
              <a:r>
                <a:rPr lang="en-US" sz="3600" b="1" dirty="0">
                  <a:solidFill>
                    <a:schemeClr val="bg1"/>
                  </a:solidFill>
                </a:rPr>
                <a:t>02</a:t>
              </a:r>
              <a:endParaRPr lang="en-US" sz="3600" dirty="0">
                <a:solidFill>
                  <a:schemeClr val="bg1"/>
                </a:solidFill>
              </a:endParaRPr>
            </a:p>
          </p:txBody>
        </p:sp>
      </p:grpSp>
      <p:grpSp>
        <p:nvGrpSpPr>
          <p:cNvPr id="41" name="Group 40">
            <a:extLst>
              <a:ext uri="{FF2B5EF4-FFF2-40B4-BE49-F238E27FC236}">
                <a16:creationId xmlns:a16="http://schemas.microsoft.com/office/drawing/2014/main" id="{825B6575-8A14-4E84-920C-2BA0E3302BB2}"/>
              </a:ext>
            </a:extLst>
          </p:cNvPr>
          <p:cNvGrpSpPr/>
          <p:nvPr/>
        </p:nvGrpSpPr>
        <p:grpSpPr>
          <a:xfrm>
            <a:off x="838200" y="1965139"/>
            <a:ext cx="2362200" cy="4267200"/>
            <a:chOff x="838200" y="1965139"/>
            <a:chExt cx="2362200" cy="4267200"/>
          </a:xfrm>
        </p:grpSpPr>
        <p:sp>
          <p:nvSpPr>
            <p:cNvPr id="2" name="Rectangle 1">
              <a:extLst>
                <a:ext uri="{FF2B5EF4-FFF2-40B4-BE49-F238E27FC236}">
                  <a16:creationId xmlns:a16="http://schemas.microsoft.com/office/drawing/2014/main" id="{05B797A3-C97B-46C5-8DD8-F1B769BDA20E}"/>
                </a:ext>
              </a:extLst>
            </p:cNvPr>
            <p:cNvSpPr/>
            <p:nvPr/>
          </p:nvSpPr>
          <p:spPr>
            <a:xfrm>
              <a:off x="838200" y="1965139"/>
              <a:ext cx="2362200" cy="4267200"/>
            </a:xfrm>
            <a:prstGeom prst="rect">
              <a:avLst/>
            </a:prstGeom>
            <a:solidFill>
              <a:srgbClr val="EF34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 Box 10">
              <a:extLst>
                <a:ext uri="{FF2B5EF4-FFF2-40B4-BE49-F238E27FC236}">
                  <a16:creationId xmlns:a16="http://schemas.microsoft.com/office/drawing/2014/main" id="{02DA459E-5199-404E-A047-58B17B79BF3B}"/>
                </a:ext>
              </a:extLst>
            </p:cNvPr>
            <p:cNvSpPr txBox="1">
              <a:spLocks noChangeArrowheads="1"/>
            </p:cNvSpPr>
            <p:nvPr/>
          </p:nvSpPr>
          <p:spPr bwMode="auto">
            <a:xfrm>
              <a:off x="972312" y="2629603"/>
              <a:ext cx="609600" cy="615553"/>
            </a:xfrm>
            <a:prstGeom prst="rect">
              <a:avLst/>
            </a:prstGeom>
            <a:noFill/>
            <a:ln w="9525">
              <a:noFill/>
              <a:miter lim="800000"/>
              <a:headEnd/>
              <a:tailEnd/>
            </a:ln>
          </p:spPr>
          <p:txBody>
            <a:bodyPr wrap="square" lIns="60960" tIns="30480" rIns="60960" bIns="30480">
              <a:spAutoFit/>
            </a:bodyPr>
            <a:lstStyle/>
            <a:p>
              <a:pPr algn="ctr"/>
              <a:r>
                <a:rPr lang="en-US" sz="3600" b="1" dirty="0">
                  <a:solidFill>
                    <a:schemeClr val="bg1"/>
                  </a:solidFill>
                </a:rPr>
                <a:t>01</a:t>
              </a:r>
              <a:endParaRPr lang="en-US" sz="3600" dirty="0">
                <a:solidFill>
                  <a:schemeClr val="bg1"/>
                </a:solidFill>
              </a:endParaRPr>
            </a:p>
          </p:txBody>
        </p:sp>
      </p:grpSp>
      <p:sp>
        <p:nvSpPr>
          <p:cNvPr id="8" name="TextBox 7">
            <a:extLst>
              <a:ext uri="{FF2B5EF4-FFF2-40B4-BE49-F238E27FC236}">
                <a16:creationId xmlns:a16="http://schemas.microsoft.com/office/drawing/2014/main" id="{C9C80D54-78BE-4451-8EA5-61C2EDE4F46E}"/>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solidFill>
                <a:latin typeface="Candara" panose="020E0502030303020204" pitchFamily="34" charset="0"/>
              </a:rPr>
              <a:t>Your Subtitle</a:t>
            </a:r>
          </a:p>
        </p:txBody>
      </p:sp>
      <p:sp>
        <p:nvSpPr>
          <p:cNvPr id="9" name="Freeform: Shape 8">
            <a:extLst>
              <a:ext uri="{FF2B5EF4-FFF2-40B4-BE49-F238E27FC236}">
                <a16:creationId xmlns:a16="http://schemas.microsoft.com/office/drawing/2014/main" id="{3D6725F6-B7D6-442D-9F03-296F6D167965}"/>
              </a:ext>
            </a:extLst>
          </p:cNvPr>
          <p:cNvSpPr/>
          <p:nvPr/>
        </p:nvSpPr>
        <p:spPr>
          <a:xfrm>
            <a:off x="914400" y="1965139"/>
            <a:ext cx="2286000" cy="4191000"/>
          </a:xfrm>
          <a:custGeom>
            <a:avLst/>
            <a:gdLst>
              <a:gd name="connsiteX0" fmla="*/ 0 w 2286000"/>
              <a:gd name="connsiteY0" fmla="*/ 0 h 4114800"/>
              <a:gd name="connsiteX1" fmla="*/ 2286000 w 2286000"/>
              <a:gd name="connsiteY1" fmla="*/ 0 h 4114800"/>
              <a:gd name="connsiteX2" fmla="*/ 2286000 w 2286000"/>
              <a:gd name="connsiteY2" fmla="*/ 4114800 h 4114800"/>
              <a:gd name="connsiteX3" fmla="*/ 0 w 2286000"/>
              <a:gd name="connsiteY3" fmla="*/ 4114800 h 4114800"/>
              <a:gd name="connsiteX4" fmla="*/ 0 w 2286000"/>
              <a:gd name="connsiteY4" fmla="*/ 1676400 h 4114800"/>
              <a:gd name="connsiteX5" fmla="*/ 762000 w 2286000"/>
              <a:gd name="connsiteY5" fmla="*/ 952500 h 4114800"/>
              <a:gd name="connsiteX6" fmla="*/ 0 w 2286000"/>
              <a:gd name="connsiteY6" fmla="*/ 228600 h 4114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286000" h="4114800">
                <a:moveTo>
                  <a:pt x="0" y="0"/>
                </a:moveTo>
                <a:lnTo>
                  <a:pt x="2286000" y="0"/>
                </a:lnTo>
                <a:lnTo>
                  <a:pt x="2286000" y="4114800"/>
                </a:lnTo>
                <a:lnTo>
                  <a:pt x="0" y="4114800"/>
                </a:lnTo>
                <a:lnTo>
                  <a:pt x="0" y="1676400"/>
                </a:lnTo>
                <a:cubicBezTo>
                  <a:pt x="420841" y="1676400"/>
                  <a:pt x="762000" y="1352299"/>
                  <a:pt x="762000" y="952500"/>
                </a:cubicBezTo>
                <a:cubicBezTo>
                  <a:pt x="762000" y="552701"/>
                  <a:pt x="420841" y="228600"/>
                  <a:pt x="0" y="228600"/>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171">
            <a:extLst>
              <a:ext uri="{FF2B5EF4-FFF2-40B4-BE49-F238E27FC236}">
                <a16:creationId xmlns:a16="http://schemas.microsoft.com/office/drawing/2014/main" id="{D233BBAC-F0DD-40CF-8AD7-FB40C5497FEA}"/>
              </a:ext>
            </a:extLst>
          </p:cNvPr>
          <p:cNvSpPr>
            <a:spLocks noChangeAspect="1" noEditPoints="1"/>
          </p:cNvSpPr>
          <p:nvPr/>
        </p:nvSpPr>
        <p:spPr bwMode="auto">
          <a:xfrm>
            <a:off x="2135238" y="2567182"/>
            <a:ext cx="511836" cy="457200"/>
          </a:xfrm>
          <a:custGeom>
            <a:avLst/>
            <a:gdLst>
              <a:gd name="T0" fmla="*/ 19 w 140"/>
              <a:gd name="T1" fmla="*/ 122 h 125"/>
              <a:gd name="T2" fmla="*/ 22 w 140"/>
              <a:gd name="T3" fmla="*/ 125 h 125"/>
              <a:gd name="T4" fmla="*/ 57 w 140"/>
              <a:gd name="T5" fmla="*/ 125 h 125"/>
              <a:gd name="T6" fmla="*/ 57 w 140"/>
              <a:gd name="T7" fmla="*/ 96 h 125"/>
              <a:gd name="T8" fmla="*/ 61 w 140"/>
              <a:gd name="T9" fmla="*/ 91 h 125"/>
              <a:gd name="T10" fmla="*/ 76 w 140"/>
              <a:gd name="T11" fmla="*/ 91 h 125"/>
              <a:gd name="T12" fmla="*/ 81 w 140"/>
              <a:gd name="T13" fmla="*/ 96 h 125"/>
              <a:gd name="T14" fmla="*/ 81 w 140"/>
              <a:gd name="T15" fmla="*/ 125 h 125"/>
              <a:gd name="T16" fmla="*/ 116 w 140"/>
              <a:gd name="T17" fmla="*/ 125 h 125"/>
              <a:gd name="T18" fmla="*/ 120 w 140"/>
              <a:gd name="T19" fmla="*/ 121 h 125"/>
              <a:gd name="T20" fmla="*/ 120 w 140"/>
              <a:gd name="T21" fmla="*/ 67 h 125"/>
              <a:gd name="T22" fmla="*/ 71 w 140"/>
              <a:gd name="T23" fmla="*/ 24 h 125"/>
              <a:gd name="T24" fmla="*/ 19 w 140"/>
              <a:gd name="T25" fmla="*/ 67 h 125"/>
              <a:gd name="T26" fmla="*/ 19 w 140"/>
              <a:gd name="T27" fmla="*/ 122 h 125"/>
              <a:gd name="T28" fmla="*/ 124 w 140"/>
              <a:gd name="T29" fmla="*/ 15 h 125"/>
              <a:gd name="T30" fmla="*/ 110 w 140"/>
              <a:gd name="T31" fmla="*/ 15 h 125"/>
              <a:gd name="T32" fmla="*/ 110 w 140"/>
              <a:gd name="T33" fmla="*/ 31 h 125"/>
              <a:gd name="T34" fmla="*/ 124 w 140"/>
              <a:gd name="T35" fmla="*/ 43 h 125"/>
              <a:gd name="T36" fmla="*/ 124 w 140"/>
              <a:gd name="T37" fmla="*/ 15 h 125"/>
              <a:gd name="T38" fmla="*/ 0 w 140"/>
              <a:gd name="T39" fmla="*/ 63 h 125"/>
              <a:gd name="T40" fmla="*/ 14 w 140"/>
              <a:gd name="T41" fmla="*/ 63 h 125"/>
              <a:gd name="T42" fmla="*/ 71 w 140"/>
              <a:gd name="T43" fmla="*/ 15 h 125"/>
              <a:gd name="T44" fmla="*/ 125 w 140"/>
              <a:gd name="T45" fmla="*/ 63 h 125"/>
              <a:gd name="T46" fmla="*/ 140 w 140"/>
              <a:gd name="T47" fmla="*/ 63 h 125"/>
              <a:gd name="T48" fmla="*/ 71 w 140"/>
              <a:gd name="T49" fmla="*/ 0 h 125"/>
              <a:gd name="T50" fmla="*/ 0 w 140"/>
              <a:gd name="T51" fmla="*/ 63 h 1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40" h="125">
                <a:moveTo>
                  <a:pt x="19" y="122"/>
                </a:moveTo>
                <a:cubicBezTo>
                  <a:pt x="19" y="122"/>
                  <a:pt x="19" y="125"/>
                  <a:pt x="22" y="125"/>
                </a:cubicBezTo>
                <a:cubicBezTo>
                  <a:pt x="25" y="125"/>
                  <a:pt x="57" y="125"/>
                  <a:pt x="57" y="125"/>
                </a:cubicBezTo>
                <a:cubicBezTo>
                  <a:pt x="57" y="96"/>
                  <a:pt x="57" y="96"/>
                  <a:pt x="57" y="96"/>
                </a:cubicBezTo>
                <a:cubicBezTo>
                  <a:pt x="57" y="96"/>
                  <a:pt x="57" y="91"/>
                  <a:pt x="61" y="91"/>
                </a:cubicBezTo>
                <a:cubicBezTo>
                  <a:pt x="76" y="91"/>
                  <a:pt x="76" y="91"/>
                  <a:pt x="76" y="91"/>
                </a:cubicBezTo>
                <a:cubicBezTo>
                  <a:pt x="82" y="91"/>
                  <a:pt x="81" y="96"/>
                  <a:pt x="81" y="96"/>
                </a:cubicBezTo>
                <a:cubicBezTo>
                  <a:pt x="81" y="125"/>
                  <a:pt x="81" y="125"/>
                  <a:pt x="81" y="125"/>
                </a:cubicBezTo>
                <a:cubicBezTo>
                  <a:pt x="81" y="125"/>
                  <a:pt x="111" y="125"/>
                  <a:pt x="116" y="125"/>
                </a:cubicBezTo>
                <a:cubicBezTo>
                  <a:pt x="120" y="125"/>
                  <a:pt x="120" y="121"/>
                  <a:pt x="120" y="121"/>
                </a:cubicBezTo>
                <a:cubicBezTo>
                  <a:pt x="120" y="67"/>
                  <a:pt x="120" y="67"/>
                  <a:pt x="120" y="67"/>
                </a:cubicBezTo>
                <a:cubicBezTo>
                  <a:pt x="71" y="24"/>
                  <a:pt x="71" y="24"/>
                  <a:pt x="71" y="24"/>
                </a:cubicBezTo>
                <a:cubicBezTo>
                  <a:pt x="19" y="67"/>
                  <a:pt x="19" y="67"/>
                  <a:pt x="19" y="67"/>
                </a:cubicBezTo>
                <a:cubicBezTo>
                  <a:pt x="19" y="122"/>
                  <a:pt x="19" y="122"/>
                  <a:pt x="19" y="122"/>
                </a:cubicBezTo>
                <a:close/>
                <a:moveTo>
                  <a:pt x="124" y="15"/>
                </a:moveTo>
                <a:cubicBezTo>
                  <a:pt x="110" y="15"/>
                  <a:pt x="110" y="15"/>
                  <a:pt x="110" y="15"/>
                </a:cubicBezTo>
                <a:cubicBezTo>
                  <a:pt x="110" y="31"/>
                  <a:pt x="110" y="31"/>
                  <a:pt x="110" y="31"/>
                </a:cubicBezTo>
                <a:cubicBezTo>
                  <a:pt x="124" y="43"/>
                  <a:pt x="124" y="43"/>
                  <a:pt x="124" y="43"/>
                </a:cubicBezTo>
                <a:cubicBezTo>
                  <a:pt x="124" y="15"/>
                  <a:pt x="124" y="15"/>
                  <a:pt x="124" y="15"/>
                </a:cubicBezTo>
                <a:close/>
                <a:moveTo>
                  <a:pt x="0" y="63"/>
                </a:moveTo>
                <a:cubicBezTo>
                  <a:pt x="0" y="63"/>
                  <a:pt x="4" y="72"/>
                  <a:pt x="14" y="63"/>
                </a:cubicBezTo>
                <a:cubicBezTo>
                  <a:pt x="71" y="15"/>
                  <a:pt x="71" y="15"/>
                  <a:pt x="71" y="15"/>
                </a:cubicBezTo>
                <a:cubicBezTo>
                  <a:pt x="125" y="63"/>
                  <a:pt x="125" y="63"/>
                  <a:pt x="125" y="63"/>
                </a:cubicBezTo>
                <a:cubicBezTo>
                  <a:pt x="136" y="71"/>
                  <a:pt x="140" y="63"/>
                  <a:pt x="140" y="63"/>
                </a:cubicBezTo>
                <a:cubicBezTo>
                  <a:pt x="71" y="0"/>
                  <a:pt x="71" y="0"/>
                  <a:pt x="71" y="0"/>
                </a:cubicBezTo>
                <a:cubicBezTo>
                  <a:pt x="0" y="63"/>
                  <a:pt x="0" y="63"/>
                  <a:pt x="0" y="63"/>
                </a:cubicBezTo>
                <a:close/>
              </a:path>
            </a:pathLst>
          </a:custGeom>
          <a:solidFill>
            <a:srgbClr val="585353"/>
          </a:solidFill>
          <a:ln>
            <a:noFill/>
          </a:ln>
          <a:effectLst/>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sp>
        <p:nvSpPr>
          <p:cNvPr id="12" name="TextBox 11">
            <a:extLst>
              <a:ext uri="{FF2B5EF4-FFF2-40B4-BE49-F238E27FC236}">
                <a16:creationId xmlns:a16="http://schemas.microsoft.com/office/drawing/2014/main" id="{E5090E11-1F81-4976-922C-48F4E09225F0}"/>
              </a:ext>
            </a:extLst>
          </p:cNvPr>
          <p:cNvSpPr txBox="1"/>
          <p:nvPr/>
        </p:nvSpPr>
        <p:spPr>
          <a:xfrm>
            <a:off x="914401" y="3688846"/>
            <a:ext cx="2286000" cy="1954381"/>
          </a:xfrm>
          <a:prstGeom prst="rect">
            <a:avLst/>
          </a:prstGeom>
          <a:noFill/>
        </p:spPr>
        <p:txBody>
          <a:bodyPr wrap="square" rtlCol="0">
            <a:spAutoFit/>
          </a:bodyPr>
          <a:lstStyle/>
          <a:p>
            <a:r>
              <a:rPr lang="en-US" sz="1300" dirty="0">
                <a:solidFill>
                  <a:srgbClr val="585353"/>
                </a:solidFill>
                <a:latin typeface="Candara" panose="020E0502030303020204" pitchFamily="34" charset="0"/>
              </a:rPr>
              <a:t>Lorem ipsum dolor sit amet, consectetur adipiscing elit, sed do eiusmod tempor incididunt ut labore et dolore magna aliqua. </a:t>
            </a:r>
          </a:p>
          <a:p>
            <a:endParaRPr lang="en-US" sz="800" dirty="0">
              <a:solidFill>
                <a:srgbClr val="585353"/>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585353"/>
                </a:solidFill>
                <a:latin typeface="Candara" panose="020E0502030303020204" pitchFamily="34" charset="0"/>
              </a:rPr>
              <a:t>Lorem ipsum dolor sit amet, consectetur adipiscing elit.</a:t>
            </a:r>
          </a:p>
          <a:p>
            <a:pPr marL="171450" indent="-171450">
              <a:buFont typeface="Wingdings" panose="05000000000000000000" pitchFamily="2" charset="2"/>
              <a:buChar char="ü"/>
            </a:pPr>
            <a:r>
              <a:rPr lang="en-US" sz="1200" dirty="0">
                <a:solidFill>
                  <a:srgbClr val="585353"/>
                </a:solidFill>
                <a:latin typeface="Candara" panose="020E0502030303020204" pitchFamily="34" charset="0"/>
              </a:rPr>
              <a:t>Lorem ipsum dolor sit amet, consectetur adipiscing elit.</a:t>
            </a:r>
          </a:p>
        </p:txBody>
      </p:sp>
      <p:sp>
        <p:nvSpPr>
          <p:cNvPr id="13" name="TextBox 12">
            <a:extLst>
              <a:ext uri="{FF2B5EF4-FFF2-40B4-BE49-F238E27FC236}">
                <a16:creationId xmlns:a16="http://schemas.microsoft.com/office/drawing/2014/main" id="{DD7B7492-08EF-40C4-95C7-2E1A52210262}"/>
              </a:ext>
            </a:extLst>
          </p:cNvPr>
          <p:cNvSpPr txBox="1"/>
          <p:nvPr/>
        </p:nvSpPr>
        <p:spPr>
          <a:xfrm>
            <a:off x="1730690" y="2077407"/>
            <a:ext cx="1704295" cy="323165"/>
          </a:xfrm>
          <a:prstGeom prst="rect">
            <a:avLst/>
          </a:prstGeom>
          <a:noFill/>
        </p:spPr>
        <p:txBody>
          <a:bodyPr wrap="square" rtlCol="0">
            <a:spAutoFit/>
          </a:bodyPr>
          <a:lstStyle/>
          <a:p>
            <a:r>
              <a:rPr lang="en-US" sz="1500" b="1" dirty="0">
                <a:solidFill>
                  <a:srgbClr val="585353"/>
                </a:solidFill>
                <a:latin typeface="Candara" panose="020E0502030303020204" pitchFamily="34" charset="0"/>
              </a:rPr>
              <a:t>LOREM IPSUM</a:t>
            </a:r>
          </a:p>
        </p:txBody>
      </p:sp>
      <p:sp>
        <p:nvSpPr>
          <p:cNvPr id="17" name="Freeform: Shape 16">
            <a:extLst>
              <a:ext uri="{FF2B5EF4-FFF2-40B4-BE49-F238E27FC236}">
                <a16:creationId xmlns:a16="http://schemas.microsoft.com/office/drawing/2014/main" id="{829CC017-315F-4252-B634-D58218A35B70}"/>
              </a:ext>
            </a:extLst>
          </p:cNvPr>
          <p:cNvSpPr/>
          <p:nvPr/>
        </p:nvSpPr>
        <p:spPr>
          <a:xfrm>
            <a:off x="3599679" y="1965139"/>
            <a:ext cx="2286000" cy="4191000"/>
          </a:xfrm>
          <a:custGeom>
            <a:avLst/>
            <a:gdLst>
              <a:gd name="connsiteX0" fmla="*/ 0 w 2286000"/>
              <a:gd name="connsiteY0" fmla="*/ 0 h 4114800"/>
              <a:gd name="connsiteX1" fmla="*/ 2286000 w 2286000"/>
              <a:gd name="connsiteY1" fmla="*/ 0 h 4114800"/>
              <a:gd name="connsiteX2" fmla="*/ 2286000 w 2286000"/>
              <a:gd name="connsiteY2" fmla="*/ 4114800 h 4114800"/>
              <a:gd name="connsiteX3" fmla="*/ 0 w 2286000"/>
              <a:gd name="connsiteY3" fmla="*/ 4114800 h 4114800"/>
              <a:gd name="connsiteX4" fmla="*/ 0 w 2286000"/>
              <a:gd name="connsiteY4" fmla="*/ 1676400 h 4114800"/>
              <a:gd name="connsiteX5" fmla="*/ 762000 w 2286000"/>
              <a:gd name="connsiteY5" fmla="*/ 952500 h 4114800"/>
              <a:gd name="connsiteX6" fmla="*/ 0 w 2286000"/>
              <a:gd name="connsiteY6" fmla="*/ 228600 h 4114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286000" h="4114800">
                <a:moveTo>
                  <a:pt x="0" y="0"/>
                </a:moveTo>
                <a:lnTo>
                  <a:pt x="2286000" y="0"/>
                </a:lnTo>
                <a:lnTo>
                  <a:pt x="2286000" y="4114800"/>
                </a:lnTo>
                <a:lnTo>
                  <a:pt x="0" y="4114800"/>
                </a:lnTo>
                <a:lnTo>
                  <a:pt x="0" y="1676400"/>
                </a:lnTo>
                <a:cubicBezTo>
                  <a:pt x="420841" y="1676400"/>
                  <a:pt x="762000" y="1352299"/>
                  <a:pt x="762000" y="952500"/>
                </a:cubicBezTo>
                <a:cubicBezTo>
                  <a:pt x="762000" y="552701"/>
                  <a:pt x="420841" y="228600"/>
                  <a:pt x="0" y="228600"/>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TextBox 19">
            <a:extLst>
              <a:ext uri="{FF2B5EF4-FFF2-40B4-BE49-F238E27FC236}">
                <a16:creationId xmlns:a16="http://schemas.microsoft.com/office/drawing/2014/main" id="{70E6ED28-1EE4-4022-8B5E-EADDE2EA5D2A}"/>
              </a:ext>
            </a:extLst>
          </p:cNvPr>
          <p:cNvSpPr txBox="1"/>
          <p:nvPr/>
        </p:nvSpPr>
        <p:spPr>
          <a:xfrm>
            <a:off x="3599680" y="3688846"/>
            <a:ext cx="2286000" cy="1954381"/>
          </a:xfrm>
          <a:prstGeom prst="rect">
            <a:avLst/>
          </a:prstGeom>
          <a:noFill/>
        </p:spPr>
        <p:txBody>
          <a:bodyPr wrap="square" rtlCol="0">
            <a:spAutoFit/>
          </a:bodyPr>
          <a:lstStyle/>
          <a:p>
            <a:r>
              <a:rPr lang="en-US" sz="1300" dirty="0">
                <a:solidFill>
                  <a:srgbClr val="585353"/>
                </a:solidFill>
                <a:latin typeface="Candara" panose="020E0502030303020204" pitchFamily="34" charset="0"/>
              </a:rPr>
              <a:t>Lorem ipsum dolor sit amet, consectetur adipiscing elit, sed do eiusmod tempor incididunt ut labore et dolore magna aliqua. </a:t>
            </a:r>
          </a:p>
          <a:p>
            <a:endParaRPr lang="en-US" sz="800" dirty="0">
              <a:solidFill>
                <a:srgbClr val="585353"/>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585353"/>
                </a:solidFill>
                <a:latin typeface="Candara" panose="020E0502030303020204" pitchFamily="34" charset="0"/>
              </a:rPr>
              <a:t>Lorem ipsum dolor sit amet, consectetur adipiscing elit.</a:t>
            </a:r>
          </a:p>
          <a:p>
            <a:pPr marL="171450" indent="-171450">
              <a:buFont typeface="Wingdings" panose="05000000000000000000" pitchFamily="2" charset="2"/>
              <a:buChar char="ü"/>
            </a:pPr>
            <a:r>
              <a:rPr lang="en-US" sz="1200" dirty="0">
                <a:solidFill>
                  <a:srgbClr val="585353"/>
                </a:solidFill>
                <a:latin typeface="Candara" panose="020E0502030303020204" pitchFamily="34" charset="0"/>
              </a:rPr>
              <a:t>Lorem ipsum dolor sit amet, consectetur adipiscing elit.</a:t>
            </a:r>
          </a:p>
        </p:txBody>
      </p:sp>
      <p:sp>
        <p:nvSpPr>
          <p:cNvPr id="21" name="TextBox 20">
            <a:extLst>
              <a:ext uri="{FF2B5EF4-FFF2-40B4-BE49-F238E27FC236}">
                <a16:creationId xmlns:a16="http://schemas.microsoft.com/office/drawing/2014/main" id="{0877918D-C260-47B8-AA9A-7A4A9C8347B4}"/>
              </a:ext>
            </a:extLst>
          </p:cNvPr>
          <p:cNvSpPr txBox="1"/>
          <p:nvPr/>
        </p:nvSpPr>
        <p:spPr>
          <a:xfrm>
            <a:off x="4415969" y="2077407"/>
            <a:ext cx="1704295" cy="323165"/>
          </a:xfrm>
          <a:prstGeom prst="rect">
            <a:avLst/>
          </a:prstGeom>
          <a:noFill/>
        </p:spPr>
        <p:txBody>
          <a:bodyPr wrap="square" rtlCol="0">
            <a:spAutoFit/>
          </a:bodyPr>
          <a:lstStyle/>
          <a:p>
            <a:r>
              <a:rPr lang="en-US" sz="1500" b="1" dirty="0">
                <a:solidFill>
                  <a:srgbClr val="585353"/>
                </a:solidFill>
                <a:latin typeface="Candara" panose="020E0502030303020204" pitchFamily="34" charset="0"/>
              </a:rPr>
              <a:t>LOREM IPSUM</a:t>
            </a:r>
          </a:p>
        </p:txBody>
      </p:sp>
      <p:sp>
        <p:nvSpPr>
          <p:cNvPr id="24" name="Freeform: Shape 23">
            <a:extLst>
              <a:ext uri="{FF2B5EF4-FFF2-40B4-BE49-F238E27FC236}">
                <a16:creationId xmlns:a16="http://schemas.microsoft.com/office/drawing/2014/main" id="{AB8A7FA5-D82F-457D-B77A-F78037B5EB0A}"/>
              </a:ext>
            </a:extLst>
          </p:cNvPr>
          <p:cNvSpPr/>
          <p:nvPr/>
        </p:nvSpPr>
        <p:spPr>
          <a:xfrm>
            <a:off x="6280924" y="1976558"/>
            <a:ext cx="2286000" cy="4191000"/>
          </a:xfrm>
          <a:custGeom>
            <a:avLst/>
            <a:gdLst>
              <a:gd name="connsiteX0" fmla="*/ 0 w 2286000"/>
              <a:gd name="connsiteY0" fmla="*/ 0 h 4114800"/>
              <a:gd name="connsiteX1" fmla="*/ 2286000 w 2286000"/>
              <a:gd name="connsiteY1" fmla="*/ 0 h 4114800"/>
              <a:gd name="connsiteX2" fmla="*/ 2286000 w 2286000"/>
              <a:gd name="connsiteY2" fmla="*/ 4114800 h 4114800"/>
              <a:gd name="connsiteX3" fmla="*/ 0 w 2286000"/>
              <a:gd name="connsiteY3" fmla="*/ 4114800 h 4114800"/>
              <a:gd name="connsiteX4" fmla="*/ 0 w 2286000"/>
              <a:gd name="connsiteY4" fmla="*/ 1676400 h 4114800"/>
              <a:gd name="connsiteX5" fmla="*/ 762000 w 2286000"/>
              <a:gd name="connsiteY5" fmla="*/ 952500 h 4114800"/>
              <a:gd name="connsiteX6" fmla="*/ 0 w 2286000"/>
              <a:gd name="connsiteY6" fmla="*/ 228600 h 4114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286000" h="4114800">
                <a:moveTo>
                  <a:pt x="0" y="0"/>
                </a:moveTo>
                <a:lnTo>
                  <a:pt x="2286000" y="0"/>
                </a:lnTo>
                <a:lnTo>
                  <a:pt x="2286000" y="4114800"/>
                </a:lnTo>
                <a:lnTo>
                  <a:pt x="0" y="4114800"/>
                </a:lnTo>
                <a:lnTo>
                  <a:pt x="0" y="1676400"/>
                </a:lnTo>
                <a:cubicBezTo>
                  <a:pt x="420841" y="1676400"/>
                  <a:pt x="762000" y="1352299"/>
                  <a:pt x="762000" y="952500"/>
                </a:cubicBezTo>
                <a:cubicBezTo>
                  <a:pt x="762000" y="552701"/>
                  <a:pt x="420841" y="228600"/>
                  <a:pt x="0" y="228600"/>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TextBox 26">
            <a:extLst>
              <a:ext uri="{FF2B5EF4-FFF2-40B4-BE49-F238E27FC236}">
                <a16:creationId xmlns:a16="http://schemas.microsoft.com/office/drawing/2014/main" id="{D2D7FD44-BEB8-4343-B523-983841C465CC}"/>
              </a:ext>
            </a:extLst>
          </p:cNvPr>
          <p:cNvSpPr txBox="1"/>
          <p:nvPr/>
        </p:nvSpPr>
        <p:spPr>
          <a:xfrm>
            <a:off x="6280925" y="3700265"/>
            <a:ext cx="2286000" cy="1954381"/>
          </a:xfrm>
          <a:prstGeom prst="rect">
            <a:avLst/>
          </a:prstGeom>
          <a:noFill/>
        </p:spPr>
        <p:txBody>
          <a:bodyPr wrap="square" rtlCol="0">
            <a:spAutoFit/>
          </a:bodyPr>
          <a:lstStyle/>
          <a:p>
            <a:r>
              <a:rPr lang="en-US" sz="1300" dirty="0">
                <a:solidFill>
                  <a:srgbClr val="585353"/>
                </a:solidFill>
                <a:latin typeface="Candara" panose="020E0502030303020204" pitchFamily="34" charset="0"/>
              </a:rPr>
              <a:t>Lorem ipsum dolor sit amet, consectetur adipiscing elit, sed do eiusmod tempor incididunt ut labore et dolore magna aliqua. </a:t>
            </a:r>
          </a:p>
          <a:p>
            <a:endParaRPr lang="en-US" sz="800" dirty="0">
              <a:solidFill>
                <a:srgbClr val="585353"/>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585353"/>
                </a:solidFill>
                <a:latin typeface="Candara" panose="020E0502030303020204" pitchFamily="34" charset="0"/>
              </a:rPr>
              <a:t>Lorem ipsum dolor sit amet, consectetur adipiscing elit.</a:t>
            </a:r>
          </a:p>
          <a:p>
            <a:pPr marL="171450" indent="-171450">
              <a:buFont typeface="Wingdings" panose="05000000000000000000" pitchFamily="2" charset="2"/>
              <a:buChar char="ü"/>
            </a:pPr>
            <a:r>
              <a:rPr lang="en-US" sz="1200" dirty="0">
                <a:solidFill>
                  <a:srgbClr val="585353"/>
                </a:solidFill>
                <a:latin typeface="Candara" panose="020E0502030303020204" pitchFamily="34" charset="0"/>
              </a:rPr>
              <a:t>Lorem ipsum dolor sit amet, consectetur adipiscing elit.</a:t>
            </a:r>
          </a:p>
        </p:txBody>
      </p:sp>
      <p:sp>
        <p:nvSpPr>
          <p:cNvPr id="28" name="TextBox 27">
            <a:extLst>
              <a:ext uri="{FF2B5EF4-FFF2-40B4-BE49-F238E27FC236}">
                <a16:creationId xmlns:a16="http://schemas.microsoft.com/office/drawing/2014/main" id="{074B9897-3AB6-448D-A791-C5BB5D45CFC4}"/>
              </a:ext>
            </a:extLst>
          </p:cNvPr>
          <p:cNvSpPr txBox="1"/>
          <p:nvPr/>
        </p:nvSpPr>
        <p:spPr>
          <a:xfrm>
            <a:off x="7097214" y="2088826"/>
            <a:ext cx="1704295" cy="323165"/>
          </a:xfrm>
          <a:prstGeom prst="rect">
            <a:avLst/>
          </a:prstGeom>
          <a:noFill/>
        </p:spPr>
        <p:txBody>
          <a:bodyPr wrap="square" rtlCol="0">
            <a:spAutoFit/>
          </a:bodyPr>
          <a:lstStyle/>
          <a:p>
            <a:r>
              <a:rPr lang="en-US" sz="1500" b="1" dirty="0">
                <a:solidFill>
                  <a:srgbClr val="585353"/>
                </a:solidFill>
                <a:latin typeface="Candara" panose="020E0502030303020204" pitchFamily="34" charset="0"/>
              </a:rPr>
              <a:t>LOREM IPSUM</a:t>
            </a:r>
          </a:p>
        </p:txBody>
      </p:sp>
      <p:sp>
        <p:nvSpPr>
          <p:cNvPr id="31" name="Freeform: Shape 30">
            <a:extLst>
              <a:ext uri="{FF2B5EF4-FFF2-40B4-BE49-F238E27FC236}">
                <a16:creationId xmlns:a16="http://schemas.microsoft.com/office/drawing/2014/main" id="{012F208B-9A4C-4F36-BCEE-8F0CD487F61A}"/>
              </a:ext>
            </a:extLst>
          </p:cNvPr>
          <p:cNvSpPr/>
          <p:nvPr/>
        </p:nvSpPr>
        <p:spPr>
          <a:xfrm>
            <a:off x="8961745" y="1976558"/>
            <a:ext cx="2286000" cy="4191000"/>
          </a:xfrm>
          <a:custGeom>
            <a:avLst/>
            <a:gdLst>
              <a:gd name="connsiteX0" fmla="*/ 0 w 2286000"/>
              <a:gd name="connsiteY0" fmla="*/ 0 h 4114800"/>
              <a:gd name="connsiteX1" fmla="*/ 2286000 w 2286000"/>
              <a:gd name="connsiteY1" fmla="*/ 0 h 4114800"/>
              <a:gd name="connsiteX2" fmla="*/ 2286000 w 2286000"/>
              <a:gd name="connsiteY2" fmla="*/ 4114800 h 4114800"/>
              <a:gd name="connsiteX3" fmla="*/ 0 w 2286000"/>
              <a:gd name="connsiteY3" fmla="*/ 4114800 h 4114800"/>
              <a:gd name="connsiteX4" fmla="*/ 0 w 2286000"/>
              <a:gd name="connsiteY4" fmla="*/ 1676400 h 4114800"/>
              <a:gd name="connsiteX5" fmla="*/ 762000 w 2286000"/>
              <a:gd name="connsiteY5" fmla="*/ 952500 h 4114800"/>
              <a:gd name="connsiteX6" fmla="*/ 0 w 2286000"/>
              <a:gd name="connsiteY6" fmla="*/ 228600 h 4114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286000" h="4114800">
                <a:moveTo>
                  <a:pt x="0" y="0"/>
                </a:moveTo>
                <a:lnTo>
                  <a:pt x="2286000" y="0"/>
                </a:lnTo>
                <a:lnTo>
                  <a:pt x="2286000" y="4114800"/>
                </a:lnTo>
                <a:lnTo>
                  <a:pt x="0" y="4114800"/>
                </a:lnTo>
                <a:lnTo>
                  <a:pt x="0" y="1676400"/>
                </a:lnTo>
                <a:cubicBezTo>
                  <a:pt x="420841" y="1676400"/>
                  <a:pt x="762000" y="1352299"/>
                  <a:pt x="762000" y="952500"/>
                </a:cubicBezTo>
                <a:cubicBezTo>
                  <a:pt x="762000" y="552701"/>
                  <a:pt x="420841" y="228600"/>
                  <a:pt x="0" y="228600"/>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TextBox 33">
            <a:extLst>
              <a:ext uri="{FF2B5EF4-FFF2-40B4-BE49-F238E27FC236}">
                <a16:creationId xmlns:a16="http://schemas.microsoft.com/office/drawing/2014/main" id="{FC8BFC25-4F0F-4EAD-A53F-D1AADF0481EC}"/>
              </a:ext>
            </a:extLst>
          </p:cNvPr>
          <p:cNvSpPr txBox="1"/>
          <p:nvPr/>
        </p:nvSpPr>
        <p:spPr>
          <a:xfrm>
            <a:off x="8961746" y="3700265"/>
            <a:ext cx="2286000" cy="1954381"/>
          </a:xfrm>
          <a:prstGeom prst="rect">
            <a:avLst/>
          </a:prstGeom>
          <a:noFill/>
        </p:spPr>
        <p:txBody>
          <a:bodyPr wrap="square" rtlCol="0">
            <a:spAutoFit/>
          </a:bodyPr>
          <a:lstStyle/>
          <a:p>
            <a:r>
              <a:rPr lang="en-US" sz="1300" dirty="0">
                <a:solidFill>
                  <a:srgbClr val="585353"/>
                </a:solidFill>
                <a:latin typeface="Candara" panose="020E0502030303020204" pitchFamily="34" charset="0"/>
              </a:rPr>
              <a:t>Lorem ipsum dolor sit amet, consectetur adipiscing elit, sed do eiusmod tempor incididunt ut labore et dolore magna aliqua. </a:t>
            </a:r>
          </a:p>
          <a:p>
            <a:endParaRPr lang="en-US" sz="800" dirty="0">
              <a:solidFill>
                <a:srgbClr val="585353"/>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585353"/>
                </a:solidFill>
                <a:latin typeface="Candara" panose="020E0502030303020204" pitchFamily="34" charset="0"/>
              </a:rPr>
              <a:t>Lorem ipsum dolor sit amet, consectetur adipiscing elit.</a:t>
            </a:r>
          </a:p>
          <a:p>
            <a:pPr marL="171450" indent="-171450">
              <a:buFont typeface="Wingdings" panose="05000000000000000000" pitchFamily="2" charset="2"/>
              <a:buChar char="ü"/>
            </a:pPr>
            <a:r>
              <a:rPr lang="en-US" sz="1200" dirty="0">
                <a:solidFill>
                  <a:srgbClr val="585353"/>
                </a:solidFill>
                <a:latin typeface="Candara" panose="020E0502030303020204" pitchFamily="34" charset="0"/>
              </a:rPr>
              <a:t>Lorem ipsum dolor sit amet, consectetur adipiscing elit.</a:t>
            </a:r>
          </a:p>
        </p:txBody>
      </p:sp>
      <p:sp>
        <p:nvSpPr>
          <p:cNvPr id="35" name="TextBox 34">
            <a:extLst>
              <a:ext uri="{FF2B5EF4-FFF2-40B4-BE49-F238E27FC236}">
                <a16:creationId xmlns:a16="http://schemas.microsoft.com/office/drawing/2014/main" id="{10EB2687-926E-4F04-A950-2F897389268B}"/>
              </a:ext>
            </a:extLst>
          </p:cNvPr>
          <p:cNvSpPr txBox="1"/>
          <p:nvPr/>
        </p:nvSpPr>
        <p:spPr>
          <a:xfrm>
            <a:off x="9778035" y="2088826"/>
            <a:ext cx="1704295" cy="323165"/>
          </a:xfrm>
          <a:prstGeom prst="rect">
            <a:avLst/>
          </a:prstGeom>
          <a:noFill/>
        </p:spPr>
        <p:txBody>
          <a:bodyPr wrap="square" rtlCol="0">
            <a:spAutoFit/>
          </a:bodyPr>
          <a:lstStyle/>
          <a:p>
            <a:r>
              <a:rPr lang="en-US" sz="1500" b="1" dirty="0">
                <a:solidFill>
                  <a:srgbClr val="585353"/>
                </a:solidFill>
                <a:latin typeface="Candara" panose="020E0502030303020204" pitchFamily="34" charset="0"/>
              </a:rPr>
              <a:t>LOREM IPSUM</a:t>
            </a:r>
          </a:p>
        </p:txBody>
      </p:sp>
      <p:sp>
        <p:nvSpPr>
          <p:cNvPr id="38" name="Freeform 101">
            <a:extLst>
              <a:ext uri="{FF2B5EF4-FFF2-40B4-BE49-F238E27FC236}">
                <a16:creationId xmlns:a16="http://schemas.microsoft.com/office/drawing/2014/main" id="{60D68466-A988-42E3-8398-6859ACEAB661}"/>
              </a:ext>
            </a:extLst>
          </p:cNvPr>
          <p:cNvSpPr>
            <a:spLocks noChangeAspect="1" noEditPoints="1"/>
          </p:cNvSpPr>
          <p:nvPr/>
        </p:nvSpPr>
        <p:spPr bwMode="auto">
          <a:xfrm>
            <a:off x="7510590" y="2647891"/>
            <a:ext cx="494180" cy="457200"/>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solidFill>
            <a:srgbClr val="585353"/>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9" name="Freeform 91">
            <a:extLst>
              <a:ext uri="{FF2B5EF4-FFF2-40B4-BE49-F238E27FC236}">
                <a16:creationId xmlns:a16="http://schemas.microsoft.com/office/drawing/2014/main" id="{5CF8EB6A-E16E-444D-898F-C3F277A2E0CA}"/>
              </a:ext>
            </a:extLst>
          </p:cNvPr>
          <p:cNvSpPr>
            <a:spLocks noChangeAspect="1" noEditPoints="1"/>
          </p:cNvSpPr>
          <p:nvPr/>
        </p:nvSpPr>
        <p:spPr bwMode="auto">
          <a:xfrm>
            <a:off x="10209901" y="2647891"/>
            <a:ext cx="457200" cy="457200"/>
          </a:xfrm>
          <a:custGeom>
            <a:avLst/>
            <a:gdLst/>
            <a:ahLst/>
            <a:cxnLst>
              <a:cxn ang="0">
                <a:pos x="0" y="31"/>
              </a:cxn>
              <a:cxn ang="0">
                <a:pos x="41" y="22"/>
              </a:cxn>
              <a:cxn ang="0">
                <a:pos x="45" y="20"/>
              </a:cxn>
              <a:cxn ang="0">
                <a:pos x="49" y="19"/>
              </a:cxn>
              <a:cxn ang="0">
                <a:pos x="48" y="17"/>
              </a:cxn>
              <a:cxn ang="0">
                <a:pos x="45" y="15"/>
              </a:cxn>
              <a:cxn ang="0">
                <a:pos x="43" y="15"/>
              </a:cxn>
              <a:cxn ang="0">
                <a:pos x="42" y="14"/>
              </a:cxn>
              <a:cxn ang="0">
                <a:pos x="38" y="12"/>
              </a:cxn>
              <a:cxn ang="0">
                <a:pos x="38" y="16"/>
              </a:cxn>
              <a:cxn ang="0">
                <a:pos x="37" y="19"/>
              </a:cxn>
              <a:cxn ang="0">
                <a:pos x="33" y="17"/>
              </a:cxn>
              <a:cxn ang="0">
                <a:pos x="29" y="15"/>
              </a:cxn>
              <a:cxn ang="0">
                <a:pos x="30" y="11"/>
              </a:cxn>
              <a:cxn ang="0">
                <a:pos x="35" y="10"/>
              </a:cxn>
              <a:cxn ang="0">
                <a:pos x="34" y="8"/>
              </a:cxn>
              <a:cxn ang="0">
                <a:pos x="31" y="9"/>
              </a:cxn>
              <a:cxn ang="0">
                <a:pos x="27" y="6"/>
              </a:cxn>
              <a:cxn ang="0">
                <a:pos x="28" y="9"/>
              </a:cxn>
              <a:cxn ang="0">
                <a:pos x="26" y="9"/>
              </a:cxn>
              <a:cxn ang="0">
                <a:pos x="23" y="7"/>
              </a:cxn>
              <a:cxn ang="0">
                <a:pos x="21" y="8"/>
              </a:cxn>
              <a:cxn ang="0">
                <a:pos x="23" y="9"/>
              </a:cxn>
              <a:cxn ang="0">
                <a:pos x="22" y="10"/>
              </a:cxn>
              <a:cxn ang="0">
                <a:pos x="10" y="18"/>
              </a:cxn>
              <a:cxn ang="0">
                <a:pos x="11" y="19"/>
              </a:cxn>
              <a:cxn ang="0">
                <a:pos x="13" y="22"/>
              </a:cxn>
              <a:cxn ang="0">
                <a:pos x="12" y="26"/>
              </a:cxn>
              <a:cxn ang="0">
                <a:pos x="15" y="30"/>
              </a:cxn>
              <a:cxn ang="0">
                <a:pos x="18" y="35"/>
              </a:cxn>
              <a:cxn ang="0">
                <a:pos x="19" y="37"/>
              </a:cxn>
              <a:cxn ang="0">
                <a:pos x="17" y="32"/>
              </a:cxn>
              <a:cxn ang="0">
                <a:pos x="21" y="37"/>
              </a:cxn>
              <a:cxn ang="0">
                <a:pos x="25" y="41"/>
              </a:cxn>
              <a:cxn ang="0">
                <a:pos x="30" y="44"/>
              </a:cxn>
              <a:cxn ang="0">
                <a:pos x="35" y="47"/>
              </a:cxn>
              <a:cxn ang="0">
                <a:pos x="36" y="47"/>
              </a:cxn>
              <a:cxn ang="0">
                <a:pos x="34" y="43"/>
              </a:cxn>
              <a:cxn ang="0">
                <a:pos x="32" y="42"/>
              </a:cxn>
              <a:cxn ang="0">
                <a:pos x="32" y="39"/>
              </a:cxn>
              <a:cxn ang="0">
                <a:pos x="28" y="41"/>
              </a:cxn>
              <a:cxn ang="0">
                <a:pos x="27" y="34"/>
              </a:cxn>
              <a:cxn ang="0">
                <a:pos x="30" y="34"/>
              </a:cxn>
              <a:cxn ang="0">
                <a:pos x="32" y="33"/>
              </a:cxn>
              <a:cxn ang="0">
                <a:pos x="35" y="34"/>
              </a:cxn>
              <a:cxn ang="0">
                <a:pos x="36" y="33"/>
              </a:cxn>
              <a:cxn ang="0">
                <a:pos x="38" y="29"/>
              </a:cxn>
              <a:cxn ang="0">
                <a:pos x="38" y="28"/>
              </a:cxn>
              <a:cxn ang="0">
                <a:pos x="41" y="26"/>
              </a:cxn>
              <a:cxn ang="0">
                <a:pos x="43" y="23"/>
              </a:cxn>
              <a:cxn ang="0">
                <a:pos x="44" y="22"/>
              </a:cxn>
              <a:cxn ang="0">
                <a:pos x="41" y="22"/>
              </a:cxn>
              <a:cxn ang="0">
                <a:pos x="48" y="48"/>
              </a:cxn>
              <a:cxn ang="0">
                <a:pos x="44" y="47"/>
              </a:cxn>
              <a:cxn ang="0">
                <a:pos x="41" y="47"/>
              </a:cxn>
              <a:cxn ang="0">
                <a:pos x="38" y="46"/>
              </a:cxn>
              <a:cxn ang="0">
                <a:pos x="37" y="50"/>
              </a:cxn>
              <a:cxn ang="0">
                <a:pos x="36" y="54"/>
              </a:cxn>
              <a:cxn ang="0">
                <a:pos x="50" y="49"/>
              </a:cxn>
            </a:cxnLst>
            <a:rect l="0" t="0" r="r" b="b"/>
            <a:pathLst>
              <a:path w="62" h="62">
                <a:moveTo>
                  <a:pt x="62" y="31"/>
                </a:moveTo>
                <a:cubicBezTo>
                  <a:pt x="62" y="48"/>
                  <a:pt x="48" y="62"/>
                  <a:pt x="31" y="62"/>
                </a:cubicBezTo>
                <a:cubicBezTo>
                  <a:pt x="14" y="62"/>
                  <a:pt x="0" y="48"/>
                  <a:pt x="0" y="31"/>
                </a:cubicBezTo>
                <a:cubicBezTo>
                  <a:pt x="0" y="14"/>
                  <a:pt x="14" y="0"/>
                  <a:pt x="31" y="0"/>
                </a:cubicBezTo>
                <a:cubicBezTo>
                  <a:pt x="48" y="0"/>
                  <a:pt x="62" y="14"/>
                  <a:pt x="62" y="31"/>
                </a:cubicBezTo>
                <a:close/>
                <a:moveTo>
                  <a:pt x="41" y="22"/>
                </a:moveTo>
                <a:cubicBezTo>
                  <a:pt x="42" y="22"/>
                  <a:pt x="42" y="21"/>
                  <a:pt x="42" y="21"/>
                </a:cubicBezTo>
                <a:cubicBezTo>
                  <a:pt x="42" y="21"/>
                  <a:pt x="42" y="21"/>
                  <a:pt x="43" y="21"/>
                </a:cubicBezTo>
                <a:cubicBezTo>
                  <a:pt x="43" y="20"/>
                  <a:pt x="44" y="20"/>
                  <a:pt x="45" y="20"/>
                </a:cubicBezTo>
                <a:cubicBezTo>
                  <a:pt x="46" y="20"/>
                  <a:pt x="46" y="20"/>
                  <a:pt x="47" y="21"/>
                </a:cubicBezTo>
                <a:cubicBezTo>
                  <a:pt x="47" y="20"/>
                  <a:pt x="48" y="20"/>
                  <a:pt x="48" y="20"/>
                </a:cubicBezTo>
                <a:cubicBezTo>
                  <a:pt x="48" y="19"/>
                  <a:pt x="49" y="19"/>
                  <a:pt x="49" y="19"/>
                </a:cubicBezTo>
                <a:cubicBezTo>
                  <a:pt x="49" y="19"/>
                  <a:pt x="49" y="18"/>
                  <a:pt x="49" y="18"/>
                </a:cubicBezTo>
                <a:cubicBezTo>
                  <a:pt x="49" y="18"/>
                  <a:pt x="48" y="18"/>
                  <a:pt x="48" y="17"/>
                </a:cubicBezTo>
                <a:cubicBezTo>
                  <a:pt x="48" y="17"/>
                  <a:pt x="48" y="17"/>
                  <a:pt x="48" y="17"/>
                </a:cubicBezTo>
                <a:cubicBezTo>
                  <a:pt x="48" y="17"/>
                  <a:pt x="47" y="17"/>
                  <a:pt x="47" y="17"/>
                </a:cubicBezTo>
                <a:cubicBezTo>
                  <a:pt x="46" y="17"/>
                  <a:pt x="46" y="16"/>
                  <a:pt x="46" y="16"/>
                </a:cubicBezTo>
                <a:cubicBezTo>
                  <a:pt x="46" y="15"/>
                  <a:pt x="45" y="15"/>
                  <a:pt x="45" y="15"/>
                </a:cubicBezTo>
                <a:cubicBezTo>
                  <a:pt x="45" y="15"/>
                  <a:pt x="45" y="14"/>
                  <a:pt x="45" y="14"/>
                </a:cubicBezTo>
                <a:cubicBezTo>
                  <a:pt x="44" y="14"/>
                  <a:pt x="44" y="15"/>
                  <a:pt x="44" y="15"/>
                </a:cubicBezTo>
                <a:cubicBezTo>
                  <a:pt x="43" y="15"/>
                  <a:pt x="43" y="15"/>
                  <a:pt x="43" y="15"/>
                </a:cubicBezTo>
                <a:cubicBezTo>
                  <a:pt x="43" y="15"/>
                  <a:pt x="43" y="15"/>
                  <a:pt x="42" y="15"/>
                </a:cubicBezTo>
                <a:cubicBezTo>
                  <a:pt x="43" y="15"/>
                  <a:pt x="42" y="15"/>
                  <a:pt x="42" y="15"/>
                </a:cubicBezTo>
                <a:cubicBezTo>
                  <a:pt x="42" y="14"/>
                  <a:pt x="42" y="14"/>
                  <a:pt x="42" y="14"/>
                </a:cubicBezTo>
                <a:cubicBezTo>
                  <a:pt x="42" y="14"/>
                  <a:pt x="42" y="14"/>
                  <a:pt x="42" y="14"/>
                </a:cubicBezTo>
                <a:cubicBezTo>
                  <a:pt x="42" y="13"/>
                  <a:pt x="41" y="13"/>
                  <a:pt x="40" y="13"/>
                </a:cubicBezTo>
                <a:cubicBezTo>
                  <a:pt x="40" y="12"/>
                  <a:pt x="38" y="12"/>
                  <a:pt x="38" y="12"/>
                </a:cubicBezTo>
                <a:cubicBezTo>
                  <a:pt x="37" y="13"/>
                  <a:pt x="38" y="13"/>
                  <a:pt x="38" y="14"/>
                </a:cubicBezTo>
                <a:cubicBezTo>
                  <a:pt x="38" y="14"/>
                  <a:pt x="37" y="14"/>
                  <a:pt x="37" y="15"/>
                </a:cubicBezTo>
                <a:cubicBezTo>
                  <a:pt x="37" y="15"/>
                  <a:pt x="38" y="15"/>
                  <a:pt x="38" y="16"/>
                </a:cubicBezTo>
                <a:cubicBezTo>
                  <a:pt x="38" y="17"/>
                  <a:pt x="37" y="17"/>
                  <a:pt x="37" y="17"/>
                </a:cubicBezTo>
                <a:cubicBezTo>
                  <a:pt x="37" y="18"/>
                  <a:pt x="37" y="18"/>
                  <a:pt x="37" y="19"/>
                </a:cubicBezTo>
                <a:cubicBezTo>
                  <a:pt x="38" y="19"/>
                  <a:pt x="37" y="19"/>
                  <a:pt x="37" y="19"/>
                </a:cubicBezTo>
                <a:cubicBezTo>
                  <a:pt x="36" y="20"/>
                  <a:pt x="35" y="19"/>
                  <a:pt x="35" y="18"/>
                </a:cubicBezTo>
                <a:cubicBezTo>
                  <a:pt x="35" y="18"/>
                  <a:pt x="35" y="17"/>
                  <a:pt x="34" y="17"/>
                </a:cubicBezTo>
                <a:cubicBezTo>
                  <a:pt x="34" y="17"/>
                  <a:pt x="33" y="17"/>
                  <a:pt x="33" y="17"/>
                </a:cubicBezTo>
                <a:cubicBezTo>
                  <a:pt x="33" y="16"/>
                  <a:pt x="32" y="16"/>
                  <a:pt x="32" y="16"/>
                </a:cubicBezTo>
                <a:cubicBezTo>
                  <a:pt x="31" y="16"/>
                  <a:pt x="30" y="16"/>
                  <a:pt x="29" y="16"/>
                </a:cubicBezTo>
                <a:cubicBezTo>
                  <a:pt x="30" y="16"/>
                  <a:pt x="29" y="15"/>
                  <a:pt x="29" y="15"/>
                </a:cubicBezTo>
                <a:cubicBezTo>
                  <a:pt x="29" y="14"/>
                  <a:pt x="29" y="14"/>
                  <a:pt x="29" y="14"/>
                </a:cubicBezTo>
                <a:cubicBezTo>
                  <a:pt x="29" y="13"/>
                  <a:pt x="29" y="13"/>
                  <a:pt x="29" y="13"/>
                </a:cubicBezTo>
                <a:cubicBezTo>
                  <a:pt x="29" y="12"/>
                  <a:pt x="30" y="11"/>
                  <a:pt x="30" y="11"/>
                </a:cubicBezTo>
                <a:cubicBezTo>
                  <a:pt x="31" y="12"/>
                  <a:pt x="31" y="12"/>
                  <a:pt x="32" y="11"/>
                </a:cubicBezTo>
                <a:cubicBezTo>
                  <a:pt x="32" y="11"/>
                  <a:pt x="32" y="10"/>
                  <a:pt x="33" y="10"/>
                </a:cubicBezTo>
                <a:cubicBezTo>
                  <a:pt x="33" y="9"/>
                  <a:pt x="34" y="10"/>
                  <a:pt x="35" y="10"/>
                </a:cubicBezTo>
                <a:cubicBezTo>
                  <a:pt x="35" y="10"/>
                  <a:pt x="35" y="9"/>
                  <a:pt x="35" y="9"/>
                </a:cubicBezTo>
                <a:cubicBezTo>
                  <a:pt x="35" y="9"/>
                  <a:pt x="35" y="8"/>
                  <a:pt x="35" y="8"/>
                </a:cubicBezTo>
                <a:cubicBezTo>
                  <a:pt x="34" y="7"/>
                  <a:pt x="33" y="8"/>
                  <a:pt x="34" y="8"/>
                </a:cubicBezTo>
                <a:cubicBezTo>
                  <a:pt x="34" y="8"/>
                  <a:pt x="33" y="10"/>
                  <a:pt x="32" y="9"/>
                </a:cubicBezTo>
                <a:cubicBezTo>
                  <a:pt x="32" y="9"/>
                  <a:pt x="32" y="8"/>
                  <a:pt x="31" y="8"/>
                </a:cubicBezTo>
                <a:cubicBezTo>
                  <a:pt x="31" y="8"/>
                  <a:pt x="31" y="8"/>
                  <a:pt x="31" y="9"/>
                </a:cubicBezTo>
                <a:cubicBezTo>
                  <a:pt x="31" y="8"/>
                  <a:pt x="30" y="8"/>
                  <a:pt x="29" y="8"/>
                </a:cubicBezTo>
                <a:cubicBezTo>
                  <a:pt x="30" y="7"/>
                  <a:pt x="29" y="7"/>
                  <a:pt x="29" y="7"/>
                </a:cubicBezTo>
                <a:cubicBezTo>
                  <a:pt x="29" y="6"/>
                  <a:pt x="28" y="6"/>
                  <a:pt x="27" y="6"/>
                </a:cubicBezTo>
                <a:cubicBezTo>
                  <a:pt x="27" y="7"/>
                  <a:pt x="28" y="8"/>
                  <a:pt x="29" y="8"/>
                </a:cubicBezTo>
                <a:cubicBezTo>
                  <a:pt x="29" y="8"/>
                  <a:pt x="29" y="8"/>
                  <a:pt x="29" y="8"/>
                </a:cubicBezTo>
                <a:cubicBezTo>
                  <a:pt x="29" y="8"/>
                  <a:pt x="28" y="9"/>
                  <a:pt x="28" y="9"/>
                </a:cubicBezTo>
                <a:cubicBezTo>
                  <a:pt x="28" y="9"/>
                  <a:pt x="28" y="10"/>
                  <a:pt x="28" y="10"/>
                </a:cubicBezTo>
                <a:cubicBezTo>
                  <a:pt x="27" y="10"/>
                  <a:pt x="27" y="9"/>
                  <a:pt x="27" y="9"/>
                </a:cubicBezTo>
                <a:cubicBezTo>
                  <a:pt x="28" y="9"/>
                  <a:pt x="26" y="9"/>
                  <a:pt x="26" y="9"/>
                </a:cubicBezTo>
                <a:cubicBezTo>
                  <a:pt x="25" y="9"/>
                  <a:pt x="24" y="9"/>
                  <a:pt x="24" y="9"/>
                </a:cubicBezTo>
                <a:cubicBezTo>
                  <a:pt x="24" y="8"/>
                  <a:pt x="24" y="7"/>
                  <a:pt x="24" y="8"/>
                </a:cubicBezTo>
                <a:cubicBezTo>
                  <a:pt x="24" y="7"/>
                  <a:pt x="23" y="7"/>
                  <a:pt x="23" y="7"/>
                </a:cubicBezTo>
                <a:cubicBezTo>
                  <a:pt x="22" y="7"/>
                  <a:pt x="21" y="8"/>
                  <a:pt x="19" y="9"/>
                </a:cubicBezTo>
                <a:cubicBezTo>
                  <a:pt x="19" y="9"/>
                  <a:pt x="20" y="9"/>
                  <a:pt x="20" y="9"/>
                </a:cubicBezTo>
                <a:cubicBezTo>
                  <a:pt x="20" y="8"/>
                  <a:pt x="20" y="8"/>
                  <a:pt x="21" y="8"/>
                </a:cubicBezTo>
                <a:cubicBezTo>
                  <a:pt x="21" y="8"/>
                  <a:pt x="22" y="7"/>
                  <a:pt x="22" y="8"/>
                </a:cubicBezTo>
                <a:cubicBezTo>
                  <a:pt x="22" y="8"/>
                  <a:pt x="23" y="8"/>
                  <a:pt x="23" y="8"/>
                </a:cubicBezTo>
                <a:cubicBezTo>
                  <a:pt x="23" y="8"/>
                  <a:pt x="23" y="8"/>
                  <a:pt x="23" y="9"/>
                </a:cubicBezTo>
                <a:cubicBezTo>
                  <a:pt x="23" y="8"/>
                  <a:pt x="23" y="9"/>
                  <a:pt x="22" y="9"/>
                </a:cubicBezTo>
                <a:cubicBezTo>
                  <a:pt x="22" y="9"/>
                  <a:pt x="21" y="9"/>
                  <a:pt x="21" y="9"/>
                </a:cubicBezTo>
                <a:cubicBezTo>
                  <a:pt x="21" y="9"/>
                  <a:pt x="22" y="10"/>
                  <a:pt x="22" y="10"/>
                </a:cubicBezTo>
                <a:cubicBezTo>
                  <a:pt x="21" y="9"/>
                  <a:pt x="21" y="9"/>
                  <a:pt x="20" y="9"/>
                </a:cubicBezTo>
                <a:cubicBezTo>
                  <a:pt x="20" y="9"/>
                  <a:pt x="19" y="9"/>
                  <a:pt x="19" y="9"/>
                </a:cubicBezTo>
                <a:cubicBezTo>
                  <a:pt x="15" y="11"/>
                  <a:pt x="12" y="14"/>
                  <a:pt x="10" y="18"/>
                </a:cubicBezTo>
                <a:cubicBezTo>
                  <a:pt x="10" y="18"/>
                  <a:pt x="10" y="18"/>
                  <a:pt x="10" y="18"/>
                </a:cubicBezTo>
                <a:cubicBezTo>
                  <a:pt x="10" y="18"/>
                  <a:pt x="10" y="19"/>
                  <a:pt x="11" y="19"/>
                </a:cubicBezTo>
                <a:cubicBezTo>
                  <a:pt x="11" y="19"/>
                  <a:pt x="11" y="19"/>
                  <a:pt x="11" y="19"/>
                </a:cubicBezTo>
                <a:cubicBezTo>
                  <a:pt x="11" y="19"/>
                  <a:pt x="13" y="20"/>
                  <a:pt x="13" y="21"/>
                </a:cubicBezTo>
                <a:cubicBezTo>
                  <a:pt x="13" y="21"/>
                  <a:pt x="13" y="21"/>
                  <a:pt x="14" y="21"/>
                </a:cubicBezTo>
                <a:cubicBezTo>
                  <a:pt x="14" y="22"/>
                  <a:pt x="13" y="22"/>
                  <a:pt x="13" y="22"/>
                </a:cubicBezTo>
                <a:cubicBezTo>
                  <a:pt x="13" y="22"/>
                  <a:pt x="12" y="21"/>
                  <a:pt x="12" y="22"/>
                </a:cubicBezTo>
                <a:cubicBezTo>
                  <a:pt x="12" y="22"/>
                  <a:pt x="12" y="23"/>
                  <a:pt x="13" y="23"/>
                </a:cubicBezTo>
                <a:cubicBezTo>
                  <a:pt x="12" y="23"/>
                  <a:pt x="12" y="25"/>
                  <a:pt x="12" y="26"/>
                </a:cubicBezTo>
                <a:cubicBezTo>
                  <a:pt x="12" y="26"/>
                  <a:pt x="12" y="26"/>
                  <a:pt x="12" y="26"/>
                </a:cubicBezTo>
                <a:cubicBezTo>
                  <a:pt x="12" y="26"/>
                  <a:pt x="13" y="28"/>
                  <a:pt x="13" y="28"/>
                </a:cubicBezTo>
                <a:cubicBezTo>
                  <a:pt x="13" y="28"/>
                  <a:pt x="14" y="30"/>
                  <a:pt x="15" y="30"/>
                </a:cubicBezTo>
                <a:cubicBezTo>
                  <a:pt x="15" y="30"/>
                  <a:pt x="16" y="31"/>
                  <a:pt x="16" y="31"/>
                </a:cubicBezTo>
                <a:cubicBezTo>
                  <a:pt x="17" y="32"/>
                  <a:pt x="17" y="33"/>
                  <a:pt x="17" y="33"/>
                </a:cubicBezTo>
                <a:cubicBezTo>
                  <a:pt x="17" y="34"/>
                  <a:pt x="18" y="34"/>
                  <a:pt x="18" y="35"/>
                </a:cubicBezTo>
                <a:cubicBezTo>
                  <a:pt x="18" y="35"/>
                  <a:pt x="18" y="35"/>
                  <a:pt x="18" y="35"/>
                </a:cubicBezTo>
                <a:cubicBezTo>
                  <a:pt x="18" y="35"/>
                  <a:pt x="19" y="35"/>
                  <a:pt x="19" y="36"/>
                </a:cubicBezTo>
                <a:cubicBezTo>
                  <a:pt x="19" y="36"/>
                  <a:pt x="19" y="37"/>
                  <a:pt x="19" y="37"/>
                </a:cubicBezTo>
                <a:cubicBezTo>
                  <a:pt x="20" y="36"/>
                  <a:pt x="19" y="35"/>
                  <a:pt x="18" y="34"/>
                </a:cubicBezTo>
                <a:cubicBezTo>
                  <a:pt x="18" y="34"/>
                  <a:pt x="18" y="34"/>
                  <a:pt x="18" y="33"/>
                </a:cubicBezTo>
                <a:cubicBezTo>
                  <a:pt x="18" y="33"/>
                  <a:pt x="18" y="32"/>
                  <a:pt x="17" y="32"/>
                </a:cubicBezTo>
                <a:cubicBezTo>
                  <a:pt x="18" y="32"/>
                  <a:pt x="18" y="32"/>
                  <a:pt x="18" y="33"/>
                </a:cubicBezTo>
                <a:cubicBezTo>
                  <a:pt x="18" y="33"/>
                  <a:pt x="20" y="35"/>
                  <a:pt x="20" y="35"/>
                </a:cubicBezTo>
                <a:cubicBezTo>
                  <a:pt x="20" y="35"/>
                  <a:pt x="21" y="37"/>
                  <a:pt x="21" y="37"/>
                </a:cubicBezTo>
                <a:cubicBezTo>
                  <a:pt x="21" y="37"/>
                  <a:pt x="22" y="37"/>
                  <a:pt x="22" y="38"/>
                </a:cubicBezTo>
                <a:cubicBezTo>
                  <a:pt x="22" y="38"/>
                  <a:pt x="22" y="39"/>
                  <a:pt x="23" y="40"/>
                </a:cubicBezTo>
                <a:cubicBezTo>
                  <a:pt x="23" y="41"/>
                  <a:pt x="24" y="41"/>
                  <a:pt x="25" y="41"/>
                </a:cubicBezTo>
                <a:cubicBezTo>
                  <a:pt x="25" y="42"/>
                  <a:pt x="26" y="42"/>
                  <a:pt x="26" y="42"/>
                </a:cubicBezTo>
                <a:cubicBezTo>
                  <a:pt x="27" y="43"/>
                  <a:pt x="27" y="42"/>
                  <a:pt x="28" y="42"/>
                </a:cubicBezTo>
                <a:cubicBezTo>
                  <a:pt x="29" y="42"/>
                  <a:pt x="29" y="43"/>
                  <a:pt x="30" y="44"/>
                </a:cubicBezTo>
                <a:cubicBezTo>
                  <a:pt x="31" y="44"/>
                  <a:pt x="32" y="44"/>
                  <a:pt x="32" y="44"/>
                </a:cubicBezTo>
                <a:cubicBezTo>
                  <a:pt x="32" y="44"/>
                  <a:pt x="33" y="46"/>
                  <a:pt x="33" y="46"/>
                </a:cubicBezTo>
                <a:cubicBezTo>
                  <a:pt x="34" y="46"/>
                  <a:pt x="34" y="47"/>
                  <a:pt x="35" y="47"/>
                </a:cubicBezTo>
                <a:cubicBezTo>
                  <a:pt x="35" y="47"/>
                  <a:pt x="35" y="47"/>
                  <a:pt x="35" y="47"/>
                </a:cubicBezTo>
                <a:cubicBezTo>
                  <a:pt x="35" y="47"/>
                  <a:pt x="36" y="48"/>
                  <a:pt x="36" y="48"/>
                </a:cubicBezTo>
                <a:cubicBezTo>
                  <a:pt x="36" y="48"/>
                  <a:pt x="36" y="47"/>
                  <a:pt x="36" y="47"/>
                </a:cubicBezTo>
                <a:cubicBezTo>
                  <a:pt x="36" y="47"/>
                  <a:pt x="35" y="47"/>
                  <a:pt x="34" y="46"/>
                </a:cubicBezTo>
                <a:cubicBezTo>
                  <a:pt x="34" y="46"/>
                  <a:pt x="34" y="45"/>
                  <a:pt x="34" y="45"/>
                </a:cubicBezTo>
                <a:cubicBezTo>
                  <a:pt x="35" y="45"/>
                  <a:pt x="35" y="44"/>
                  <a:pt x="34" y="43"/>
                </a:cubicBezTo>
                <a:cubicBezTo>
                  <a:pt x="34" y="43"/>
                  <a:pt x="34" y="43"/>
                  <a:pt x="34" y="42"/>
                </a:cubicBezTo>
                <a:cubicBezTo>
                  <a:pt x="33" y="43"/>
                  <a:pt x="33" y="42"/>
                  <a:pt x="32" y="42"/>
                </a:cubicBezTo>
                <a:cubicBezTo>
                  <a:pt x="32" y="42"/>
                  <a:pt x="32" y="42"/>
                  <a:pt x="32" y="42"/>
                </a:cubicBezTo>
                <a:cubicBezTo>
                  <a:pt x="32" y="42"/>
                  <a:pt x="32" y="43"/>
                  <a:pt x="32" y="42"/>
                </a:cubicBezTo>
                <a:cubicBezTo>
                  <a:pt x="32" y="42"/>
                  <a:pt x="32" y="41"/>
                  <a:pt x="32" y="41"/>
                </a:cubicBezTo>
                <a:cubicBezTo>
                  <a:pt x="32" y="40"/>
                  <a:pt x="33" y="39"/>
                  <a:pt x="32" y="39"/>
                </a:cubicBezTo>
                <a:cubicBezTo>
                  <a:pt x="31" y="39"/>
                  <a:pt x="31" y="39"/>
                  <a:pt x="31" y="40"/>
                </a:cubicBezTo>
                <a:cubicBezTo>
                  <a:pt x="30" y="40"/>
                  <a:pt x="30" y="40"/>
                  <a:pt x="30" y="41"/>
                </a:cubicBezTo>
                <a:cubicBezTo>
                  <a:pt x="30" y="41"/>
                  <a:pt x="28" y="41"/>
                  <a:pt x="28" y="41"/>
                </a:cubicBezTo>
                <a:cubicBezTo>
                  <a:pt x="27" y="40"/>
                  <a:pt x="27" y="39"/>
                  <a:pt x="27" y="38"/>
                </a:cubicBezTo>
                <a:cubicBezTo>
                  <a:pt x="27" y="37"/>
                  <a:pt x="27" y="36"/>
                  <a:pt x="27" y="35"/>
                </a:cubicBezTo>
                <a:cubicBezTo>
                  <a:pt x="27" y="35"/>
                  <a:pt x="27" y="34"/>
                  <a:pt x="27" y="34"/>
                </a:cubicBezTo>
                <a:cubicBezTo>
                  <a:pt x="28" y="34"/>
                  <a:pt x="28" y="34"/>
                  <a:pt x="28" y="34"/>
                </a:cubicBezTo>
                <a:cubicBezTo>
                  <a:pt x="28" y="34"/>
                  <a:pt x="28" y="34"/>
                  <a:pt x="28" y="34"/>
                </a:cubicBezTo>
                <a:cubicBezTo>
                  <a:pt x="28" y="34"/>
                  <a:pt x="29" y="33"/>
                  <a:pt x="30" y="34"/>
                </a:cubicBezTo>
                <a:cubicBezTo>
                  <a:pt x="30" y="34"/>
                  <a:pt x="31" y="34"/>
                  <a:pt x="31" y="33"/>
                </a:cubicBezTo>
                <a:cubicBezTo>
                  <a:pt x="31" y="33"/>
                  <a:pt x="31" y="33"/>
                  <a:pt x="31" y="33"/>
                </a:cubicBezTo>
                <a:cubicBezTo>
                  <a:pt x="31" y="33"/>
                  <a:pt x="31" y="33"/>
                  <a:pt x="32" y="33"/>
                </a:cubicBezTo>
                <a:cubicBezTo>
                  <a:pt x="32" y="33"/>
                  <a:pt x="33" y="33"/>
                  <a:pt x="33" y="33"/>
                </a:cubicBezTo>
                <a:cubicBezTo>
                  <a:pt x="34" y="34"/>
                  <a:pt x="34" y="34"/>
                  <a:pt x="34" y="33"/>
                </a:cubicBezTo>
                <a:cubicBezTo>
                  <a:pt x="35" y="34"/>
                  <a:pt x="35" y="34"/>
                  <a:pt x="35" y="34"/>
                </a:cubicBezTo>
                <a:cubicBezTo>
                  <a:pt x="35" y="35"/>
                  <a:pt x="35" y="36"/>
                  <a:pt x="36" y="36"/>
                </a:cubicBezTo>
                <a:cubicBezTo>
                  <a:pt x="36" y="37"/>
                  <a:pt x="36" y="35"/>
                  <a:pt x="36" y="35"/>
                </a:cubicBezTo>
                <a:cubicBezTo>
                  <a:pt x="36" y="35"/>
                  <a:pt x="36" y="33"/>
                  <a:pt x="36" y="33"/>
                </a:cubicBezTo>
                <a:cubicBezTo>
                  <a:pt x="35" y="33"/>
                  <a:pt x="35" y="32"/>
                  <a:pt x="36" y="31"/>
                </a:cubicBezTo>
                <a:cubicBezTo>
                  <a:pt x="36" y="31"/>
                  <a:pt x="37" y="31"/>
                  <a:pt x="37" y="31"/>
                </a:cubicBezTo>
                <a:cubicBezTo>
                  <a:pt x="38" y="30"/>
                  <a:pt x="38" y="30"/>
                  <a:pt x="38" y="29"/>
                </a:cubicBezTo>
                <a:cubicBezTo>
                  <a:pt x="38" y="29"/>
                  <a:pt x="38" y="29"/>
                  <a:pt x="38" y="29"/>
                </a:cubicBezTo>
                <a:cubicBezTo>
                  <a:pt x="38" y="29"/>
                  <a:pt x="38" y="28"/>
                  <a:pt x="38" y="29"/>
                </a:cubicBezTo>
                <a:cubicBezTo>
                  <a:pt x="38" y="28"/>
                  <a:pt x="38" y="28"/>
                  <a:pt x="38" y="28"/>
                </a:cubicBezTo>
                <a:cubicBezTo>
                  <a:pt x="38" y="28"/>
                  <a:pt x="38" y="27"/>
                  <a:pt x="38" y="27"/>
                </a:cubicBezTo>
                <a:cubicBezTo>
                  <a:pt x="39" y="28"/>
                  <a:pt x="40" y="27"/>
                  <a:pt x="39" y="26"/>
                </a:cubicBezTo>
                <a:cubicBezTo>
                  <a:pt x="40" y="26"/>
                  <a:pt x="41" y="26"/>
                  <a:pt x="41" y="26"/>
                </a:cubicBezTo>
                <a:cubicBezTo>
                  <a:pt x="41" y="26"/>
                  <a:pt x="41" y="25"/>
                  <a:pt x="41" y="25"/>
                </a:cubicBezTo>
                <a:cubicBezTo>
                  <a:pt x="42" y="24"/>
                  <a:pt x="42" y="24"/>
                  <a:pt x="42" y="24"/>
                </a:cubicBezTo>
                <a:cubicBezTo>
                  <a:pt x="42" y="24"/>
                  <a:pt x="43" y="24"/>
                  <a:pt x="43" y="23"/>
                </a:cubicBezTo>
                <a:cubicBezTo>
                  <a:pt x="44" y="24"/>
                  <a:pt x="45" y="23"/>
                  <a:pt x="44" y="22"/>
                </a:cubicBezTo>
                <a:cubicBezTo>
                  <a:pt x="44" y="22"/>
                  <a:pt x="44" y="22"/>
                  <a:pt x="43" y="22"/>
                </a:cubicBezTo>
                <a:cubicBezTo>
                  <a:pt x="44" y="22"/>
                  <a:pt x="44" y="22"/>
                  <a:pt x="44" y="22"/>
                </a:cubicBezTo>
                <a:cubicBezTo>
                  <a:pt x="45" y="21"/>
                  <a:pt x="44" y="21"/>
                  <a:pt x="44" y="21"/>
                </a:cubicBezTo>
                <a:cubicBezTo>
                  <a:pt x="43" y="21"/>
                  <a:pt x="43" y="21"/>
                  <a:pt x="42" y="21"/>
                </a:cubicBezTo>
                <a:cubicBezTo>
                  <a:pt x="42" y="22"/>
                  <a:pt x="42" y="22"/>
                  <a:pt x="41" y="22"/>
                </a:cubicBezTo>
                <a:close/>
                <a:moveTo>
                  <a:pt x="50" y="49"/>
                </a:moveTo>
                <a:cubicBezTo>
                  <a:pt x="50" y="49"/>
                  <a:pt x="49" y="49"/>
                  <a:pt x="49" y="49"/>
                </a:cubicBezTo>
                <a:cubicBezTo>
                  <a:pt x="49" y="49"/>
                  <a:pt x="48" y="48"/>
                  <a:pt x="48" y="48"/>
                </a:cubicBezTo>
                <a:cubicBezTo>
                  <a:pt x="48" y="48"/>
                  <a:pt x="47" y="47"/>
                  <a:pt x="47" y="47"/>
                </a:cubicBezTo>
                <a:cubicBezTo>
                  <a:pt x="46" y="46"/>
                  <a:pt x="46" y="46"/>
                  <a:pt x="45" y="46"/>
                </a:cubicBezTo>
                <a:cubicBezTo>
                  <a:pt x="45" y="46"/>
                  <a:pt x="44" y="47"/>
                  <a:pt x="44" y="47"/>
                </a:cubicBezTo>
                <a:cubicBezTo>
                  <a:pt x="44" y="46"/>
                  <a:pt x="43" y="46"/>
                  <a:pt x="43" y="46"/>
                </a:cubicBezTo>
                <a:cubicBezTo>
                  <a:pt x="42" y="46"/>
                  <a:pt x="42" y="45"/>
                  <a:pt x="41" y="46"/>
                </a:cubicBezTo>
                <a:cubicBezTo>
                  <a:pt x="41" y="46"/>
                  <a:pt x="41" y="46"/>
                  <a:pt x="41" y="47"/>
                </a:cubicBezTo>
                <a:cubicBezTo>
                  <a:pt x="40" y="46"/>
                  <a:pt x="41" y="46"/>
                  <a:pt x="41" y="45"/>
                </a:cubicBezTo>
                <a:cubicBezTo>
                  <a:pt x="40" y="45"/>
                  <a:pt x="39" y="46"/>
                  <a:pt x="39" y="46"/>
                </a:cubicBezTo>
                <a:cubicBezTo>
                  <a:pt x="39" y="46"/>
                  <a:pt x="39" y="46"/>
                  <a:pt x="38" y="46"/>
                </a:cubicBezTo>
                <a:cubicBezTo>
                  <a:pt x="38" y="47"/>
                  <a:pt x="38" y="47"/>
                  <a:pt x="38" y="47"/>
                </a:cubicBezTo>
                <a:cubicBezTo>
                  <a:pt x="38" y="47"/>
                  <a:pt x="37" y="47"/>
                  <a:pt x="37" y="47"/>
                </a:cubicBezTo>
                <a:cubicBezTo>
                  <a:pt x="37" y="48"/>
                  <a:pt x="37" y="49"/>
                  <a:pt x="37" y="50"/>
                </a:cubicBezTo>
                <a:cubicBezTo>
                  <a:pt x="38" y="50"/>
                  <a:pt x="37" y="51"/>
                  <a:pt x="37" y="52"/>
                </a:cubicBezTo>
                <a:cubicBezTo>
                  <a:pt x="37" y="52"/>
                  <a:pt x="36" y="53"/>
                  <a:pt x="36" y="53"/>
                </a:cubicBezTo>
                <a:cubicBezTo>
                  <a:pt x="36" y="54"/>
                  <a:pt x="36" y="54"/>
                  <a:pt x="36" y="54"/>
                </a:cubicBezTo>
                <a:cubicBezTo>
                  <a:pt x="36" y="55"/>
                  <a:pt x="36" y="55"/>
                  <a:pt x="36" y="56"/>
                </a:cubicBezTo>
                <a:cubicBezTo>
                  <a:pt x="36" y="56"/>
                  <a:pt x="36" y="56"/>
                  <a:pt x="36" y="57"/>
                </a:cubicBezTo>
                <a:cubicBezTo>
                  <a:pt x="41" y="56"/>
                  <a:pt x="46" y="53"/>
                  <a:pt x="50" y="49"/>
                </a:cubicBezTo>
                <a:close/>
              </a:path>
            </a:pathLst>
          </a:custGeom>
          <a:solidFill>
            <a:srgbClr val="585353"/>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0" name="Freeform 39">
            <a:extLst>
              <a:ext uri="{FF2B5EF4-FFF2-40B4-BE49-F238E27FC236}">
                <a16:creationId xmlns:a16="http://schemas.microsoft.com/office/drawing/2014/main" id="{C0CC1D7F-700A-49C8-9884-9154E98EDDA8}"/>
              </a:ext>
            </a:extLst>
          </p:cNvPr>
          <p:cNvSpPr>
            <a:spLocks noChangeAspect="1" noEditPoints="1"/>
          </p:cNvSpPr>
          <p:nvPr/>
        </p:nvSpPr>
        <p:spPr bwMode="auto">
          <a:xfrm>
            <a:off x="4917424" y="2629603"/>
            <a:ext cx="318022" cy="475488"/>
          </a:xfrm>
          <a:custGeom>
            <a:avLst/>
            <a:gdLst/>
            <a:ahLst/>
            <a:cxnLst>
              <a:cxn ang="0">
                <a:pos x="31" y="30"/>
              </a:cxn>
              <a:cxn ang="0">
                <a:pos x="36" y="18"/>
              </a:cxn>
              <a:cxn ang="0">
                <a:pos x="18" y="0"/>
              </a:cxn>
              <a:cxn ang="0">
                <a:pos x="0" y="18"/>
              </a:cxn>
              <a:cxn ang="0">
                <a:pos x="5" y="30"/>
              </a:cxn>
              <a:cxn ang="0">
                <a:pos x="5" y="30"/>
              </a:cxn>
              <a:cxn ang="0">
                <a:pos x="10" y="42"/>
              </a:cxn>
              <a:cxn ang="0">
                <a:pos x="9" y="44"/>
              </a:cxn>
              <a:cxn ang="0">
                <a:pos x="11" y="46"/>
              </a:cxn>
              <a:cxn ang="0">
                <a:pos x="9" y="48"/>
              </a:cxn>
              <a:cxn ang="0">
                <a:pos x="11" y="50"/>
              </a:cxn>
              <a:cxn ang="0">
                <a:pos x="9" y="52"/>
              </a:cxn>
              <a:cxn ang="0">
                <a:pos x="12" y="54"/>
              </a:cxn>
              <a:cxn ang="0">
                <a:pos x="24" y="54"/>
              </a:cxn>
              <a:cxn ang="0">
                <a:pos x="27" y="52"/>
              </a:cxn>
              <a:cxn ang="0">
                <a:pos x="26" y="50"/>
              </a:cxn>
              <a:cxn ang="0">
                <a:pos x="27" y="48"/>
              </a:cxn>
              <a:cxn ang="0">
                <a:pos x="26" y="46"/>
              </a:cxn>
              <a:cxn ang="0">
                <a:pos x="27" y="44"/>
              </a:cxn>
              <a:cxn ang="0">
                <a:pos x="26" y="42"/>
              </a:cxn>
              <a:cxn ang="0">
                <a:pos x="31" y="30"/>
              </a:cxn>
              <a:cxn ang="0">
                <a:pos x="19" y="42"/>
              </a:cxn>
              <a:cxn ang="0">
                <a:pos x="18" y="42"/>
              </a:cxn>
              <a:cxn ang="0">
                <a:pos x="18" y="33"/>
              </a:cxn>
              <a:cxn ang="0">
                <a:pos x="18" y="32"/>
              </a:cxn>
              <a:cxn ang="0">
                <a:pos x="19" y="33"/>
              </a:cxn>
              <a:cxn ang="0">
                <a:pos x="19" y="33"/>
              </a:cxn>
              <a:cxn ang="0">
                <a:pos x="19" y="42"/>
              </a:cxn>
              <a:cxn ang="0">
                <a:pos x="29" y="28"/>
              </a:cxn>
              <a:cxn ang="0">
                <a:pos x="29" y="28"/>
              </a:cxn>
              <a:cxn ang="0">
                <a:pos x="23" y="42"/>
              </a:cxn>
              <a:cxn ang="0">
                <a:pos x="21" y="42"/>
              </a:cxn>
              <a:cxn ang="0">
                <a:pos x="21" y="33"/>
              </a:cxn>
              <a:cxn ang="0">
                <a:pos x="21" y="33"/>
              </a:cxn>
              <a:cxn ang="0">
                <a:pos x="26" y="19"/>
              </a:cxn>
              <a:cxn ang="0">
                <a:pos x="25" y="19"/>
              </a:cxn>
              <a:cxn ang="0">
                <a:pos x="24" y="19"/>
              </a:cxn>
              <a:cxn ang="0">
                <a:pos x="21" y="29"/>
              </a:cxn>
              <a:cxn ang="0">
                <a:pos x="21" y="23"/>
              </a:cxn>
              <a:cxn ang="0">
                <a:pos x="21" y="23"/>
              </a:cxn>
              <a:cxn ang="0">
                <a:pos x="20" y="23"/>
              </a:cxn>
              <a:cxn ang="0">
                <a:pos x="20" y="30"/>
              </a:cxn>
              <a:cxn ang="0">
                <a:pos x="18" y="30"/>
              </a:cxn>
              <a:cxn ang="0">
                <a:pos x="16" y="30"/>
              </a:cxn>
              <a:cxn ang="0">
                <a:pos x="16" y="23"/>
              </a:cxn>
              <a:cxn ang="0">
                <a:pos x="16" y="23"/>
              </a:cxn>
              <a:cxn ang="0">
                <a:pos x="15" y="23"/>
              </a:cxn>
              <a:cxn ang="0">
                <a:pos x="15" y="29"/>
              </a:cxn>
              <a:cxn ang="0">
                <a:pos x="12" y="19"/>
              </a:cxn>
              <a:cxn ang="0">
                <a:pos x="11" y="19"/>
              </a:cxn>
              <a:cxn ang="0">
                <a:pos x="11" y="19"/>
              </a:cxn>
              <a:cxn ang="0">
                <a:pos x="15" y="33"/>
              </a:cxn>
              <a:cxn ang="0">
                <a:pos x="15" y="33"/>
              </a:cxn>
              <a:cxn ang="0">
                <a:pos x="15" y="42"/>
              </a:cxn>
              <a:cxn ang="0">
                <a:pos x="13" y="42"/>
              </a:cxn>
              <a:cxn ang="0">
                <a:pos x="7" y="28"/>
              </a:cxn>
              <a:cxn ang="0">
                <a:pos x="7" y="28"/>
              </a:cxn>
              <a:cxn ang="0">
                <a:pos x="7" y="28"/>
              </a:cxn>
              <a:cxn ang="0">
                <a:pos x="3" y="18"/>
              </a:cxn>
              <a:cxn ang="0">
                <a:pos x="18" y="3"/>
              </a:cxn>
              <a:cxn ang="0">
                <a:pos x="33" y="18"/>
              </a:cxn>
              <a:cxn ang="0">
                <a:pos x="29" y="28"/>
              </a:cxn>
            </a:cxnLst>
            <a:rect l="0" t="0" r="r" b="b"/>
            <a:pathLst>
              <a:path w="36" h="54">
                <a:moveTo>
                  <a:pt x="31" y="30"/>
                </a:moveTo>
                <a:cubicBezTo>
                  <a:pt x="34" y="27"/>
                  <a:pt x="36" y="22"/>
                  <a:pt x="36" y="18"/>
                </a:cubicBezTo>
                <a:cubicBezTo>
                  <a:pt x="36" y="8"/>
                  <a:pt x="28" y="0"/>
                  <a:pt x="18" y="0"/>
                </a:cubicBezTo>
                <a:cubicBezTo>
                  <a:pt x="8" y="0"/>
                  <a:pt x="0" y="8"/>
                  <a:pt x="0" y="18"/>
                </a:cubicBezTo>
                <a:cubicBezTo>
                  <a:pt x="0" y="22"/>
                  <a:pt x="2" y="27"/>
                  <a:pt x="5" y="30"/>
                </a:cubicBezTo>
                <a:cubicBezTo>
                  <a:pt x="5" y="30"/>
                  <a:pt x="5" y="30"/>
                  <a:pt x="5" y="30"/>
                </a:cubicBezTo>
                <a:cubicBezTo>
                  <a:pt x="5" y="30"/>
                  <a:pt x="10" y="36"/>
                  <a:pt x="10" y="42"/>
                </a:cubicBezTo>
                <a:cubicBezTo>
                  <a:pt x="10" y="43"/>
                  <a:pt x="9" y="43"/>
                  <a:pt x="9" y="44"/>
                </a:cubicBezTo>
                <a:cubicBezTo>
                  <a:pt x="9" y="45"/>
                  <a:pt x="10" y="45"/>
                  <a:pt x="11" y="46"/>
                </a:cubicBezTo>
                <a:cubicBezTo>
                  <a:pt x="10" y="46"/>
                  <a:pt x="9" y="47"/>
                  <a:pt x="9" y="48"/>
                </a:cubicBezTo>
                <a:cubicBezTo>
                  <a:pt x="9" y="49"/>
                  <a:pt x="10" y="49"/>
                  <a:pt x="11" y="50"/>
                </a:cubicBezTo>
                <a:cubicBezTo>
                  <a:pt x="10" y="50"/>
                  <a:pt x="9" y="51"/>
                  <a:pt x="9" y="52"/>
                </a:cubicBezTo>
                <a:cubicBezTo>
                  <a:pt x="9" y="53"/>
                  <a:pt x="11" y="54"/>
                  <a:pt x="12" y="54"/>
                </a:cubicBezTo>
                <a:cubicBezTo>
                  <a:pt x="24" y="54"/>
                  <a:pt x="24" y="54"/>
                  <a:pt x="24" y="54"/>
                </a:cubicBezTo>
                <a:cubicBezTo>
                  <a:pt x="26" y="54"/>
                  <a:pt x="27" y="53"/>
                  <a:pt x="27" y="52"/>
                </a:cubicBezTo>
                <a:cubicBezTo>
                  <a:pt x="27" y="51"/>
                  <a:pt x="26" y="50"/>
                  <a:pt x="26" y="50"/>
                </a:cubicBezTo>
                <a:cubicBezTo>
                  <a:pt x="26" y="49"/>
                  <a:pt x="27" y="49"/>
                  <a:pt x="27" y="48"/>
                </a:cubicBezTo>
                <a:cubicBezTo>
                  <a:pt x="27" y="47"/>
                  <a:pt x="26" y="46"/>
                  <a:pt x="26" y="46"/>
                </a:cubicBezTo>
                <a:cubicBezTo>
                  <a:pt x="26" y="45"/>
                  <a:pt x="27" y="45"/>
                  <a:pt x="27" y="44"/>
                </a:cubicBezTo>
                <a:cubicBezTo>
                  <a:pt x="27" y="43"/>
                  <a:pt x="27" y="43"/>
                  <a:pt x="26" y="42"/>
                </a:cubicBezTo>
                <a:cubicBezTo>
                  <a:pt x="26" y="36"/>
                  <a:pt x="31" y="30"/>
                  <a:pt x="31" y="30"/>
                </a:cubicBezTo>
                <a:close/>
                <a:moveTo>
                  <a:pt x="19" y="42"/>
                </a:moveTo>
                <a:cubicBezTo>
                  <a:pt x="18" y="42"/>
                  <a:pt x="18" y="42"/>
                  <a:pt x="18" y="42"/>
                </a:cubicBezTo>
                <a:cubicBezTo>
                  <a:pt x="18" y="33"/>
                  <a:pt x="18" y="33"/>
                  <a:pt x="18" y="33"/>
                </a:cubicBezTo>
                <a:cubicBezTo>
                  <a:pt x="18" y="32"/>
                  <a:pt x="18" y="32"/>
                  <a:pt x="18" y="32"/>
                </a:cubicBezTo>
                <a:cubicBezTo>
                  <a:pt x="19" y="33"/>
                  <a:pt x="19" y="33"/>
                  <a:pt x="19" y="33"/>
                </a:cubicBezTo>
                <a:cubicBezTo>
                  <a:pt x="19" y="33"/>
                  <a:pt x="19" y="33"/>
                  <a:pt x="19" y="33"/>
                </a:cubicBezTo>
                <a:lnTo>
                  <a:pt x="19" y="42"/>
                </a:lnTo>
                <a:close/>
                <a:moveTo>
                  <a:pt x="29" y="28"/>
                </a:moveTo>
                <a:cubicBezTo>
                  <a:pt x="29" y="28"/>
                  <a:pt x="29" y="28"/>
                  <a:pt x="29" y="28"/>
                </a:cubicBezTo>
                <a:cubicBezTo>
                  <a:pt x="29" y="28"/>
                  <a:pt x="24" y="35"/>
                  <a:pt x="23" y="42"/>
                </a:cubicBezTo>
                <a:cubicBezTo>
                  <a:pt x="21" y="42"/>
                  <a:pt x="21" y="42"/>
                  <a:pt x="21" y="42"/>
                </a:cubicBezTo>
                <a:cubicBezTo>
                  <a:pt x="21" y="33"/>
                  <a:pt x="21" y="33"/>
                  <a:pt x="21" y="33"/>
                </a:cubicBezTo>
                <a:cubicBezTo>
                  <a:pt x="21" y="33"/>
                  <a:pt x="21" y="33"/>
                  <a:pt x="21" y="33"/>
                </a:cubicBezTo>
                <a:cubicBezTo>
                  <a:pt x="26" y="19"/>
                  <a:pt x="26" y="19"/>
                  <a:pt x="26" y="19"/>
                </a:cubicBezTo>
                <a:cubicBezTo>
                  <a:pt x="25" y="19"/>
                  <a:pt x="25" y="19"/>
                  <a:pt x="25" y="19"/>
                </a:cubicBezTo>
                <a:cubicBezTo>
                  <a:pt x="24" y="19"/>
                  <a:pt x="24" y="19"/>
                  <a:pt x="24" y="19"/>
                </a:cubicBezTo>
                <a:cubicBezTo>
                  <a:pt x="21" y="29"/>
                  <a:pt x="21" y="29"/>
                  <a:pt x="21" y="29"/>
                </a:cubicBezTo>
                <a:cubicBezTo>
                  <a:pt x="21" y="23"/>
                  <a:pt x="21" y="23"/>
                  <a:pt x="21" y="23"/>
                </a:cubicBezTo>
                <a:cubicBezTo>
                  <a:pt x="21" y="23"/>
                  <a:pt x="21" y="23"/>
                  <a:pt x="21" y="23"/>
                </a:cubicBezTo>
                <a:cubicBezTo>
                  <a:pt x="20" y="23"/>
                  <a:pt x="20" y="23"/>
                  <a:pt x="20" y="23"/>
                </a:cubicBezTo>
                <a:cubicBezTo>
                  <a:pt x="20" y="30"/>
                  <a:pt x="20" y="30"/>
                  <a:pt x="20" y="30"/>
                </a:cubicBezTo>
                <a:cubicBezTo>
                  <a:pt x="20" y="30"/>
                  <a:pt x="19" y="30"/>
                  <a:pt x="18" y="30"/>
                </a:cubicBezTo>
                <a:cubicBezTo>
                  <a:pt x="17" y="30"/>
                  <a:pt x="17" y="30"/>
                  <a:pt x="16" y="30"/>
                </a:cubicBezTo>
                <a:cubicBezTo>
                  <a:pt x="16" y="23"/>
                  <a:pt x="16" y="23"/>
                  <a:pt x="16" y="23"/>
                </a:cubicBezTo>
                <a:cubicBezTo>
                  <a:pt x="16" y="23"/>
                  <a:pt x="16" y="23"/>
                  <a:pt x="16" y="23"/>
                </a:cubicBezTo>
                <a:cubicBezTo>
                  <a:pt x="15" y="23"/>
                  <a:pt x="15" y="23"/>
                  <a:pt x="15" y="23"/>
                </a:cubicBezTo>
                <a:cubicBezTo>
                  <a:pt x="15" y="29"/>
                  <a:pt x="15" y="29"/>
                  <a:pt x="15" y="29"/>
                </a:cubicBezTo>
                <a:cubicBezTo>
                  <a:pt x="12" y="19"/>
                  <a:pt x="12" y="19"/>
                  <a:pt x="12" y="19"/>
                </a:cubicBezTo>
                <a:cubicBezTo>
                  <a:pt x="11" y="19"/>
                  <a:pt x="11" y="19"/>
                  <a:pt x="11" y="19"/>
                </a:cubicBezTo>
                <a:cubicBezTo>
                  <a:pt x="11" y="19"/>
                  <a:pt x="11" y="19"/>
                  <a:pt x="11" y="19"/>
                </a:cubicBezTo>
                <a:cubicBezTo>
                  <a:pt x="15" y="33"/>
                  <a:pt x="15" y="33"/>
                  <a:pt x="15" y="33"/>
                </a:cubicBezTo>
                <a:cubicBezTo>
                  <a:pt x="15" y="33"/>
                  <a:pt x="15" y="33"/>
                  <a:pt x="15" y="33"/>
                </a:cubicBezTo>
                <a:cubicBezTo>
                  <a:pt x="15" y="42"/>
                  <a:pt x="15" y="42"/>
                  <a:pt x="15" y="42"/>
                </a:cubicBezTo>
                <a:cubicBezTo>
                  <a:pt x="13" y="42"/>
                  <a:pt x="13" y="42"/>
                  <a:pt x="13" y="42"/>
                </a:cubicBezTo>
                <a:cubicBezTo>
                  <a:pt x="12" y="35"/>
                  <a:pt x="7" y="28"/>
                  <a:pt x="7" y="28"/>
                </a:cubicBezTo>
                <a:cubicBezTo>
                  <a:pt x="7" y="28"/>
                  <a:pt x="7" y="28"/>
                  <a:pt x="7" y="28"/>
                </a:cubicBezTo>
                <a:cubicBezTo>
                  <a:pt x="7" y="28"/>
                  <a:pt x="7" y="28"/>
                  <a:pt x="7" y="28"/>
                </a:cubicBezTo>
                <a:cubicBezTo>
                  <a:pt x="5" y="25"/>
                  <a:pt x="3" y="22"/>
                  <a:pt x="3" y="18"/>
                </a:cubicBezTo>
                <a:cubicBezTo>
                  <a:pt x="3" y="10"/>
                  <a:pt x="10" y="3"/>
                  <a:pt x="18" y="3"/>
                </a:cubicBezTo>
                <a:cubicBezTo>
                  <a:pt x="26" y="3"/>
                  <a:pt x="33" y="10"/>
                  <a:pt x="33" y="18"/>
                </a:cubicBezTo>
                <a:cubicBezTo>
                  <a:pt x="33" y="22"/>
                  <a:pt x="32" y="25"/>
                  <a:pt x="29" y="28"/>
                </a:cubicBezTo>
                <a:close/>
              </a:path>
            </a:pathLst>
          </a:custGeom>
          <a:solidFill>
            <a:srgbClr val="585353"/>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pic>
        <p:nvPicPr>
          <p:cNvPr id="33" name="Picture 32">
            <a:hlinkClick r:id="rId2"/>
            <a:extLst>
              <a:ext uri="{FF2B5EF4-FFF2-40B4-BE49-F238E27FC236}">
                <a16:creationId xmlns:a16="http://schemas.microsoft.com/office/drawing/2014/main" id="{BCB7A96F-F954-4573-8E83-A84651C6D86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7972544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9"/>
                                        </p:tgtEl>
                                        <p:attrNameLst>
                                          <p:attrName>style.visibility</p:attrName>
                                        </p:attrNameLst>
                                      </p:cBhvr>
                                      <p:to>
                                        <p:strVal val="visible"/>
                                      </p:to>
                                    </p:set>
                                    <p:anim calcmode="lin" valueType="num">
                                      <p:cBhvr>
                                        <p:cTn id="11" dur="750" fill="hold"/>
                                        <p:tgtEl>
                                          <p:spTgt spid="9"/>
                                        </p:tgtEl>
                                        <p:attrNameLst>
                                          <p:attrName>ppt_w</p:attrName>
                                        </p:attrNameLst>
                                      </p:cBhvr>
                                      <p:tavLst>
                                        <p:tav tm="0">
                                          <p:val>
                                            <p:fltVal val="0"/>
                                          </p:val>
                                        </p:tav>
                                        <p:tav tm="100000">
                                          <p:val>
                                            <p:strVal val="#ppt_w"/>
                                          </p:val>
                                        </p:tav>
                                      </p:tavLst>
                                    </p:anim>
                                    <p:anim calcmode="lin" valueType="num">
                                      <p:cBhvr>
                                        <p:cTn id="12" dur="750" fill="hold"/>
                                        <p:tgtEl>
                                          <p:spTgt spid="9"/>
                                        </p:tgtEl>
                                        <p:attrNameLst>
                                          <p:attrName>ppt_h</p:attrName>
                                        </p:attrNameLst>
                                      </p:cBhvr>
                                      <p:tavLst>
                                        <p:tav tm="0">
                                          <p:val>
                                            <p:fltVal val="0"/>
                                          </p:val>
                                        </p:tav>
                                        <p:tav tm="100000">
                                          <p:val>
                                            <p:strVal val="#ppt_h"/>
                                          </p:val>
                                        </p:tav>
                                      </p:tavLst>
                                    </p:anim>
                                    <p:animEffect transition="in" filter="fade">
                                      <p:cBhvr>
                                        <p:cTn id="13" dur="750"/>
                                        <p:tgtEl>
                                          <p:spTgt spid="9"/>
                                        </p:tgtEl>
                                      </p:cBhvr>
                                    </p:animEffect>
                                  </p:childTnLst>
                                </p:cTn>
                              </p:par>
                              <p:par>
                                <p:cTn id="14" presetID="2" presetClass="entr" presetSubtype="4" fill="hold" nodeType="withEffect">
                                  <p:stCondLst>
                                    <p:cond delay="0"/>
                                  </p:stCondLst>
                                  <p:childTnLst>
                                    <p:set>
                                      <p:cBhvr>
                                        <p:cTn id="15" dur="1" fill="hold">
                                          <p:stCondLst>
                                            <p:cond delay="0"/>
                                          </p:stCondLst>
                                        </p:cTn>
                                        <p:tgtEl>
                                          <p:spTgt spid="41"/>
                                        </p:tgtEl>
                                        <p:attrNameLst>
                                          <p:attrName>style.visibility</p:attrName>
                                        </p:attrNameLst>
                                      </p:cBhvr>
                                      <p:to>
                                        <p:strVal val="visible"/>
                                      </p:to>
                                    </p:set>
                                    <p:anim calcmode="lin" valueType="num">
                                      <p:cBhvr additive="base">
                                        <p:cTn id="16" dur="750" fill="hold"/>
                                        <p:tgtEl>
                                          <p:spTgt spid="41"/>
                                        </p:tgtEl>
                                        <p:attrNameLst>
                                          <p:attrName>ppt_x</p:attrName>
                                        </p:attrNameLst>
                                      </p:cBhvr>
                                      <p:tavLst>
                                        <p:tav tm="0">
                                          <p:val>
                                            <p:strVal val="#ppt_x"/>
                                          </p:val>
                                        </p:tav>
                                        <p:tav tm="100000">
                                          <p:val>
                                            <p:strVal val="#ppt_x"/>
                                          </p:val>
                                        </p:tav>
                                      </p:tavLst>
                                    </p:anim>
                                    <p:anim calcmode="lin" valueType="num">
                                      <p:cBhvr additive="base">
                                        <p:cTn id="17" dur="750" fill="hold"/>
                                        <p:tgtEl>
                                          <p:spTgt spid="41"/>
                                        </p:tgtEl>
                                        <p:attrNameLst>
                                          <p:attrName>ppt_y</p:attrName>
                                        </p:attrNameLst>
                                      </p:cBhvr>
                                      <p:tavLst>
                                        <p:tav tm="0">
                                          <p:val>
                                            <p:strVal val="1+#ppt_h/2"/>
                                          </p:val>
                                        </p:tav>
                                        <p:tav tm="100000">
                                          <p:val>
                                            <p:strVal val="#ppt_y"/>
                                          </p:val>
                                        </p:tav>
                                      </p:tavLst>
                                    </p:anim>
                                  </p:childTnLst>
                                </p:cTn>
                              </p:par>
                            </p:childTnLst>
                          </p:cTn>
                        </p:par>
                        <p:par>
                          <p:cTn id="18" fill="hold">
                            <p:stCondLst>
                              <p:cond delay="1250"/>
                            </p:stCondLst>
                            <p:childTnLst>
                              <p:par>
                                <p:cTn id="19" presetID="42" presetClass="entr" presetSubtype="0" fill="hold" grpId="0" nodeType="afterEffect">
                                  <p:stCondLst>
                                    <p:cond delay="0"/>
                                  </p:stCondLst>
                                  <p:childTnLst>
                                    <p:set>
                                      <p:cBhvr>
                                        <p:cTn id="20" dur="1" fill="hold">
                                          <p:stCondLst>
                                            <p:cond delay="0"/>
                                          </p:stCondLst>
                                        </p:cTn>
                                        <p:tgtEl>
                                          <p:spTgt spid="13"/>
                                        </p:tgtEl>
                                        <p:attrNameLst>
                                          <p:attrName>style.visibility</p:attrName>
                                        </p:attrNameLst>
                                      </p:cBhvr>
                                      <p:to>
                                        <p:strVal val="visible"/>
                                      </p:to>
                                    </p:set>
                                    <p:animEffect transition="in" filter="fade">
                                      <p:cBhvr>
                                        <p:cTn id="21" dur="1000"/>
                                        <p:tgtEl>
                                          <p:spTgt spid="13"/>
                                        </p:tgtEl>
                                      </p:cBhvr>
                                    </p:animEffect>
                                    <p:anim calcmode="lin" valueType="num">
                                      <p:cBhvr>
                                        <p:cTn id="22" dur="1000" fill="hold"/>
                                        <p:tgtEl>
                                          <p:spTgt spid="13"/>
                                        </p:tgtEl>
                                        <p:attrNameLst>
                                          <p:attrName>ppt_x</p:attrName>
                                        </p:attrNameLst>
                                      </p:cBhvr>
                                      <p:tavLst>
                                        <p:tav tm="0">
                                          <p:val>
                                            <p:strVal val="#ppt_x"/>
                                          </p:val>
                                        </p:tav>
                                        <p:tav tm="100000">
                                          <p:val>
                                            <p:strVal val="#ppt_x"/>
                                          </p:val>
                                        </p:tav>
                                      </p:tavLst>
                                    </p:anim>
                                    <p:anim calcmode="lin" valueType="num">
                                      <p:cBhvr>
                                        <p:cTn id="23" dur="1000" fill="hold"/>
                                        <p:tgtEl>
                                          <p:spTgt spid="13"/>
                                        </p:tgtEl>
                                        <p:attrNameLst>
                                          <p:attrName>ppt_y</p:attrName>
                                        </p:attrNameLst>
                                      </p:cBhvr>
                                      <p:tavLst>
                                        <p:tav tm="0">
                                          <p:val>
                                            <p:strVal val="#ppt_y+.1"/>
                                          </p:val>
                                        </p:tav>
                                        <p:tav tm="100000">
                                          <p:val>
                                            <p:strVal val="#ppt_y"/>
                                          </p:val>
                                        </p:tav>
                                      </p:tavLst>
                                    </p:anim>
                                  </p:childTnLst>
                                </p:cTn>
                              </p:par>
                            </p:childTnLst>
                          </p:cTn>
                        </p:par>
                        <p:par>
                          <p:cTn id="24" fill="hold">
                            <p:stCondLst>
                              <p:cond delay="2250"/>
                            </p:stCondLst>
                            <p:childTnLst>
                              <p:par>
                                <p:cTn id="25" presetID="42" presetClass="entr" presetSubtype="0" fill="hold" grpId="0" nodeType="afterEffect">
                                  <p:stCondLst>
                                    <p:cond delay="0"/>
                                  </p:stCondLst>
                                  <p:childTnLst>
                                    <p:set>
                                      <p:cBhvr>
                                        <p:cTn id="26" dur="1" fill="hold">
                                          <p:stCondLst>
                                            <p:cond delay="0"/>
                                          </p:stCondLst>
                                        </p:cTn>
                                        <p:tgtEl>
                                          <p:spTgt spid="11"/>
                                        </p:tgtEl>
                                        <p:attrNameLst>
                                          <p:attrName>style.visibility</p:attrName>
                                        </p:attrNameLst>
                                      </p:cBhvr>
                                      <p:to>
                                        <p:strVal val="visible"/>
                                      </p:to>
                                    </p:set>
                                    <p:animEffect transition="in" filter="fade">
                                      <p:cBhvr>
                                        <p:cTn id="27" dur="1000"/>
                                        <p:tgtEl>
                                          <p:spTgt spid="11"/>
                                        </p:tgtEl>
                                      </p:cBhvr>
                                    </p:animEffect>
                                    <p:anim calcmode="lin" valueType="num">
                                      <p:cBhvr>
                                        <p:cTn id="28" dur="1000" fill="hold"/>
                                        <p:tgtEl>
                                          <p:spTgt spid="11"/>
                                        </p:tgtEl>
                                        <p:attrNameLst>
                                          <p:attrName>ppt_x</p:attrName>
                                        </p:attrNameLst>
                                      </p:cBhvr>
                                      <p:tavLst>
                                        <p:tav tm="0">
                                          <p:val>
                                            <p:strVal val="#ppt_x"/>
                                          </p:val>
                                        </p:tav>
                                        <p:tav tm="100000">
                                          <p:val>
                                            <p:strVal val="#ppt_x"/>
                                          </p:val>
                                        </p:tav>
                                      </p:tavLst>
                                    </p:anim>
                                    <p:anim calcmode="lin" valueType="num">
                                      <p:cBhvr>
                                        <p:cTn id="29" dur="1000" fill="hold"/>
                                        <p:tgtEl>
                                          <p:spTgt spid="11"/>
                                        </p:tgtEl>
                                        <p:attrNameLst>
                                          <p:attrName>ppt_y</p:attrName>
                                        </p:attrNameLst>
                                      </p:cBhvr>
                                      <p:tavLst>
                                        <p:tav tm="0">
                                          <p:val>
                                            <p:strVal val="#ppt_y+.1"/>
                                          </p:val>
                                        </p:tav>
                                        <p:tav tm="100000">
                                          <p:val>
                                            <p:strVal val="#ppt_y"/>
                                          </p:val>
                                        </p:tav>
                                      </p:tavLst>
                                    </p:anim>
                                  </p:childTnLst>
                                </p:cTn>
                              </p:par>
                            </p:childTnLst>
                          </p:cTn>
                        </p:par>
                        <p:par>
                          <p:cTn id="30" fill="hold">
                            <p:stCondLst>
                              <p:cond delay="3250"/>
                            </p:stCondLst>
                            <p:childTnLst>
                              <p:par>
                                <p:cTn id="31" presetID="22" presetClass="entr" presetSubtype="1" fill="hold" grpId="0" nodeType="afterEffect">
                                  <p:stCondLst>
                                    <p:cond delay="0"/>
                                  </p:stCondLst>
                                  <p:childTnLst>
                                    <p:set>
                                      <p:cBhvr>
                                        <p:cTn id="32" dur="1" fill="hold">
                                          <p:stCondLst>
                                            <p:cond delay="0"/>
                                          </p:stCondLst>
                                        </p:cTn>
                                        <p:tgtEl>
                                          <p:spTgt spid="12"/>
                                        </p:tgtEl>
                                        <p:attrNameLst>
                                          <p:attrName>style.visibility</p:attrName>
                                        </p:attrNameLst>
                                      </p:cBhvr>
                                      <p:to>
                                        <p:strVal val="visible"/>
                                      </p:to>
                                    </p:set>
                                    <p:animEffect transition="in" filter="wipe(up)">
                                      <p:cBhvr>
                                        <p:cTn id="33" dur="1000"/>
                                        <p:tgtEl>
                                          <p:spTgt spid="12"/>
                                        </p:tgtEl>
                                      </p:cBhvr>
                                    </p:animEffect>
                                  </p:childTnLst>
                                </p:cTn>
                              </p:par>
                            </p:childTnLst>
                          </p:cTn>
                        </p:par>
                        <p:par>
                          <p:cTn id="34" fill="hold">
                            <p:stCondLst>
                              <p:cond delay="4250"/>
                            </p:stCondLst>
                            <p:childTnLst>
                              <p:par>
                                <p:cTn id="35" presetID="53" presetClass="entr" presetSubtype="16" fill="hold" grpId="0" nodeType="afterEffect">
                                  <p:stCondLst>
                                    <p:cond delay="0"/>
                                  </p:stCondLst>
                                  <p:childTnLst>
                                    <p:set>
                                      <p:cBhvr>
                                        <p:cTn id="36" dur="1" fill="hold">
                                          <p:stCondLst>
                                            <p:cond delay="0"/>
                                          </p:stCondLst>
                                        </p:cTn>
                                        <p:tgtEl>
                                          <p:spTgt spid="17"/>
                                        </p:tgtEl>
                                        <p:attrNameLst>
                                          <p:attrName>style.visibility</p:attrName>
                                        </p:attrNameLst>
                                      </p:cBhvr>
                                      <p:to>
                                        <p:strVal val="visible"/>
                                      </p:to>
                                    </p:set>
                                    <p:anim calcmode="lin" valueType="num">
                                      <p:cBhvr>
                                        <p:cTn id="37" dur="750" fill="hold"/>
                                        <p:tgtEl>
                                          <p:spTgt spid="17"/>
                                        </p:tgtEl>
                                        <p:attrNameLst>
                                          <p:attrName>ppt_w</p:attrName>
                                        </p:attrNameLst>
                                      </p:cBhvr>
                                      <p:tavLst>
                                        <p:tav tm="0">
                                          <p:val>
                                            <p:fltVal val="0"/>
                                          </p:val>
                                        </p:tav>
                                        <p:tav tm="100000">
                                          <p:val>
                                            <p:strVal val="#ppt_w"/>
                                          </p:val>
                                        </p:tav>
                                      </p:tavLst>
                                    </p:anim>
                                    <p:anim calcmode="lin" valueType="num">
                                      <p:cBhvr>
                                        <p:cTn id="38" dur="750" fill="hold"/>
                                        <p:tgtEl>
                                          <p:spTgt spid="17"/>
                                        </p:tgtEl>
                                        <p:attrNameLst>
                                          <p:attrName>ppt_h</p:attrName>
                                        </p:attrNameLst>
                                      </p:cBhvr>
                                      <p:tavLst>
                                        <p:tav tm="0">
                                          <p:val>
                                            <p:fltVal val="0"/>
                                          </p:val>
                                        </p:tav>
                                        <p:tav tm="100000">
                                          <p:val>
                                            <p:strVal val="#ppt_h"/>
                                          </p:val>
                                        </p:tav>
                                      </p:tavLst>
                                    </p:anim>
                                    <p:animEffect transition="in" filter="fade">
                                      <p:cBhvr>
                                        <p:cTn id="39" dur="750"/>
                                        <p:tgtEl>
                                          <p:spTgt spid="17"/>
                                        </p:tgtEl>
                                      </p:cBhvr>
                                    </p:animEffect>
                                  </p:childTnLst>
                                </p:cTn>
                              </p:par>
                              <p:par>
                                <p:cTn id="40" presetID="2" presetClass="entr" presetSubtype="4" fill="hold" nodeType="withEffect">
                                  <p:stCondLst>
                                    <p:cond delay="0"/>
                                  </p:stCondLst>
                                  <p:childTnLst>
                                    <p:set>
                                      <p:cBhvr>
                                        <p:cTn id="41" dur="1" fill="hold">
                                          <p:stCondLst>
                                            <p:cond delay="0"/>
                                          </p:stCondLst>
                                        </p:cTn>
                                        <p:tgtEl>
                                          <p:spTgt spid="42"/>
                                        </p:tgtEl>
                                        <p:attrNameLst>
                                          <p:attrName>style.visibility</p:attrName>
                                        </p:attrNameLst>
                                      </p:cBhvr>
                                      <p:to>
                                        <p:strVal val="visible"/>
                                      </p:to>
                                    </p:set>
                                    <p:anim calcmode="lin" valueType="num">
                                      <p:cBhvr additive="base">
                                        <p:cTn id="42" dur="750" fill="hold"/>
                                        <p:tgtEl>
                                          <p:spTgt spid="42"/>
                                        </p:tgtEl>
                                        <p:attrNameLst>
                                          <p:attrName>ppt_x</p:attrName>
                                        </p:attrNameLst>
                                      </p:cBhvr>
                                      <p:tavLst>
                                        <p:tav tm="0">
                                          <p:val>
                                            <p:strVal val="#ppt_x"/>
                                          </p:val>
                                        </p:tav>
                                        <p:tav tm="100000">
                                          <p:val>
                                            <p:strVal val="#ppt_x"/>
                                          </p:val>
                                        </p:tav>
                                      </p:tavLst>
                                    </p:anim>
                                    <p:anim calcmode="lin" valueType="num">
                                      <p:cBhvr additive="base">
                                        <p:cTn id="43" dur="750" fill="hold"/>
                                        <p:tgtEl>
                                          <p:spTgt spid="42"/>
                                        </p:tgtEl>
                                        <p:attrNameLst>
                                          <p:attrName>ppt_y</p:attrName>
                                        </p:attrNameLst>
                                      </p:cBhvr>
                                      <p:tavLst>
                                        <p:tav tm="0">
                                          <p:val>
                                            <p:strVal val="1+#ppt_h/2"/>
                                          </p:val>
                                        </p:tav>
                                        <p:tav tm="100000">
                                          <p:val>
                                            <p:strVal val="#ppt_y"/>
                                          </p:val>
                                        </p:tav>
                                      </p:tavLst>
                                    </p:anim>
                                  </p:childTnLst>
                                </p:cTn>
                              </p:par>
                            </p:childTnLst>
                          </p:cTn>
                        </p:par>
                        <p:par>
                          <p:cTn id="44" fill="hold">
                            <p:stCondLst>
                              <p:cond delay="5000"/>
                            </p:stCondLst>
                            <p:childTnLst>
                              <p:par>
                                <p:cTn id="45" presetID="42" presetClass="entr" presetSubtype="0" fill="hold" grpId="0" nodeType="afterEffect">
                                  <p:stCondLst>
                                    <p:cond delay="0"/>
                                  </p:stCondLst>
                                  <p:childTnLst>
                                    <p:set>
                                      <p:cBhvr>
                                        <p:cTn id="46" dur="1" fill="hold">
                                          <p:stCondLst>
                                            <p:cond delay="0"/>
                                          </p:stCondLst>
                                        </p:cTn>
                                        <p:tgtEl>
                                          <p:spTgt spid="21"/>
                                        </p:tgtEl>
                                        <p:attrNameLst>
                                          <p:attrName>style.visibility</p:attrName>
                                        </p:attrNameLst>
                                      </p:cBhvr>
                                      <p:to>
                                        <p:strVal val="visible"/>
                                      </p:to>
                                    </p:set>
                                    <p:animEffect transition="in" filter="fade">
                                      <p:cBhvr>
                                        <p:cTn id="47" dur="1000"/>
                                        <p:tgtEl>
                                          <p:spTgt spid="21"/>
                                        </p:tgtEl>
                                      </p:cBhvr>
                                    </p:animEffect>
                                    <p:anim calcmode="lin" valueType="num">
                                      <p:cBhvr>
                                        <p:cTn id="48" dur="1000" fill="hold"/>
                                        <p:tgtEl>
                                          <p:spTgt spid="21"/>
                                        </p:tgtEl>
                                        <p:attrNameLst>
                                          <p:attrName>ppt_x</p:attrName>
                                        </p:attrNameLst>
                                      </p:cBhvr>
                                      <p:tavLst>
                                        <p:tav tm="0">
                                          <p:val>
                                            <p:strVal val="#ppt_x"/>
                                          </p:val>
                                        </p:tav>
                                        <p:tav tm="100000">
                                          <p:val>
                                            <p:strVal val="#ppt_x"/>
                                          </p:val>
                                        </p:tav>
                                      </p:tavLst>
                                    </p:anim>
                                    <p:anim calcmode="lin" valueType="num">
                                      <p:cBhvr>
                                        <p:cTn id="49" dur="1000" fill="hold"/>
                                        <p:tgtEl>
                                          <p:spTgt spid="21"/>
                                        </p:tgtEl>
                                        <p:attrNameLst>
                                          <p:attrName>ppt_y</p:attrName>
                                        </p:attrNameLst>
                                      </p:cBhvr>
                                      <p:tavLst>
                                        <p:tav tm="0">
                                          <p:val>
                                            <p:strVal val="#ppt_y+.1"/>
                                          </p:val>
                                        </p:tav>
                                        <p:tav tm="100000">
                                          <p:val>
                                            <p:strVal val="#ppt_y"/>
                                          </p:val>
                                        </p:tav>
                                      </p:tavLst>
                                    </p:anim>
                                  </p:childTnLst>
                                </p:cTn>
                              </p:par>
                            </p:childTnLst>
                          </p:cTn>
                        </p:par>
                        <p:par>
                          <p:cTn id="50" fill="hold">
                            <p:stCondLst>
                              <p:cond delay="6000"/>
                            </p:stCondLst>
                            <p:childTnLst>
                              <p:par>
                                <p:cTn id="51" presetID="42" presetClass="entr" presetSubtype="0" fill="hold" grpId="0" nodeType="afterEffect">
                                  <p:stCondLst>
                                    <p:cond delay="0"/>
                                  </p:stCondLst>
                                  <p:childTnLst>
                                    <p:set>
                                      <p:cBhvr>
                                        <p:cTn id="52" dur="1" fill="hold">
                                          <p:stCondLst>
                                            <p:cond delay="0"/>
                                          </p:stCondLst>
                                        </p:cTn>
                                        <p:tgtEl>
                                          <p:spTgt spid="40"/>
                                        </p:tgtEl>
                                        <p:attrNameLst>
                                          <p:attrName>style.visibility</p:attrName>
                                        </p:attrNameLst>
                                      </p:cBhvr>
                                      <p:to>
                                        <p:strVal val="visible"/>
                                      </p:to>
                                    </p:set>
                                    <p:animEffect transition="in" filter="fade">
                                      <p:cBhvr>
                                        <p:cTn id="53" dur="1000"/>
                                        <p:tgtEl>
                                          <p:spTgt spid="40"/>
                                        </p:tgtEl>
                                      </p:cBhvr>
                                    </p:animEffect>
                                    <p:anim calcmode="lin" valueType="num">
                                      <p:cBhvr>
                                        <p:cTn id="54" dur="1000" fill="hold"/>
                                        <p:tgtEl>
                                          <p:spTgt spid="40"/>
                                        </p:tgtEl>
                                        <p:attrNameLst>
                                          <p:attrName>ppt_x</p:attrName>
                                        </p:attrNameLst>
                                      </p:cBhvr>
                                      <p:tavLst>
                                        <p:tav tm="0">
                                          <p:val>
                                            <p:strVal val="#ppt_x"/>
                                          </p:val>
                                        </p:tav>
                                        <p:tav tm="100000">
                                          <p:val>
                                            <p:strVal val="#ppt_x"/>
                                          </p:val>
                                        </p:tav>
                                      </p:tavLst>
                                    </p:anim>
                                    <p:anim calcmode="lin" valueType="num">
                                      <p:cBhvr>
                                        <p:cTn id="55" dur="1000" fill="hold"/>
                                        <p:tgtEl>
                                          <p:spTgt spid="40"/>
                                        </p:tgtEl>
                                        <p:attrNameLst>
                                          <p:attrName>ppt_y</p:attrName>
                                        </p:attrNameLst>
                                      </p:cBhvr>
                                      <p:tavLst>
                                        <p:tav tm="0">
                                          <p:val>
                                            <p:strVal val="#ppt_y+.1"/>
                                          </p:val>
                                        </p:tav>
                                        <p:tav tm="100000">
                                          <p:val>
                                            <p:strVal val="#ppt_y"/>
                                          </p:val>
                                        </p:tav>
                                      </p:tavLst>
                                    </p:anim>
                                  </p:childTnLst>
                                </p:cTn>
                              </p:par>
                            </p:childTnLst>
                          </p:cTn>
                        </p:par>
                        <p:par>
                          <p:cTn id="56" fill="hold">
                            <p:stCondLst>
                              <p:cond delay="7000"/>
                            </p:stCondLst>
                            <p:childTnLst>
                              <p:par>
                                <p:cTn id="57" presetID="22" presetClass="entr" presetSubtype="1" fill="hold" grpId="0" nodeType="afterEffect">
                                  <p:stCondLst>
                                    <p:cond delay="0"/>
                                  </p:stCondLst>
                                  <p:childTnLst>
                                    <p:set>
                                      <p:cBhvr>
                                        <p:cTn id="58" dur="1" fill="hold">
                                          <p:stCondLst>
                                            <p:cond delay="0"/>
                                          </p:stCondLst>
                                        </p:cTn>
                                        <p:tgtEl>
                                          <p:spTgt spid="20"/>
                                        </p:tgtEl>
                                        <p:attrNameLst>
                                          <p:attrName>style.visibility</p:attrName>
                                        </p:attrNameLst>
                                      </p:cBhvr>
                                      <p:to>
                                        <p:strVal val="visible"/>
                                      </p:to>
                                    </p:set>
                                    <p:animEffect transition="in" filter="wipe(up)">
                                      <p:cBhvr>
                                        <p:cTn id="59" dur="1000"/>
                                        <p:tgtEl>
                                          <p:spTgt spid="20"/>
                                        </p:tgtEl>
                                      </p:cBhvr>
                                    </p:animEffect>
                                  </p:childTnLst>
                                </p:cTn>
                              </p:par>
                            </p:childTnLst>
                          </p:cTn>
                        </p:par>
                        <p:par>
                          <p:cTn id="60" fill="hold">
                            <p:stCondLst>
                              <p:cond delay="8000"/>
                            </p:stCondLst>
                            <p:childTnLst>
                              <p:par>
                                <p:cTn id="61" presetID="53" presetClass="entr" presetSubtype="16" fill="hold" grpId="0" nodeType="afterEffect">
                                  <p:stCondLst>
                                    <p:cond delay="0"/>
                                  </p:stCondLst>
                                  <p:childTnLst>
                                    <p:set>
                                      <p:cBhvr>
                                        <p:cTn id="62" dur="1" fill="hold">
                                          <p:stCondLst>
                                            <p:cond delay="0"/>
                                          </p:stCondLst>
                                        </p:cTn>
                                        <p:tgtEl>
                                          <p:spTgt spid="24"/>
                                        </p:tgtEl>
                                        <p:attrNameLst>
                                          <p:attrName>style.visibility</p:attrName>
                                        </p:attrNameLst>
                                      </p:cBhvr>
                                      <p:to>
                                        <p:strVal val="visible"/>
                                      </p:to>
                                    </p:set>
                                    <p:anim calcmode="lin" valueType="num">
                                      <p:cBhvr>
                                        <p:cTn id="63" dur="750" fill="hold"/>
                                        <p:tgtEl>
                                          <p:spTgt spid="24"/>
                                        </p:tgtEl>
                                        <p:attrNameLst>
                                          <p:attrName>ppt_w</p:attrName>
                                        </p:attrNameLst>
                                      </p:cBhvr>
                                      <p:tavLst>
                                        <p:tav tm="0">
                                          <p:val>
                                            <p:fltVal val="0"/>
                                          </p:val>
                                        </p:tav>
                                        <p:tav tm="100000">
                                          <p:val>
                                            <p:strVal val="#ppt_w"/>
                                          </p:val>
                                        </p:tav>
                                      </p:tavLst>
                                    </p:anim>
                                    <p:anim calcmode="lin" valueType="num">
                                      <p:cBhvr>
                                        <p:cTn id="64" dur="750" fill="hold"/>
                                        <p:tgtEl>
                                          <p:spTgt spid="24"/>
                                        </p:tgtEl>
                                        <p:attrNameLst>
                                          <p:attrName>ppt_h</p:attrName>
                                        </p:attrNameLst>
                                      </p:cBhvr>
                                      <p:tavLst>
                                        <p:tav tm="0">
                                          <p:val>
                                            <p:fltVal val="0"/>
                                          </p:val>
                                        </p:tav>
                                        <p:tav tm="100000">
                                          <p:val>
                                            <p:strVal val="#ppt_h"/>
                                          </p:val>
                                        </p:tav>
                                      </p:tavLst>
                                    </p:anim>
                                    <p:animEffect transition="in" filter="fade">
                                      <p:cBhvr>
                                        <p:cTn id="65" dur="750"/>
                                        <p:tgtEl>
                                          <p:spTgt spid="24"/>
                                        </p:tgtEl>
                                      </p:cBhvr>
                                    </p:animEffect>
                                  </p:childTnLst>
                                </p:cTn>
                              </p:par>
                              <p:par>
                                <p:cTn id="66" presetID="2" presetClass="entr" presetSubtype="4" fill="hold" nodeType="withEffect">
                                  <p:stCondLst>
                                    <p:cond delay="0"/>
                                  </p:stCondLst>
                                  <p:childTnLst>
                                    <p:set>
                                      <p:cBhvr>
                                        <p:cTn id="67" dur="1" fill="hold">
                                          <p:stCondLst>
                                            <p:cond delay="0"/>
                                          </p:stCondLst>
                                        </p:cTn>
                                        <p:tgtEl>
                                          <p:spTgt spid="43"/>
                                        </p:tgtEl>
                                        <p:attrNameLst>
                                          <p:attrName>style.visibility</p:attrName>
                                        </p:attrNameLst>
                                      </p:cBhvr>
                                      <p:to>
                                        <p:strVal val="visible"/>
                                      </p:to>
                                    </p:set>
                                    <p:anim calcmode="lin" valueType="num">
                                      <p:cBhvr additive="base">
                                        <p:cTn id="68" dur="750" fill="hold"/>
                                        <p:tgtEl>
                                          <p:spTgt spid="43"/>
                                        </p:tgtEl>
                                        <p:attrNameLst>
                                          <p:attrName>ppt_x</p:attrName>
                                        </p:attrNameLst>
                                      </p:cBhvr>
                                      <p:tavLst>
                                        <p:tav tm="0">
                                          <p:val>
                                            <p:strVal val="#ppt_x"/>
                                          </p:val>
                                        </p:tav>
                                        <p:tav tm="100000">
                                          <p:val>
                                            <p:strVal val="#ppt_x"/>
                                          </p:val>
                                        </p:tav>
                                      </p:tavLst>
                                    </p:anim>
                                    <p:anim calcmode="lin" valueType="num">
                                      <p:cBhvr additive="base">
                                        <p:cTn id="69" dur="750" fill="hold"/>
                                        <p:tgtEl>
                                          <p:spTgt spid="43"/>
                                        </p:tgtEl>
                                        <p:attrNameLst>
                                          <p:attrName>ppt_y</p:attrName>
                                        </p:attrNameLst>
                                      </p:cBhvr>
                                      <p:tavLst>
                                        <p:tav tm="0">
                                          <p:val>
                                            <p:strVal val="1+#ppt_h/2"/>
                                          </p:val>
                                        </p:tav>
                                        <p:tav tm="100000">
                                          <p:val>
                                            <p:strVal val="#ppt_y"/>
                                          </p:val>
                                        </p:tav>
                                      </p:tavLst>
                                    </p:anim>
                                  </p:childTnLst>
                                </p:cTn>
                              </p:par>
                            </p:childTnLst>
                          </p:cTn>
                        </p:par>
                        <p:par>
                          <p:cTn id="70" fill="hold">
                            <p:stCondLst>
                              <p:cond delay="8750"/>
                            </p:stCondLst>
                            <p:childTnLst>
                              <p:par>
                                <p:cTn id="71" presetID="42" presetClass="entr" presetSubtype="0" fill="hold" grpId="0" nodeType="afterEffect">
                                  <p:stCondLst>
                                    <p:cond delay="0"/>
                                  </p:stCondLst>
                                  <p:childTnLst>
                                    <p:set>
                                      <p:cBhvr>
                                        <p:cTn id="72" dur="1" fill="hold">
                                          <p:stCondLst>
                                            <p:cond delay="0"/>
                                          </p:stCondLst>
                                        </p:cTn>
                                        <p:tgtEl>
                                          <p:spTgt spid="28"/>
                                        </p:tgtEl>
                                        <p:attrNameLst>
                                          <p:attrName>style.visibility</p:attrName>
                                        </p:attrNameLst>
                                      </p:cBhvr>
                                      <p:to>
                                        <p:strVal val="visible"/>
                                      </p:to>
                                    </p:set>
                                    <p:animEffect transition="in" filter="fade">
                                      <p:cBhvr>
                                        <p:cTn id="73" dur="1000"/>
                                        <p:tgtEl>
                                          <p:spTgt spid="28"/>
                                        </p:tgtEl>
                                      </p:cBhvr>
                                    </p:animEffect>
                                    <p:anim calcmode="lin" valueType="num">
                                      <p:cBhvr>
                                        <p:cTn id="74" dur="1000" fill="hold"/>
                                        <p:tgtEl>
                                          <p:spTgt spid="28"/>
                                        </p:tgtEl>
                                        <p:attrNameLst>
                                          <p:attrName>ppt_x</p:attrName>
                                        </p:attrNameLst>
                                      </p:cBhvr>
                                      <p:tavLst>
                                        <p:tav tm="0">
                                          <p:val>
                                            <p:strVal val="#ppt_x"/>
                                          </p:val>
                                        </p:tav>
                                        <p:tav tm="100000">
                                          <p:val>
                                            <p:strVal val="#ppt_x"/>
                                          </p:val>
                                        </p:tav>
                                      </p:tavLst>
                                    </p:anim>
                                    <p:anim calcmode="lin" valueType="num">
                                      <p:cBhvr>
                                        <p:cTn id="75" dur="1000" fill="hold"/>
                                        <p:tgtEl>
                                          <p:spTgt spid="28"/>
                                        </p:tgtEl>
                                        <p:attrNameLst>
                                          <p:attrName>ppt_y</p:attrName>
                                        </p:attrNameLst>
                                      </p:cBhvr>
                                      <p:tavLst>
                                        <p:tav tm="0">
                                          <p:val>
                                            <p:strVal val="#ppt_y+.1"/>
                                          </p:val>
                                        </p:tav>
                                        <p:tav tm="100000">
                                          <p:val>
                                            <p:strVal val="#ppt_y"/>
                                          </p:val>
                                        </p:tav>
                                      </p:tavLst>
                                    </p:anim>
                                  </p:childTnLst>
                                </p:cTn>
                              </p:par>
                            </p:childTnLst>
                          </p:cTn>
                        </p:par>
                        <p:par>
                          <p:cTn id="76" fill="hold">
                            <p:stCondLst>
                              <p:cond delay="9750"/>
                            </p:stCondLst>
                            <p:childTnLst>
                              <p:par>
                                <p:cTn id="77" presetID="42" presetClass="entr" presetSubtype="0" fill="hold" grpId="0" nodeType="afterEffect">
                                  <p:stCondLst>
                                    <p:cond delay="0"/>
                                  </p:stCondLst>
                                  <p:childTnLst>
                                    <p:set>
                                      <p:cBhvr>
                                        <p:cTn id="78" dur="1" fill="hold">
                                          <p:stCondLst>
                                            <p:cond delay="0"/>
                                          </p:stCondLst>
                                        </p:cTn>
                                        <p:tgtEl>
                                          <p:spTgt spid="38"/>
                                        </p:tgtEl>
                                        <p:attrNameLst>
                                          <p:attrName>style.visibility</p:attrName>
                                        </p:attrNameLst>
                                      </p:cBhvr>
                                      <p:to>
                                        <p:strVal val="visible"/>
                                      </p:to>
                                    </p:set>
                                    <p:animEffect transition="in" filter="fade">
                                      <p:cBhvr>
                                        <p:cTn id="79" dur="1000"/>
                                        <p:tgtEl>
                                          <p:spTgt spid="38"/>
                                        </p:tgtEl>
                                      </p:cBhvr>
                                    </p:animEffect>
                                    <p:anim calcmode="lin" valueType="num">
                                      <p:cBhvr>
                                        <p:cTn id="80" dur="1000" fill="hold"/>
                                        <p:tgtEl>
                                          <p:spTgt spid="38"/>
                                        </p:tgtEl>
                                        <p:attrNameLst>
                                          <p:attrName>ppt_x</p:attrName>
                                        </p:attrNameLst>
                                      </p:cBhvr>
                                      <p:tavLst>
                                        <p:tav tm="0">
                                          <p:val>
                                            <p:strVal val="#ppt_x"/>
                                          </p:val>
                                        </p:tav>
                                        <p:tav tm="100000">
                                          <p:val>
                                            <p:strVal val="#ppt_x"/>
                                          </p:val>
                                        </p:tav>
                                      </p:tavLst>
                                    </p:anim>
                                    <p:anim calcmode="lin" valueType="num">
                                      <p:cBhvr>
                                        <p:cTn id="81" dur="1000" fill="hold"/>
                                        <p:tgtEl>
                                          <p:spTgt spid="38"/>
                                        </p:tgtEl>
                                        <p:attrNameLst>
                                          <p:attrName>ppt_y</p:attrName>
                                        </p:attrNameLst>
                                      </p:cBhvr>
                                      <p:tavLst>
                                        <p:tav tm="0">
                                          <p:val>
                                            <p:strVal val="#ppt_y+.1"/>
                                          </p:val>
                                        </p:tav>
                                        <p:tav tm="100000">
                                          <p:val>
                                            <p:strVal val="#ppt_y"/>
                                          </p:val>
                                        </p:tav>
                                      </p:tavLst>
                                    </p:anim>
                                  </p:childTnLst>
                                </p:cTn>
                              </p:par>
                            </p:childTnLst>
                          </p:cTn>
                        </p:par>
                        <p:par>
                          <p:cTn id="82" fill="hold">
                            <p:stCondLst>
                              <p:cond delay="10750"/>
                            </p:stCondLst>
                            <p:childTnLst>
                              <p:par>
                                <p:cTn id="83" presetID="22" presetClass="entr" presetSubtype="1" fill="hold" grpId="0" nodeType="afterEffect">
                                  <p:stCondLst>
                                    <p:cond delay="0"/>
                                  </p:stCondLst>
                                  <p:childTnLst>
                                    <p:set>
                                      <p:cBhvr>
                                        <p:cTn id="84" dur="1" fill="hold">
                                          <p:stCondLst>
                                            <p:cond delay="0"/>
                                          </p:stCondLst>
                                        </p:cTn>
                                        <p:tgtEl>
                                          <p:spTgt spid="27"/>
                                        </p:tgtEl>
                                        <p:attrNameLst>
                                          <p:attrName>style.visibility</p:attrName>
                                        </p:attrNameLst>
                                      </p:cBhvr>
                                      <p:to>
                                        <p:strVal val="visible"/>
                                      </p:to>
                                    </p:set>
                                    <p:animEffect transition="in" filter="wipe(up)">
                                      <p:cBhvr>
                                        <p:cTn id="85" dur="1000"/>
                                        <p:tgtEl>
                                          <p:spTgt spid="27"/>
                                        </p:tgtEl>
                                      </p:cBhvr>
                                    </p:animEffect>
                                  </p:childTnLst>
                                </p:cTn>
                              </p:par>
                            </p:childTnLst>
                          </p:cTn>
                        </p:par>
                        <p:par>
                          <p:cTn id="86" fill="hold">
                            <p:stCondLst>
                              <p:cond delay="11750"/>
                            </p:stCondLst>
                            <p:childTnLst>
                              <p:par>
                                <p:cTn id="87" presetID="53" presetClass="entr" presetSubtype="16" fill="hold" grpId="0" nodeType="afterEffect">
                                  <p:stCondLst>
                                    <p:cond delay="0"/>
                                  </p:stCondLst>
                                  <p:childTnLst>
                                    <p:set>
                                      <p:cBhvr>
                                        <p:cTn id="88" dur="1" fill="hold">
                                          <p:stCondLst>
                                            <p:cond delay="0"/>
                                          </p:stCondLst>
                                        </p:cTn>
                                        <p:tgtEl>
                                          <p:spTgt spid="31"/>
                                        </p:tgtEl>
                                        <p:attrNameLst>
                                          <p:attrName>style.visibility</p:attrName>
                                        </p:attrNameLst>
                                      </p:cBhvr>
                                      <p:to>
                                        <p:strVal val="visible"/>
                                      </p:to>
                                    </p:set>
                                    <p:anim calcmode="lin" valueType="num">
                                      <p:cBhvr>
                                        <p:cTn id="89" dur="750" fill="hold"/>
                                        <p:tgtEl>
                                          <p:spTgt spid="31"/>
                                        </p:tgtEl>
                                        <p:attrNameLst>
                                          <p:attrName>ppt_w</p:attrName>
                                        </p:attrNameLst>
                                      </p:cBhvr>
                                      <p:tavLst>
                                        <p:tav tm="0">
                                          <p:val>
                                            <p:fltVal val="0"/>
                                          </p:val>
                                        </p:tav>
                                        <p:tav tm="100000">
                                          <p:val>
                                            <p:strVal val="#ppt_w"/>
                                          </p:val>
                                        </p:tav>
                                      </p:tavLst>
                                    </p:anim>
                                    <p:anim calcmode="lin" valueType="num">
                                      <p:cBhvr>
                                        <p:cTn id="90" dur="750" fill="hold"/>
                                        <p:tgtEl>
                                          <p:spTgt spid="31"/>
                                        </p:tgtEl>
                                        <p:attrNameLst>
                                          <p:attrName>ppt_h</p:attrName>
                                        </p:attrNameLst>
                                      </p:cBhvr>
                                      <p:tavLst>
                                        <p:tav tm="0">
                                          <p:val>
                                            <p:fltVal val="0"/>
                                          </p:val>
                                        </p:tav>
                                        <p:tav tm="100000">
                                          <p:val>
                                            <p:strVal val="#ppt_h"/>
                                          </p:val>
                                        </p:tav>
                                      </p:tavLst>
                                    </p:anim>
                                    <p:animEffect transition="in" filter="fade">
                                      <p:cBhvr>
                                        <p:cTn id="91" dur="750"/>
                                        <p:tgtEl>
                                          <p:spTgt spid="31"/>
                                        </p:tgtEl>
                                      </p:cBhvr>
                                    </p:animEffect>
                                  </p:childTnLst>
                                </p:cTn>
                              </p:par>
                              <p:par>
                                <p:cTn id="92" presetID="2" presetClass="entr" presetSubtype="4" fill="hold" nodeType="withEffect">
                                  <p:stCondLst>
                                    <p:cond delay="0"/>
                                  </p:stCondLst>
                                  <p:childTnLst>
                                    <p:set>
                                      <p:cBhvr>
                                        <p:cTn id="93" dur="1" fill="hold">
                                          <p:stCondLst>
                                            <p:cond delay="0"/>
                                          </p:stCondLst>
                                        </p:cTn>
                                        <p:tgtEl>
                                          <p:spTgt spid="44"/>
                                        </p:tgtEl>
                                        <p:attrNameLst>
                                          <p:attrName>style.visibility</p:attrName>
                                        </p:attrNameLst>
                                      </p:cBhvr>
                                      <p:to>
                                        <p:strVal val="visible"/>
                                      </p:to>
                                    </p:set>
                                    <p:anim calcmode="lin" valueType="num">
                                      <p:cBhvr additive="base">
                                        <p:cTn id="94" dur="750" fill="hold"/>
                                        <p:tgtEl>
                                          <p:spTgt spid="44"/>
                                        </p:tgtEl>
                                        <p:attrNameLst>
                                          <p:attrName>ppt_x</p:attrName>
                                        </p:attrNameLst>
                                      </p:cBhvr>
                                      <p:tavLst>
                                        <p:tav tm="0">
                                          <p:val>
                                            <p:strVal val="#ppt_x"/>
                                          </p:val>
                                        </p:tav>
                                        <p:tav tm="100000">
                                          <p:val>
                                            <p:strVal val="#ppt_x"/>
                                          </p:val>
                                        </p:tav>
                                      </p:tavLst>
                                    </p:anim>
                                    <p:anim calcmode="lin" valueType="num">
                                      <p:cBhvr additive="base">
                                        <p:cTn id="95" dur="750" fill="hold"/>
                                        <p:tgtEl>
                                          <p:spTgt spid="44"/>
                                        </p:tgtEl>
                                        <p:attrNameLst>
                                          <p:attrName>ppt_y</p:attrName>
                                        </p:attrNameLst>
                                      </p:cBhvr>
                                      <p:tavLst>
                                        <p:tav tm="0">
                                          <p:val>
                                            <p:strVal val="1+#ppt_h/2"/>
                                          </p:val>
                                        </p:tav>
                                        <p:tav tm="100000">
                                          <p:val>
                                            <p:strVal val="#ppt_y"/>
                                          </p:val>
                                        </p:tav>
                                      </p:tavLst>
                                    </p:anim>
                                  </p:childTnLst>
                                </p:cTn>
                              </p:par>
                            </p:childTnLst>
                          </p:cTn>
                        </p:par>
                        <p:par>
                          <p:cTn id="96" fill="hold">
                            <p:stCondLst>
                              <p:cond delay="12500"/>
                            </p:stCondLst>
                            <p:childTnLst>
                              <p:par>
                                <p:cTn id="97" presetID="42" presetClass="entr" presetSubtype="0" fill="hold" grpId="0" nodeType="afterEffect">
                                  <p:stCondLst>
                                    <p:cond delay="0"/>
                                  </p:stCondLst>
                                  <p:childTnLst>
                                    <p:set>
                                      <p:cBhvr>
                                        <p:cTn id="98" dur="1" fill="hold">
                                          <p:stCondLst>
                                            <p:cond delay="0"/>
                                          </p:stCondLst>
                                        </p:cTn>
                                        <p:tgtEl>
                                          <p:spTgt spid="35"/>
                                        </p:tgtEl>
                                        <p:attrNameLst>
                                          <p:attrName>style.visibility</p:attrName>
                                        </p:attrNameLst>
                                      </p:cBhvr>
                                      <p:to>
                                        <p:strVal val="visible"/>
                                      </p:to>
                                    </p:set>
                                    <p:animEffect transition="in" filter="fade">
                                      <p:cBhvr>
                                        <p:cTn id="99" dur="1000"/>
                                        <p:tgtEl>
                                          <p:spTgt spid="35"/>
                                        </p:tgtEl>
                                      </p:cBhvr>
                                    </p:animEffect>
                                    <p:anim calcmode="lin" valueType="num">
                                      <p:cBhvr>
                                        <p:cTn id="100" dur="1000" fill="hold"/>
                                        <p:tgtEl>
                                          <p:spTgt spid="35"/>
                                        </p:tgtEl>
                                        <p:attrNameLst>
                                          <p:attrName>ppt_x</p:attrName>
                                        </p:attrNameLst>
                                      </p:cBhvr>
                                      <p:tavLst>
                                        <p:tav tm="0">
                                          <p:val>
                                            <p:strVal val="#ppt_x"/>
                                          </p:val>
                                        </p:tav>
                                        <p:tav tm="100000">
                                          <p:val>
                                            <p:strVal val="#ppt_x"/>
                                          </p:val>
                                        </p:tav>
                                      </p:tavLst>
                                    </p:anim>
                                    <p:anim calcmode="lin" valueType="num">
                                      <p:cBhvr>
                                        <p:cTn id="101" dur="1000" fill="hold"/>
                                        <p:tgtEl>
                                          <p:spTgt spid="35"/>
                                        </p:tgtEl>
                                        <p:attrNameLst>
                                          <p:attrName>ppt_y</p:attrName>
                                        </p:attrNameLst>
                                      </p:cBhvr>
                                      <p:tavLst>
                                        <p:tav tm="0">
                                          <p:val>
                                            <p:strVal val="#ppt_y+.1"/>
                                          </p:val>
                                        </p:tav>
                                        <p:tav tm="100000">
                                          <p:val>
                                            <p:strVal val="#ppt_y"/>
                                          </p:val>
                                        </p:tav>
                                      </p:tavLst>
                                    </p:anim>
                                  </p:childTnLst>
                                </p:cTn>
                              </p:par>
                            </p:childTnLst>
                          </p:cTn>
                        </p:par>
                        <p:par>
                          <p:cTn id="102" fill="hold">
                            <p:stCondLst>
                              <p:cond delay="13500"/>
                            </p:stCondLst>
                            <p:childTnLst>
                              <p:par>
                                <p:cTn id="103" presetID="42" presetClass="entr" presetSubtype="0" fill="hold" grpId="0" nodeType="afterEffect">
                                  <p:stCondLst>
                                    <p:cond delay="0"/>
                                  </p:stCondLst>
                                  <p:childTnLst>
                                    <p:set>
                                      <p:cBhvr>
                                        <p:cTn id="104" dur="1" fill="hold">
                                          <p:stCondLst>
                                            <p:cond delay="0"/>
                                          </p:stCondLst>
                                        </p:cTn>
                                        <p:tgtEl>
                                          <p:spTgt spid="39"/>
                                        </p:tgtEl>
                                        <p:attrNameLst>
                                          <p:attrName>style.visibility</p:attrName>
                                        </p:attrNameLst>
                                      </p:cBhvr>
                                      <p:to>
                                        <p:strVal val="visible"/>
                                      </p:to>
                                    </p:set>
                                    <p:animEffect transition="in" filter="fade">
                                      <p:cBhvr>
                                        <p:cTn id="105" dur="1000"/>
                                        <p:tgtEl>
                                          <p:spTgt spid="39"/>
                                        </p:tgtEl>
                                      </p:cBhvr>
                                    </p:animEffect>
                                    <p:anim calcmode="lin" valueType="num">
                                      <p:cBhvr>
                                        <p:cTn id="106" dur="1000" fill="hold"/>
                                        <p:tgtEl>
                                          <p:spTgt spid="39"/>
                                        </p:tgtEl>
                                        <p:attrNameLst>
                                          <p:attrName>ppt_x</p:attrName>
                                        </p:attrNameLst>
                                      </p:cBhvr>
                                      <p:tavLst>
                                        <p:tav tm="0">
                                          <p:val>
                                            <p:strVal val="#ppt_x"/>
                                          </p:val>
                                        </p:tav>
                                        <p:tav tm="100000">
                                          <p:val>
                                            <p:strVal val="#ppt_x"/>
                                          </p:val>
                                        </p:tav>
                                      </p:tavLst>
                                    </p:anim>
                                    <p:anim calcmode="lin" valueType="num">
                                      <p:cBhvr>
                                        <p:cTn id="107" dur="1000" fill="hold"/>
                                        <p:tgtEl>
                                          <p:spTgt spid="39"/>
                                        </p:tgtEl>
                                        <p:attrNameLst>
                                          <p:attrName>ppt_y</p:attrName>
                                        </p:attrNameLst>
                                      </p:cBhvr>
                                      <p:tavLst>
                                        <p:tav tm="0">
                                          <p:val>
                                            <p:strVal val="#ppt_y+.1"/>
                                          </p:val>
                                        </p:tav>
                                        <p:tav tm="100000">
                                          <p:val>
                                            <p:strVal val="#ppt_y"/>
                                          </p:val>
                                        </p:tav>
                                      </p:tavLst>
                                    </p:anim>
                                  </p:childTnLst>
                                </p:cTn>
                              </p:par>
                            </p:childTnLst>
                          </p:cTn>
                        </p:par>
                        <p:par>
                          <p:cTn id="108" fill="hold">
                            <p:stCondLst>
                              <p:cond delay="14500"/>
                            </p:stCondLst>
                            <p:childTnLst>
                              <p:par>
                                <p:cTn id="109" presetID="22" presetClass="entr" presetSubtype="1" fill="hold" grpId="0" nodeType="afterEffect">
                                  <p:stCondLst>
                                    <p:cond delay="0"/>
                                  </p:stCondLst>
                                  <p:childTnLst>
                                    <p:set>
                                      <p:cBhvr>
                                        <p:cTn id="110" dur="1" fill="hold">
                                          <p:stCondLst>
                                            <p:cond delay="0"/>
                                          </p:stCondLst>
                                        </p:cTn>
                                        <p:tgtEl>
                                          <p:spTgt spid="34"/>
                                        </p:tgtEl>
                                        <p:attrNameLst>
                                          <p:attrName>style.visibility</p:attrName>
                                        </p:attrNameLst>
                                      </p:cBhvr>
                                      <p:to>
                                        <p:strVal val="visible"/>
                                      </p:to>
                                    </p:set>
                                    <p:animEffect transition="in" filter="wipe(up)">
                                      <p:cBhvr>
                                        <p:cTn id="111" dur="1000"/>
                                        <p:tgtEl>
                                          <p:spTgt spid="3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animBg="1"/>
      <p:bldP spid="11" grpId="0" animBg="1"/>
      <p:bldP spid="12" grpId="0"/>
      <p:bldP spid="13" grpId="0"/>
      <p:bldP spid="17" grpId="0" animBg="1"/>
      <p:bldP spid="20" grpId="0"/>
      <p:bldP spid="21" grpId="0"/>
      <p:bldP spid="24" grpId="0" animBg="1"/>
      <p:bldP spid="27" grpId="0"/>
      <p:bldP spid="28" grpId="0"/>
      <p:bldP spid="31" grpId="0" animBg="1"/>
      <p:bldP spid="34" grpId="0"/>
      <p:bldP spid="35" grpId="0"/>
      <p:bldP spid="38" grpId="0" animBg="1"/>
      <p:bldP spid="39" grpId="0" animBg="1"/>
      <p:bldP spid="40"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3" name="Picture 22">
            <a:hlinkClick r:id="rId2"/>
            <a:extLst>
              <a:ext uri="{FF2B5EF4-FFF2-40B4-BE49-F238E27FC236}">
                <a16:creationId xmlns:a16="http://schemas.microsoft.com/office/drawing/2014/main" id="{9AF1DF75-D1B1-41B8-9EB6-B0ABFC5673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a:t>
            </a:r>
            <a:r>
              <a:rPr lang="en-US" sz="1600" dirty="0">
                <a:solidFill>
                  <a:schemeClr val="bg1"/>
                </a:solidFill>
                <a:latin typeface="Candara" panose="020E0502030303020204" pitchFamily="34" charset="0"/>
              </a:rPr>
              <a:t>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7" name="Picture 6">
            <a:hlinkClick r:id="rId2"/>
            <a:extLst>
              <a:ext uri="{FF2B5EF4-FFF2-40B4-BE49-F238E27FC236}">
                <a16:creationId xmlns:a16="http://schemas.microsoft.com/office/drawing/2014/main" id="{9F375AFA-7E81-4C25-9B2B-2E960E248D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6" name="Picture 5">
            <a:hlinkClick r:id="rId2"/>
            <a:extLst>
              <a:ext uri="{FF2B5EF4-FFF2-40B4-BE49-F238E27FC236}">
                <a16:creationId xmlns:a16="http://schemas.microsoft.com/office/drawing/2014/main" id="{84041A2D-9A22-47D8-88F8-05FF91BA7F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A20AF2FA-D05F-4F9F-87A3-C12871F487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rgbClr val="D0D2D7"/>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There are many ways to help get the word out:</a:t>
            </a:r>
          </a:p>
          <a:p>
            <a:pPr marL="457200" indent="-457200">
              <a:buAutoNum type="arabicParenR"/>
            </a:pPr>
            <a:r>
              <a:rPr lang="en-US" sz="1600" dirty="0">
                <a:solidFill>
                  <a:srgbClr val="D0D2D7"/>
                </a:solidFill>
                <a:latin typeface="Candara" panose="020E0502030303020204" pitchFamily="34" charset="0"/>
              </a:rPr>
              <a:t>Social media likes and shares.</a:t>
            </a:r>
          </a:p>
          <a:p>
            <a:pPr marL="457200" indent="-457200">
              <a:buAutoNum type="arabicParenR"/>
            </a:pPr>
            <a:r>
              <a:rPr lang="en-US" sz="1600" dirty="0">
                <a:solidFill>
                  <a:srgbClr val="D0D2D7"/>
                </a:solidFill>
                <a:latin typeface="Candara" panose="020E0502030303020204" pitchFamily="34" charset="0"/>
              </a:rPr>
              <a:t>Forum posts in communities you are already members (please do not spam).</a:t>
            </a:r>
          </a:p>
          <a:p>
            <a:pPr marL="457200" indent="-457200">
              <a:buAutoNum type="arabicParenR"/>
            </a:pPr>
            <a:r>
              <a:rPr lang="en-US" sz="1600" dirty="0">
                <a:solidFill>
                  <a:srgbClr val="D0D2D7"/>
                </a:solidFill>
                <a:latin typeface="Candara" panose="020E0502030303020204" pitchFamily="34" charset="0"/>
              </a:rPr>
              <a:t>Telling classmates, teachers, coworkers about our PowerPoint Templates.</a:t>
            </a:r>
          </a:p>
          <a:p>
            <a:pPr marL="457200" indent="-457200">
              <a:buAutoNum type="arabicParenR"/>
            </a:pPr>
            <a:r>
              <a:rPr lang="en-US" sz="1600" dirty="0">
                <a:solidFill>
                  <a:srgbClr val="D0D2D7"/>
                </a:solidFill>
                <a:latin typeface="Candara" panose="020E0502030303020204" pitchFamily="34" charset="0"/>
              </a:rPr>
              <a:t>Placing one of our banners on your website, blog, etc.</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9B728EF0-D97B-4822-B85F-B27CB143607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1667</TotalTime>
  <Words>1366</Words>
  <Application>Microsoft Office PowerPoint</Application>
  <PresentationFormat>Widescreen</PresentationFormat>
  <Paragraphs>72</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33</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340</cp:revision>
  <dcterms:created xsi:type="dcterms:W3CDTF">2016-09-28T22:08:47Z</dcterms:created>
  <dcterms:modified xsi:type="dcterms:W3CDTF">2018-11-06T17:10:41Z</dcterms:modified>
</cp:coreProperties>
</file>