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00615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Freeform: Shape 66">
            <a:extLst>
              <a:ext uri="{FF2B5EF4-FFF2-40B4-BE49-F238E27FC236}">
                <a16:creationId xmlns:a16="http://schemas.microsoft.com/office/drawing/2014/main" id="{CDC9E3A9-7C0C-4EAA-AFC1-B154AB658EBB}"/>
              </a:ext>
            </a:extLst>
          </p:cNvPr>
          <p:cNvSpPr/>
          <p:nvPr/>
        </p:nvSpPr>
        <p:spPr>
          <a:xfrm>
            <a:off x="173472" y="2781537"/>
            <a:ext cx="2340864" cy="3840480"/>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BC1FC701-20FA-4522-8E6B-A50F331F053F}"/>
              </a:ext>
            </a:extLst>
          </p:cNvPr>
          <p:cNvSpPr/>
          <p:nvPr/>
        </p:nvSpPr>
        <p:spPr>
          <a:xfrm>
            <a:off x="9655713" y="1116240"/>
            <a:ext cx="2338167" cy="3448377"/>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E781C786-643A-41CD-8C9C-7C42DA0FE0F6}"/>
              </a:ext>
            </a:extLst>
          </p:cNvPr>
          <p:cNvSpPr/>
          <p:nvPr/>
        </p:nvSpPr>
        <p:spPr>
          <a:xfrm rot="10800000">
            <a:off x="4397206" y="1502603"/>
            <a:ext cx="1774994" cy="762000"/>
          </a:xfrm>
          <a:custGeom>
            <a:avLst/>
            <a:gdLst>
              <a:gd name="connsiteX0" fmla="*/ 1466545 w 1774994"/>
              <a:gd name="connsiteY0" fmla="*/ 762000 h 762000"/>
              <a:gd name="connsiteX1" fmla="*/ 0 w 1774994"/>
              <a:gd name="connsiteY1" fmla="*/ 762000 h 762000"/>
              <a:gd name="connsiteX2" fmla="*/ 47949 w 1774994"/>
              <a:gd name="connsiteY2" fmla="*/ 673660 h 762000"/>
              <a:gd name="connsiteX3" fmla="*/ 109028 w 1774994"/>
              <a:gd name="connsiteY3" fmla="*/ 371123 h 762000"/>
              <a:gd name="connsiteX4" fmla="*/ 55116 w 1774994"/>
              <a:gd name="connsiteY4" fmla="*/ 86129 h 762000"/>
              <a:gd name="connsiteX5" fmla="*/ 11696 w 1774994"/>
              <a:gd name="connsiteY5" fmla="*/ 0 h 762000"/>
              <a:gd name="connsiteX6" fmla="*/ 1466545 w 1774994"/>
              <a:gd name="connsiteY6" fmla="*/ 0 h 762000"/>
              <a:gd name="connsiteX7" fmla="*/ 1774994 w 1774994"/>
              <a:gd name="connsiteY7" fmla="*/ 381000 h 762000"/>
              <a:gd name="connsiteX8" fmla="*/ 1466545 w 1774994"/>
              <a:gd name="connsiteY8"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74994" h="762000">
                <a:moveTo>
                  <a:pt x="1466545" y="762000"/>
                </a:moveTo>
                <a:lnTo>
                  <a:pt x="0" y="762000"/>
                </a:lnTo>
                <a:lnTo>
                  <a:pt x="47949" y="673660"/>
                </a:lnTo>
                <a:cubicBezTo>
                  <a:pt x="87279" y="580672"/>
                  <a:pt x="109028" y="478438"/>
                  <a:pt x="109028" y="371123"/>
                </a:cubicBezTo>
                <a:cubicBezTo>
                  <a:pt x="109028" y="270516"/>
                  <a:pt x="89913" y="174373"/>
                  <a:pt x="55116" y="86129"/>
                </a:cubicBezTo>
                <a:lnTo>
                  <a:pt x="11696" y="0"/>
                </a:lnTo>
                <a:lnTo>
                  <a:pt x="1466545" y="0"/>
                </a:lnTo>
                <a:cubicBezTo>
                  <a:pt x="1636896" y="0"/>
                  <a:pt x="1774994" y="170580"/>
                  <a:pt x="1774994" y="381000"/>
                </a:cubicBezTo>
                <a:cubicBezTo>
                  <a:pt x="1774994" y="591420"/>
                  <a:pt x="1636896" y="762000"/>
                  <a:pt x="1466545" y="76200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10AA4CD5-5602-4CC5-B3EB-9ABE82F12297}"/>
              </a:ext>
            </a:extLst>
          </p:cNvPr>
          <p:cNvSpPr/>
          <p:nvPr/>
        </p:nvSpPr>
        <p:spPr>
          <a:xfrm>
            <a:off x="7391400" y="2855755"/>
            <a:ext cx="1780186" cy="762000"/>
          </a:xfrm>
          <a:custGeom>
            <a:avLst/>
            <a:gdLst>
              <a:gd name="connsiteX0" fmla="*/ 1587 w 1780186"/>
              <a:gd name="connsiteY0" fmla="*/ 0 h 762000"/>
              <a:gd name="connsiteX1" fmla="*/ 1471736 w 1780186"/>
              <a:gd name="connsiteY1" fmla="*/ 0 h 762000"/>
              <a:gd name="connsiteX2" fmla="*/ 1780186 w 1780186"/>
              <a:gd name="connsiteY2" fmla="*/ 381000 h 762000"/>
              <a:gd name="connsiteX3" fmla="*/ 1471736 w 1780186"/>
              <a:gd name="connsiteY3" fmla="*/ 762000 h 762000"/>
              <a:gd name="connsiteX4" fmla="*/ 0 w 1780186"/>
              <a:gd name="connsiteY4" fmla="*/ 762000 h 762000"/>
              <a:gd name="connsiteX5" fmla="*/ 42708 w 1780186"/>
              <a:gd name="connsiteY5" fmla="*/ 683316 h 762000"/>
              <a:gd name="connsiteX6" fmla="*/ 103787 w 1780186"/>
              <a:gd name="connsiteY6" fmla="*/ 380779 h 762000"/>
              <a:gd name="connsiteX7" fmla="*/ 49875 w 1780186"/>
              <a:gd name="connsiteY7" fmla="*/ 95785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80186" h="762000">
                <a:moveTo>
                  <a:pt x="1587" y="0"/>
                </a:moveTo>
                <a:lnTo>
                  <a:pt x="1471736" y="0"/>
                </a:lnTo>
                <a:cubicBezTo>
                  <a:pt x="1642088" y="0"/>
                  <a:pt x="1780186" y="170580"/>
                  <a:pt x="1780186" y="381000"/>
                </a:cubicBezTo>
                <a:cubicBezTo>
                  <a:pt x="1780186" y="591420"/>
                  <a:pt x="1642088" y="762000"/>
                  <a:pt x="1471736" y="762000"/>
                </a:cubicBezTo>
                <a:lnTo>
                  <a:pt x="0" y="762000"/>
                </a:lnTo>
                <a:lnTo>
                  <a:pt x="42708" y="683316"/>
                </a:lnTo>
                <a:cubicBezTo>
                  <a:pt x="82038" y="590328"/>
                  <a:pt x="103787" y="488094"/>
                  <a:pt x="103787" y="380779"/>
                </a:cubicBezTo>
                <a:cubicBezTo>
                  <a:pt x="103787" y="280172"/>
                  <a:pt x="84672" y="184029"/>
                  <a:pt x="49875" y="95785"/>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1CB3365D-AD11-4124-8535-6B47BE931C7C}"/>
              </a:ext>
            </a:extLst>
          </p:cNvPr>
          <p:cNvSpPr/>
          <p:nvPr/>
        </p:nvSpPr>
        <p:spPr>
          <a:xfrm>
            <a:off x="5943600" y="4333891"/>
            <a:ext cx="1804873" cy="762000"/>
          </a:xfrm>
          <a:custGeom>
            <a:avLst/>
            <a:gdLst>
              <a:gd name="connsiteX0" fmla="*/ 67367 w 1804873"/>
              <a:gd name="connsiteY0" fmla="*/ 0 h 762000"/>
              <a:gd name="connsiteX1" fmla="*/ 1496424 w 1804873"/>
              <a:gd name="connsiteY1" fmla="*/ 0 h 762000"/>
              <a:gd name="connsiteX2" fmla="*/ 1804873 w 1804873"/>
              <a:gd name="connsiteY2" fmla="*/ 381000 h 762000"/>
              <a:gd name="connsiteX3" fmla="*/ 1496424 w 1804873"/>
              <a:gd name="connsiteY3" fmla="*/ 762000 h 762000"/>
              <a:gd name="connsiteX4" fmla="*/ 0 w 1804873"/>
              <a:gd name="connsiteY4" fmla="*/ 762000 h 762000"/>
              <a:gd name="connsiteX5" fmla="*/ 6167 w 1804873"/>
              <a:gd name="connsiteY5" fmla="*/ 754526 h 762000"/>
              <a:gd name="connsiteX6" fmla="*/ 138907 w 1804873"/>
              <a:gd name="connsiteY6" fmla="*/ 319963 h 762000"/>
              <a:gd name="connsiteX7" fmla="*/ 84995 w 1804873"/>
              <a:gd name="connsiteY7" fmla="*/ 34969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04873" h="762000">
                <a:moveTo>
                  <a:pt x="67367" y="0"/>
                </a:moveTo>
                <a:lnTo>
                  <a:pt x="1496424" y="0"/>
                </a:lnTo>
                <a:cubicBezTo>
                  <a:pt x="1666775" y="0"/>
                  <a:pt x="1804873" y="170580"/>
                  <a:pt x="1804873" y="381000"/>
                </a:cubicBezTo>
                <a:cubicBezTo>
                  <a:pt x="1804873" y="591420"/>
                  <a:pt x="1666775" y="762000"/>
                  <a:pt x="1496424" y="762000"/>
                </a:cubicBezTo>
                <a:lnTo>
                  <a:pt x="0" y="762000"/>
                </a:lnTo>
                <a:lnTo>
                  <a:pt x="6167" y="754526"/>
                </a:lnTo>
                <a:cubicBezTo>
                  <a:pt x="89972" y="630477"/>
                  <a:pt x="138907" y="480935"/>
                  <a:pt x="138907" y="319963"/>
                </a:cubicBezTo>
                <a:cubicBezTo>
                  <a:pt x="138907" y="219356"/>
                  <a:pt x="119792" y="123213"/>
                  <a:pt x="84995" y="34969"/>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8207FB1B-4371-4684-9FDC-51470B8765EE}"/>
              </a:ext>
            </a:extLst>
          </p:cNvPr>
          <p:cNvSpPr/>
          <p:nvPr/>
        </p:nvSpPr>
        <p:spPr>
          <a:xfrm rot="10800000">
            <a:off x="2992161" y="2978423"/>
            <a:ext cx="1808439" cy="762000"/>
          </a:xfrm>
          <a:custGeom>
            <a:avLst/>
            <a:gdLst>
              <a:gd name="connsiteX0" fmla="*/ 1499990 w 1808439"/>
              <a:gd name="connsiteY0" fmla="*/ 762000 h 762000"/>
              <a:gd name="connsiteX1" fmla="*/ 55128 w 1808439"/>
              <a:gd name="connsiteY1" fmla="*/ 762000 h 762000"/>
              <a:gd name="connsiteX2" fmla="*/ 70960 w 1808439"/>
              <a:gd name="connsiteY2" fmla="*/ 732832 h 762000"/>
              <a:gd name="connsiteX3" fmla="*/ 132039 w 1808439"/>
              <a:gd name="connsiteY3" fmla="*/ 430295 h 762000"/>
              <a:gd name="connsiteX4" fmla="*/ 14600 w 1808439"/>
              <a:gd name="connsiteY4" fmla="*/ 19287 h 762000"/>
              <a:gd name="connsiteX5" fmla="*/ 0 w 1808439"/>
              <a:gd name="connsiteY5" fmla="*/ 0 h 762000"/>
              <a:gd name="connsiteX6" fmla="*/ 1499990 w 1808439"/>
              <a:gd name="connsiteY6" fmla="*/ 0 h 762000"/>
              <a:gd name="connsiteX7" fmla="*/ 1808439 w 1808439"/>
              <a:gd name="connsiteY7" fmla="*/ 381000 h 762000"/>
              <a:gd name="connsiteX8" fmla="*/ 1499990 w 1808439"/>
              <a:gd name="connsiteY8"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08439" h="762000">
                <a:moveTo>
                  <a:pt x="1499990" y="762000"/>
                </a:moveTo>
                <a:lnTo>
                  <a:pt x="55128" y="762000"/>
                </a:lnTo>
                <a:lnTo>
                  <a:pt x="70960" y="732832"/>
                </a:lnTo>
                <a:cubicBezTo>
                  <a:pt x="110290" y="639844"/>
                  <a:pt x="132039" y="537610"/>
                  <a:pt x="132039" y="430295"/>
                </a:cubicBezTo>
                <a:cubicBezTo>
                  <a:pt x="132039" y="279384"/>
                  <a:pt x="89030" y="138519"/>
                  <a:pt x="14600" y="19287"/>
                </a:cubicBezTo>
                <a:lnTo>
                  <a:pt x="0" y="0"/>
                </a:lnTo>
                <a:lnTo>
                  <a:pt x="1499990" y="0"/>
                </a:lnTo>
                <a:cubicBezTo>
                  <a:pt x="1670341" y="0"/>
                  <a:pt x="1808439" y="170580"/>
                  <a:pt x="1808439" y="381000"/>
                </a:cubicBezTo>
                <a:cubicBezTo>
                  <a:pt x="1808439" y="591420"/>
                  <a:pt x="1670341" y="762000"/>
                  <a:pt x="1499990" y="76200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7" name="TextBox 26">
            <a:extLst>
              <a:ext uri="{FF2B5EF4-FFF2-40B4-BE49-F238E27FC236}">
                <a16:creationId xmlns:a16="http://schemas.microsoft.com/office/drawing/2014/main" id="{1D690481-D825-4872-B56E-E180427C5D1D}"/>
              </a:ext>
            </a:extLst>
          </p:cNvPr>
          <p:cNvSpPr txBox="1"/>
          <p:nvPr/>
        </p:nvSpPr>
        <p:spPr>
          <a:xfrm>
            <a:off x="276634" y="3959352"/>
            <a:ext cx="2168818" cy="189282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28" name="Rectangle 27">
            <a:extLst>
              <a:ext uri="{FF2B5EF4-FFF2-40B4-BE49-F238E27FC236}">
                <a16:creationId xmlns:a16="http://schemas.microsoft.com/office/drawing/2014/main" id="{2A4F5EBE-57DD-4438-B903-01767AC47FAE}"/>
              </a:ext>
            </a:extLst>
          </p:cNvPr>
          <p:cNvSpPr>
            <a:spLocks noChangeAspect="1"/>
          </p:cNvSpPr>
          <p:nvPr/>
        </p:nvSpPr>
        <p:spPr>
          <a:xfrm>
            <a:off x="567958" y="3049052"/>
            <a:ext cx="1371600" cy="748148"/>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BDDF8C60-9C3D-4CDF-B496-DD647B53BB28}"/>
              </a:ext>
            </a:extLst>
          </p:cNvPr>
          <p:cNvSpPr>
            <a:spLocks noChangeAspect="1"/>
          </p:cNvSpPr>
          <p:nvPr/>
        </p:nvSpPr>
        <p:spPr>
          <a:xfrm>
            <a:off x="5986271" y="1116240"/>
            <a:ext cx="1552722" cy="1554038"/>
          </a:xfrm>
          <a:custGeom>
            <a:avLst/>
            <a:gdLst>
              <a:gd name="connsiteX0" fmla="*/ 777240 w 1552722"/>
              <a:gd name="connsiteY0" fmla="*/ 0 h 1554038"/>
              <a:gd name="connsiteX1" fmla="*/ 1550467 w 1552722"/>
              <a:gd name="connsiteY1" fmla="*/ 697772 h 1554038"/>
              <a:gd name="connsiteX2" fmla="*/ 1552722 w 1552722"/>
              <a:gd name="connsiteY2" fmla="*/ 742425 h 1554038"/>
              <a:gd name="connsiteX3" fmla="*/ 1345231 w 1552722"/>
              <a:gd name="connsiteY3" fmla="*/ 742425 h 1554038"/>
              <a:gd name="connsiteX4" fmla="*/ 1337129 w 1552722"/>
              <a:gd name="connsiteY4" fmla="*/ 662063 h 1554038"/>
              <a:gd name="connsiteX5" fmla="*/ 777240 w 1552722"/>
              <a:gd name="connsiteY5" fmla="*/ 205740 h 1554038"/>
              <a:gd name="connsiteX6" fmla="*/ 205740 w 1552722"/>
              <a:gd name="connsiteY6" fmla="*/ 777240 h 1554038"/>
              <a:gd name="connsiteX7" fmla="*/ 662063 w 1552722"/>
              <a:gd name="connsiteY7" fmla="*/ 1337129 h 1554038"/>
              <a:gd name="connsiteX8" fmla="*/ 768494 w 1552722"/>
              <a:gd name="connsiteY8" fmla="*/ 1347858 h 1554038"/>
              <a:gd name="connsiteX9" fmla="*/ 768494 w 1552722"/>
              <a:gd name="connsiteY9" fmla="*/ 1554038 h 1554038"/>
              <a:gd name="connsiteX10" fmla="*/ 697772 w 1552722"/>
              <a:gd name="connsiteY10" fmla="*/ 1550467 h 1554038"/>
              <a:gd name="connsiteX11" fmla="*/ 0 w 1552722"/>
              <a:gd name="connsiteY11" fmla="*/ 777240 h 1554038"/>
              <a:gd name="connsiteX12" fmla="*/ 777240 w 1552722"/>
              <a:gd name="connsiteY12" fmla="*/ 0 h 1554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52722" h="1554038">
                <a:moveTo>
                  <a:pt x="777240" y="0"/>
                </a:moveTo>
                <a:cubicBezTo>
                  <a:pt x="1179670" y="0"/>
                  <a:pt x="1510665" y="305844"/>
                  <a:pt x="1550467" y="697772"/>
                </a:cubicBezTo>
                <a:lnTo>
                  <a:pt x="1552722" y="742425"/>
                </a:lnTo>
                <a:lnTo>
                  <a:pt x="1345231" y="742425"/>
                </a:lnTo>
                <a:lnTo>
                  <a:pt x="1337129" y="662063"/>
                </a:lnTo>
                <a:cubicBezTo>
                  <a:pt x="1283839" y="401640"/>
                  <a:pt x="1053417" y="205740"/>
                  <a:pt x="777240" y="205740"/>
                </a:cubicBezTo>
                <a:cubicBezTo>
                  <a:pt x="461609" y="205740"/>
                  <a:pt x="205740" y="461609"/>
                  <a:pt x="205740" y="777240"/>
                </a:cubicBezTo>
                <a:cubicBezTo>
                  <a:pt x="205740" y="1053417"/>
                  <a:pt x="401640" y="1283839"/>
                  <a:pt x="662063" y="1337129"/>
                </a:cubicBezTo>
                <a:lnTo>
                  <a:pt x="768494" y="1347858"/>
                </a:lnTo>
                <a:lnTo>
                  <a:pt x="768494" y="1554038"/>
                </a:lnTo>
                <a:lnTo>
                  <a:pt x="697772" y="1550467"/>
                </a:lnTo>
                <a:cubicBezTo>
                  <a:pt x="305844" y="1510665"/>
                  <a:pt x="0" y="1179669"/>
                  <a:pt x="0" y="777240"/>
                </a:cubicBezTo>
                <a:cubicBezTo>
                  <a:pt x="0" y="347982"/>
                  <a:pt x="347982" y="0"/>
                  <a:pt x="777240" y="0"/>
                </a:cubicBezTo>
                <a:close/>
              </a:path>
            </a:pathLst>
          </a:custGeom>
          <a:solidFill>
            <a:srgbClr val="2C3749"/>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D7A8F957-A416-4ECB-AF41-9D6B3184189E}"/>
              </a:ext>
            </a:extLst>
          </p:cNvPr>
          <p:cNvGrpSpPr/>
          <p:nvPr/>
        </p:nvGrpSpPr>
        <p:grpSpPr>
          <a:xfrm>
            <a:off x="6305432" y="1426576"/>
            <a:ext cx="914400" cy="914430"/>
            <a:chOff x="6305432" y="1426576"/>
            <a:chExt cx="914400" cy="914430"/>
          </a:xfrm>
          <a:solidFill>
            <a:srgbClr val="222A49">
              <a:alpha val="75000"/>
            </a:srgbClr>
          </a:solidFill>
          <a:effectLst>
            <a:outerShdw blurRad="63500" sx="102000" sy="102000" algn="ctr" rotWithShape="0">
              <a:prstClr val="black">
                <a:alpha val="40000"/>
              </a:prstClr>
            </a:outerShdw>
          </a:effectLst>
        </p:grpSpPr>
        <p:sp>
          <p:nvSpPr>
            <p:cNvPr id="29" name="Oval 28">
              <a:extLst>
                <a:ext uri="{FF2B5EF4-FFF2-40B4-BE49-F238E27FC236}">
                  <a16:creationId xmlns:a16="http://schemas.microsoft.com/office/drawing/2014/main" id="{80F79A7C-F698-449B-A7D9-444514C53554}"/>
                </a:ext>
              </a:extLst>
            </p:cNvPr>
            <p:cNvSpPr>
              <a:spLocks noChangeAspect="1"/>
            </p:cNvSpPr>
            <p:nvPr/>
          </p:nvSpPr>
          <p:spPr>
            <a:xfrm>
              <a:off x="6305432" y="1426576"/>
              <a:ext cx="914400" cy="914430"/>
            </a:xfrm>
            <a:prstGeom prst="ellipse">
              <a:avLst/>
            </a:prstGeom>
            <a:grp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45" name="TextBox 44">
              <a:extLst>
                <a:ext uri="{FF2B5EF4-FFF2-40B4-BE49-F238E27FC236}">
                  <a16:creationId xmlns:a16="http://schemas.microsoft.com/office/drawing/2014/main" id="{3267E61B-3D5D-404C-8C6B-14F63F772B13}"/>
                </a:ext>
              </a:extLst>
            </p:cNvPr>
            <p:cNvSpPr txBox="1"/>
            <p:nvPr/>
          </p:nvSpPr>
          <p:spPr>
            <a:xfrm>
              <a:off x="6394046" y="1595857"/>
              <a:ext cx="683451" cy="615553"/>
            </a:xfrm>
            <a:prstGeom prst="rect">
              <a:avLst/>
            </a:prstGeom>
            <a:grpFill/>
          </p:spPr>
          <p:txBody>
            <a:bodyPr wrap="square" lIns="0" tIns="0" rIns="0" bIns="0" rtlCol="0" anchor="t">
              <a:spAutoFit/>
            </a:bodyPr>
            <a:lstStyle/>
            <a:p>
              <a:pPr algn="ctr"/>
              <a:r>
                <a:rPr lang="en-US" sz="1200" b="1" dirty="0">
                  <a:solidFill>
                    <a:schemeClr val="bg1"/>
                  </a:solidFill>
                  <a:latin typeface="Candara" panose="020E0502030303020204" pitchFamily="34" charset="0"/>
                </a:rPr>
                <a:t>STEP</a:t>
              </a:r>
              <a:endParaRPr lang="en-US" sz="100" b="1" dirty="0">
                <a:solidFill>
                  <a:schemeClr val="bg1"/>
                </a:solidFill>
                <a:latin typeface="Candara" panose="020E0502030303020204" pitchFamily="34" charset="0"/>
              </a:endParaRPr>
            </a:p>
            <a:p>
              <a:pPr algn="ctr"/>
              <a:r>
                <a:rPr lang="en-US" sz="2800" b="1" dirty="0">
                  <a:solidFill>
                    <a:schemeClr val="bg1"/>
                  </a:solidFill>
                </a:rPr>
                <a:t>04</a:t>
              </a:r>
            </a:p>
          </p:txBody>
        </p:sp>
      </p:grpSp>
      <p:sp>
        <p:nvSpPr>
          <p:cNvPr id="64" name="Freeform: Shape 63">
            <a:extLst>
              <a:ext uri="{FF2B5EF4-FFF2-40B4-BE49-F238E27FC236}">
                <a16:creationId xmlns:a16="http://schemas.microsoft.com/office/drawing/2014/main" id="{DF45F121-ACE6-4286-B33C-2C3888AA20A4}"/>
              </a:ext>
            </a:extLst>
          </p:cNvPr>
          <p:cNvSpPr>
            <a:spLocks noChangeAspect="1"/>
          </p:cNvSpPr>
          <p:nvPr/>
        </p:nvSpPr>
        <p:spPr>
          <a:xfrm rot="10800000">
            <a:off x="7334366" y="1847088"/>
            <a:ext cx="2321347" cy="742425"/>
          </a:xfrm>
          <a:custGeom>
            <a:avLst/>
            <a:gdLst>
              <a:gd name="connsiteX0" fmla="*/ 2321347 w 2321347"/>
              <a:gd name="connsiteY0" fmla="*/ 742425 h 742425"/>
              <a:gd name="connsiteX1" fmla="*/ 2113856 w 2321347"/>
              <a:gd name="connsiteY1" fmla="*/ 742425 h 742425"/>
              <a:gd name="connsiteX2" fmla="*/ 2105754 w 2321347"/>
              <a:gd name="connsiteY2" fmla="*/ 662063 h 742425"/>
              <a:gd name="connsiteX3" fmla="*/ 1647030 w 2321347"/>
              <a:gd name="connsiteY3" fmla="*/ 214666 h 742425"/>
              <a:gd name="connsiteX4" fmla="*/ 1558497 w 2321347"/>
              <a:gd name="connsiteY4" fmla="*/ 206855 h 742425"/>
              <a:gd name="connsiteX5" fmla="*/ 1558497 w 2321347"/>
              <a:gd name="connsiteY5" fmla="*/ 209870 h 742425"/>
              <a:gd name="connsiteX6" fmla="*/ 0 w 2321347"/>
              <a:gd name="connsiteY6" fmla="*/ 209870 h 742425"/>
              <a:gd name="connsiteX7" fmla="*/ 0 w 2321347"/>
              <a:gd name="connsiteY7" fmla="*/ 0 h 742425"/>
              <a:gd name="connsiteX8" fmla="*/ 1545865 w 2321347"/>
              <a:gd name="connsiteY8" fmla="*/ 0 h 742425"/>
              <a:gd name="connsiteX9" fmla="*/ 1558497 w 2321347"/>
              <a:gd name="connsiteY9" fmla="*/ 0 h 742425"/>
              <a:gd name="connsiteX10" fmla="*/ 1558497 w 2321347"/>
              <a:gd name="connsiteY10" fmla="*/ 1194 h 742425"/>
              <a:gd name="connsiteX11" fmla="*/ 1692999 w 2321347"/>
              <a:gd name="connsiteY11" fmla="*/ 13907 h 742425"/>
              <a:gd name="connsiteX12" fmla="*/ 2319092 w 2321347"/>
              <a:gd name="connsiteY12" fmla="*/ 697772 h 74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21347" h="742425">
                <a:moveTo>
                  <a:pt x="2321347" y="742425"/>
                </a:moveTo>
                <a:lnTo>
                  <a:pt x="2113856" y="742425"/>
                </a:lnTo>
                <a:lnTo>
                  <a:pt x="2105754" y="662063"/>
                </a:lnTo>
                <a:cubicBezTo>
                  <a:pt x="2059125" y="434193"/>
                  <a:pt x="1876880" y="255723"/>
                  <a:pt x="1647030" y="214666"/>
                </a:cubicBezTo>
                <a:lnTo>
                  <a:pt x="1558497" y="206855"/>
                </a:lnTo>
                <a:lnTo>
                  <a:pt x="1558497" y="209870"/>
                </a:lnTo>
                <a:lnTo>
                  <a:pt x="0" y="209870"/>
                </a:lnTo>
                <a:lnTo>
                  <a:pt x="0" y="0"/>
                </a:lnTo>
                <a:lnTo>
                  <a:pt x="1545865" y="0"/>
                </a:lnTo>
                <a:lnTo>
                  <a:pt x="1558497" y="0"/>
                </a:lnTo>
                <a:lnTo>
                  <a:pt x="1558497" y="1194"/>
                </a:lnTo>
                <a:lnTo>
                  <a:pt x="1692999" y="13907"/>
                </a:lnTo>
                <a:cubicBezTo>
                  <a:pt x="2026494" y="77806"/>
                  <a:pt x="2284266" y="354835"/>
                  <a:pt x="2319092" y="697772"/>
                </a:cubicBezTo>
                <a:close/>
              </a:path>
            </a:pathLst>
          </a:custGeom>
          <a:solidFill>
            <a:srgbClr val="2C3749"/>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C9AB84F9-DA10-4C9C-A4FD-CB9630130333}"/>
              </a:ext>
            </a:extLst>
          </p:cNvPr>
          <p:cNvSpPr>
            <a:spLocks noChangeAspect="1"/>
          </p:cNvSpPr>
          <p:nvPr/>
        </p:nvSpPr>
        <p:spPr>
          <a:xfrm>
            <a:off x="4619477" y="2532888"/>
            <a:ext cx="1552722" cy="1554038"/>
          </a:xfrm>
          <a:custGeom>
            <a:avLst/>
            <a:gdLst>
              <a:gd name="connsiteX0" fmla="*/ 777240 w 1552722"/>
              <a:gd name="connsiteY0" fmla="*/ 0 h 1554038"/>
              <a:gd name="connsiteX1" fmla="*/ 1550467 w 1552722"/>
              <a:gd name="connsiteY1" fmla="*/ 697772 h 1554038"/>
              <a:gd name="connsiteX2" fmla="*/ 1552722 w 1552722"/>
              <a:gd name="connsiteY2" fmla="*/ 742425 h 1554038"/>
              <a:gd name="connsiteX3" fmla="*/ 1345231 w 1552722"/>
              <a:gd name="connsiteY3" fmla="*/ 742425 h 1554038"/>
              <a:gd name="connsiteX4" fmla="*/ 1337129 w 1552722"/>
              <a:gd name="connsiteY4" fmla="*/ 662063 h 1554038"/>
              <a:gd name="connsiteX5" fmla="*/ 777240 w 1552722"/>
              <a:gd name="connsiteY5" fmla="*/ 205740 h 1554038"/>
              <a:gd name="connsiteX6" fmla="*/ 205740 w 1552722"/>
              <a:gd name="connsiteY6" fmla="*/ 777240 h 1554038"/>
              <a:gd name="connsiteX7" fmla="*/ 662063 w 1552722"/>
              <a:gd name="connsiteY7" fmla="*/ 1337129 h 1554038"/>
              <a:gd name="connsiteX8" fmla="*/ 768494 w 1552722"/>
              <a:gd name="connsiteY8" fmla="*/ 1347858 h 1554038"/>
              <a:gd name="connsiteX9" fmla="*/ 768494 w 1552722"/>
              <a:gd name="connsiteY9" fmla="*/ 1554038 h 1554038"/>
              <a:gd name="connsiteX10" fmla="*/ 697772 w 1552722"/>
              <a:gd name="connsiteY10" fmla="*/ 1550467 h 1554038"/>
              <a:gd name="connsiteX11" fmla="*/ 0 w 1552722"/>
              <a:gd name="connsiteY11" fmla="*/ 777240 h 1554038"/>
              <a:gd name="connsiteX12" fmla="*/ 777240 w 1552722"/>
              <a:gd name="connsiteY12" fmla="*/ 0 h 1554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52722" h="1554038">
                <a:moveTo>
                  <a:pt x="777240" y="0"/>
                </a:moveTo>
                <a:cubicBezTo>
                  <a:pt x="1179670" y="0"/>
                  <a:pt x="1510665" y="305844"/>
                  <a:pt x="1550467" y="697772"/>
                </a:cubicBezTo>
                <a:lnTo>
                  <a:pt x="1552722" y="742425"/>
                </a:lnTo>
                <a:lnTo>
                  <a:pt x="1345231" y="742425"/>
                </a:lnTo>
                <a:lnTo>
                  <a:pt x="1337129" y="662063"/>
                </a:lnTo>
                <a:cubicBezTo>
                  <a:pt x="1283839" y="401640"/>
                  <a:pt x="1053417" y="205740"/>
                  <a:pt x="777240" y="205740"/>
                </a:cubicBezTo>
                <a:cubicBezTo>
                  <a:pt x="461609" y="205740"/>
                  <a:pt x="205740" y="461609"/>
                  <a:pt x="205740" y="777240"/>
                </a:cubicBezTo>
                <a:cubicBezTo>
                  <a:pt x="205740" y="1053417"/>
                  <a:pt x="401640" y="1283839"/>
                  <a:pt x="662063" y="1337129"/>
                </a:cubicBezTo>
                <a:lnTo>
                  <a:pt x="768494" y="1347858"/>
                </a:lnTo>
                <a:lnTo>
                  <a:pt x="768494" y="1554038"/>
                </a:lnTo>
                <a:lnTo>
                  <a:pt x="697772" y="1550467"/>
                </a:lnTo>
                <a:cubicBezTo>
                  <a:pt x="305844" y="1510665"/>
                  <a:pt x="0" y="1179669"/>
                  <a:pt x="0" y="777240"/>
                </a:cubicBezTo>
                <a:cubicBezTo>
                  <a:pt x="0" y="347982"/>
                  <a:pt x="347982" y="0"/>
                  <a:pt x="777240" y="0"/>
                </a:cubicBezTo>
                <a:close/>
              </a:path>
            </a:pathLst>
          </a:custGeom>
          <a:solidFill>
            <a:srgbClr val="8397B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FE7C4D0C-4B31-4F8C-89A8-38FA3F1A5676}"/>
              </a:ext>
            </a:extLst>
          </p:cNvPr>
          <p:cNvGrpSpPr/>
          <p:nvPr/>
        </p:nvGrpSpPr>
        <p:grpSpPr>
          <a:xfrm>
            <a:off x="6217988" y="4509416"/>
            <a:ext cx="1406161" cy="384721"/>
            <a:chOff x="6217988" y="4509416"/>
            <a:chExt cx="1406161" cy="384721"/>
          </a:xfrm>
        </p:grpSpPr>
        <p:sp>
          <p:nvSpPr>
            <p:cNvPr id="46" name="Freeform 171">
              <a:extLst>
                <a:ext uri="{FF2B5EF4-FFF2-40B4-BE49-F238E27FC236}">
                  <a16:creationId xmlns:a16="http://schemas.microsoft.com/office/drawing/2014/main" id="{3622C70F-06EE-41D3-BE42-76638312FA48}"/>
                </a:ext>
              </a:extLst>
            </p:cNvPr>
            <p:cNvSpPr>
              <a:spLocks noChangeAspect="1" noEditPoints="1"/>
            </p:cNvSpPr>
            <p:nvPr/>
          </p:nvSpPr>
          <p:spPr bwMode="auto">
            <a:xfrm>
              <a:off x="7317048" y="4564617"/>
              <a:ext cx="307101" cy="27432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7" name="Text Box 10">
              <a:extLst>
                <a:ext uri="{FF2B5EF4-FFF2-40B4-BE49-F238E27FC236}">
                  <a16:creationId xmlns:a16="http://schemas.microsoft.com/office/drawing/2014/main" id="{FCA17FEB-CC50-4D5D-B908-8DDB036123F2}"/>
                </a:ext>
              </a:extLst>
            </p:cNvPr>
            <p:cNvSpPr txBox="1">
              <a:spLocks noChangeArrowheads="1"/>
            </p:cNvSpPr>
            <p:nvPr/>
          </p:nvSpPr>
          <p:spPr bwMode="auto">
            <a:xfrm>
              <a:off x="6217988" y="4509416"/>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grpSp>
      <p:grpSp>
        <p:nvGrpSpPr>
          <p:cNvPr id="9" name="Group 8">
            <a:extLst>
              <a:ext uri="{FF2B5EF4-FFF2-40B4-BE49-F238E27FC236}">
                <a16:creationId xmlns:a16="http://schemas.microsoft.com/office/drawing/2014/main" id="{ADE0E978-A6AF-49CB-9E84-3242F0624B59}"/>
              </a:ext>
            </a:extLst>
          </p:cNvPr>
          <p:cNvGrpSpPr/>
          <p:nvPr/>
        </p:nvGrpSpPr>
        <p:grpSpPr>
          <a:xfrm>
            <a:off x="3183061" y="3165832"/>
            <a:ext cx="1544720" cy="384721"/>
            <a:chOff x="3183061" y="3165832"/>
            <a:chExt cx="1544720" cy="384721"/>
          </a:xfrm>
        </p:grpSpPr>
        <p:sp>
          <p:nvSpPr>
            <p:cNvPr id="50" name="Text Box 10">
              <a:extLst>
                <a:ext uri="{FF2B5EF4-FFF2-40B4-BE49-F238E27FC236}">
                  <a16:creationId xmlns:a16="http://schemas.microsoft.com/office/drawing/2014/main" id="{97461F10-00B6-4B71-B5AE-061EF018B499}"/>
                </a:ext>
              </a:extLst>
            </p:cNvPr>
            <p:cNvSpPr txBox="1">
              <a:spLocks noChangeArrowheads="1"/>
            </p:cNvSpPr>
            <p:nvPr/>
          </p:nvSpPr>
          <p:spPr bwMode="auto">
            <a:xfrm>
              <a:off x="3471686" y="3165832"/>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51" name="Freeform 39">
              <a:extLst>
                <a:ext uri="{FF2B5EF4-FFF2-40B4-BE49-F238E27FC236}">
                  <a16:creationId xmlns:a16="http://schemas.microsoft.com/office/drawing/2014/main" id="{E054AFD5-9E45-46F8-AA0A-E37CC311A84B}"/>
                </a:ext>
              </a:extLst>
            </p:cNvPr>
            <p:cNvSpPr>
              <a:spLocks noEditPoints="1"/>
            </p:cNvSpPr>
            <p:nvPr/>
          </p:nvSpPr>
          <p:spPr bwMode="auto">
            <a:xfrm>
              <a:off x="3183061" y="3211507"/>
              <a:ext cx="196215" cy="293370"/>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0" name="Group 9">
            <a:extLst>
              <a:ext uri="{FF2B5EF4-FFF2-40B4-BE49-F238E27FC236}">
                <a16:creationId xmlns:a16="http://schemas.microsoft.com/office/drawing/2014/main" id="{C17D870C-E421-4F4F-A221-DD467300315C}"/>
              </a:ext>
            </a:extLst>
          </p:cNvPr>
          <p:cNvGrpSpPr/>
          <p:nvPr/>
        </p:nvGrpSpPr>
        <p:grpSpPr>
          <a:xfrm>
            <a:off x="7573482" y="3044394"/>
            <a:ext cx="1402434" cy="384721"/>
            <a:chOff x="7573482" y="3044394"/>
            <a:chExt cx="1402434" cy="384721"/>
          </a:xfrm>
        </p:grpSpPr>
        <p:sp>
          <p:nvSpPr>
            <p:cNvPr id="48" name="Text Box 10">
              <a:extLst>
                <a:ext uri="{FF2B5EF4-FFF2-40B4-BE49-F238E27FC236}">
                  <a16:creationId xmlns:a16="http://schemas.microsoft.com/office/drawing/2014/main" id="{BC907D85-DC7D-4484-9A82-49E95ADF36C7}"/>
                </a:ext>
              </a:extLst>
            </p:cNvPr>
            <p:cNvSpPr txBox="1">
              <a:spLocks noChangeArrowheads="1"/>
            </p:cNvSpPr>
            <p:nvPr/>
          </p:nvSpPr>
          <p:spPr bwMode="auto">
            <a:xfrm>
              <a:off x="7573482" y="3044394"/>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52" name="Freeform 101">
              <a:extLst>
                <a:ext uri="{FF2B5EF4-FFF2-40B4-BE49-F238E27FC236}">
                  <a16:creationId xmlns:a16="http://schemas.microsoft.com/office/drawing/2014/main" id="{D66C3DBE-C7E1-47C3-A906-25981AA76AAA}"/>
                </a:ext>
              </a:extLst>
            </p:cNvPr>
            <p:cNvSpPr>
              <a:spLocks noChangeAspect="1" noEditPoints="1"/>
            </p:cNvSpPr>
            <p:nvPr/>
          </p:nvSpPr>
          <p:spPr bwMode="auto">
            <a:xfrm>
              <a:off x="8679408" y="3096977"/>
              <a:ext cx="296508" cy="27432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2">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a:extLst>
              <a:ext uri="{FF2B5EF4-FFF2-40B4-BE49-F238E27FC236}">
                <a16:creationId xmlns:a16="http://schemas.microsoft.com/office/drawing/2014/main" id="{EBCF84E3-52F4-4C01-A819-8B797C7C1435}"/>
              </a:ext>
            </a:extLst>
          </p:cNvPr>
          <p:cNvGrpSpPr/>
          <p:nvPr/>
        </p:nvGrpSpPr>
        <p:grpSpPr>
          <a:xfrm>
            <a:off x="4539843" y="1671013"/>
            <a:ext cx="1580422" cy="384721"/>
            <a:chOff x="4539843" y="1671013"/>
            <a:chExt cx="1580422" cy="384721"/>
          </a:xfrm>
        </p:grpSpPr>
        <p:sp>
          <p:nvSpPr>
            <p:cNvPr id="49" name="Text Box 10">
              <a:extLst>
                <a:ext uri="{FF2B5EF4-FFF2-40B4-BE49-F238E27FC236}">
                  <a16:creationId xmlns:a16="http://schemas.microsoft.com/office/drawing/2014/main" id="{E61897A4-A8C1-41C4-9FEB-1E5394B1EC17}"/>
                </a:ext>
              </a:extLst>
            </p:cNvPr>
            <p:cNvSpPr txBox="1">
              <a:spLocks noChangeArrowheads="1"/>
            </p:cNvSpPr>
            <p:nvPr/>
          </p:nvSpPr>
          <p:spPr bwMode="auto">
            <a:xfrm>
              <a:off x="4864170" y="1671013"/>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53" name="Freeform 91">
              <a:extLst>
                <a:ext uri="{FF2B5EF4-FFF2-40B4-BE49-F238E27FC236}">
                  <a16:creationId xmlns:a16="http://schemas.microsoft.com/office/drawing/2014/main" id="{0C3D9C2F-B04D-4EB1-90B7-F93F344C6D96}"/>
                </a:ext>
              </a:extLst>
            </p:cNvPr>
            <p:cNvSpPr>
              <a:spLocks noChangeAspect="1" noEditPoints="1"/>
            </p:cNvSpPr>
            <p:nvPr/>
          </p:nvSpPr>
          <p:spPr bwMode="auto">
            <a:xfrm>
              <a:off x="4539843" y="1716717"/>
              <a:ext cx="274320" cy="27432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2">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54" name="Group 53">
            <a:extLst>
              <a:ext uri="{FF2B5EF4-FFF2-40B4-BE49-F238E27FC236}">
                <a16:creationId xmlns:a16="http://schemas.microsoft.com/office/drawing/2014/main" id="{932EF20E-1709-4E83-8C07-66DE3AD6EEA6}"/>
              </a:ext>
            </a:extLst>
          </p:cNvPr>
          <p:cNvGrpSpPr/>
          <p:nvPr/>
        </p:nvGrpSpPr>
        <p:grpSpPr>
          <a:xfrm>
            <a:off x="6294575" y="2784226"/>
            <a:ext cx="914400" cy="914430"/>
            <a:chOff x="6305432" y="1426576"/>
            <a:chExt cx="914400" cy="914430"/>
          </a:xfrm>
          <a:solidFill>
            <a:srgbClr val="222A49">
              <a:alpha val="75000"/>
            </a:srgbClr>
          </a:solidFill>
          <a:effectLst>
            <a:outerShdw blurRad="63500" sx="102000" sy="102000" algn="ctr" rotWithShape="0">
              <a:prstClr val="black">
                <a:alpha val="40000"/>
              </a:prstClr>
            </a:outerShdw>
          </a:effectLst>
        </p:grpSpPr>
        <p:sp>
          <p:nvSpPr>
            <p:cNvPr id="55" name="Oval 54">
              <a:extLst>
                <a:ext uri="{FF2B5EF4-FFF2-40B4-BE49-F238E27FC236}">
                  <a16:creationId xmlns:a16="http://schemas.microsoft.com/office/drawing/2014/main" id="{97C9665F-4FE7-486D-B21C-20D62FFB8C2B}"/>
                </a:ext>
              </a:extLst>
            </p:cNvPr>
            <p:cNvSpPr>
              <a:spLocks noChangeAspect="1"/>
            </p:cNvSpPr>
            <p:nvPr/>
          </p:nvSpPr>
          <p:spPr>
            <a:xfrm>
              <a:off x="6305432" y="1426576"/>
              <a:ext cx="914400" cy="914430"/>
            </a:xfrm>
            <a:prstGeom prst="ellipse">
              <a:avLst/>
            </a:prstGeom>
            <a:grp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56" name="TextBox 55">
              <a:extLst>
                <a:ext uri="{FF2B5EF4-FFF2-40B4-BE49-F238E27FC236}">
                  <a16:creationId xmlns:a16="http://schemas.microsoft.com/office/drawing/2014/main" id="{69F30FCE-F895-4C1A-9E93-4DB1D3E8E7F2}"/>
                </a:ext>
              </a:extLst>
            </p:cNvPr>
            <p:cNvSpPr txBox="1"/>
            <p:nvPr/>
          </p:nvSpPr>
          <p:spPr>
            <a:xfrm>
              <a:off x="6394046" y="1595857"/>
              <a:ext cx="683451" cy="615553"/>
            </a:xfrm>
            <a:prstGeom prst="rect">
              <a:avLst/>
            </a:prstGeom>
            <a:grpFill/>
          </p:spPr>
          <p:txBody>
            <a:bodyPr wrap="square" lIns="0" tIns="0" rIns="0" bIns="0" rtlCol="0" anchor="t">
              <a:spAutoFit/>
            </a:bodyPr>
            <a:lstStyle/>
            <a:p>
              <a:pPr algn="ctr"/>
              <a:r>
                <a:rPr lang="en-US" sz="1200" b="1" dirty="0">
                  <a:solidFill>
                    <a:schemeClr val="bg1"/>
                  </a:solidFill>
                  <a:latin typeface="Candara" panose="020E0502030303020204" pitchFamily="34" charset="0"/>
                </a:rPr>
                <a:t>STEP</a:t>
              </a:r>
              <a:endParaRPr lang="en-US" sz="100" b="1" dirty="0">
                <a:solidFill>
                  <a:schemeClr val="bg1"/>
                </a:solidFill>
                <a:latin typeface="Candara" panose="020E0502030303020204" pitchFamily="34" charset="0"/>
              </a:endParaRPr>
            </a:p>
            <a:p>
              <a:pPr algn="ctr"/>
              <a:r>
                <a:rPr lang="en-US" sz="2800" b="1" dirty="0">
                  <a:solidFill>
                    <a:schemeClr val="bg1"/>
                  </a:solidFill>
                </a:rPr>
                <a:t>03</a:t>
              </a:r>
            </a:p>
          </p:txBody>
        </p:sp>
      </p:grpSp>
      <p:grpSp>
        <p:nvGrpSpPr>
          <p:cNvPr id="57" name="Group 56">
            <a:extLst>
              <a:ext uri="{FF2B5EF4-FFF2-40B4-BE49-F238E27FC236}">
                <a16:creationId xmlns:a16="http://schemas.microsoft.com/office/drawing/2014/main" id="{B06D79E8-571F-4A69-8041-F365D4714673}"/>
              </a:ext>
            </a:extLst>
          </p:cNvPr>
          <p:cNvGrpSpPr/>
          <p:nvPr/>
        </p:nvGrpSpPr>
        <p:grpSpPr>
          <a:xfrm>
            <a:off x="4938638" y="2852692"/>
            <a:ext cx="914400" cy="914430"/>
            <a:chOff x="6305432" y="1426576"/>
            <a:chExt cx="914400" cy="914430"/>
          </a:xfrm>
          <a:solidFill>
            <a:srgbClr val="222A49">
              <a:alpha val="75000"/>
            </a:srgbClr>
          </a:solidFill>
          <a:effectLst>
            <a:outerShdw blurRad="63500" sx="102000" sy="102000" algn="ctr" rotWithShape="0">
              <a:prstClr val="black">
                <a:alpha val="40000"/>
              </a:prstClr>
            </a:outerShdw>
          </a:effectLst>
        </p:grpSpPr>
        <p:sp>
          <p:nvSpPr>
            <p:cNvPr id="58" name="Oval 57">
              <a:extLst>
                <a:ext uri="{FF2B5EF4-FFF2-40B4-BE49-F238E27FC236}">
                  <a16:creationId xmlns:a16="http://schemas.microsoft.com/office/drawing/2014/main" id="{5044A974-3E5A-40EA-AEBD-54B418BF1140}"/>
                </a:ext>
              </a:extLst>
            </p:cNvPr>
            <p:cNvSpPr>
              <a:spLocks noChangeAspect="1"/>
            </p:cNvSpPr>
            <p:nvPr/>
          </p:nvSpPr>
          <p:spPr>
            <a:xfrm>
              <a:off x="6305432" y="1426576"/>
              <a:ext cx="914400" cy="914430"/>
            </a:xfrm>
            <a:prstGeom prst="ellipse">
              <a:avLst/>
            </a:prstGeom>
            <a:grp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59" name="TextBox 58">
              <a:extLst>
                <a:ext uri="{FF2B5EF4-FFF2-40B4-BE49-F238E27FC236}">
                  <a16:creationId xmlns:a16="http://schemas.microsoft.com/office/drawing/2014/main" id="{9B8CC838-BE8D-4B5A-B0E4-41033E380A06}"/>
                </a:ext>
              </a:extLst>
            </p:cNvPr>
            <p:cNvSpPr txBox="1"/>
            <p:nvPr/>
          </p:nvSpPr>
          <p:spPr>
            <a:xfrm>
              <a:off x="6394046" y="1595857"/>
              <a:ext cx="683451" cy="615553"/>
            </a:xfrm>
            <a:prstGeom prst="rect">
              <a:avLst/>
            </a:prstGeom>
            <a:grpFill/>
          </p:spPr>
          <p:txBody>
            <a:bodyPr wrap="square" lIns="0" tIns="0" rIns="0" bIns="0" rtlCol="0" anchor="t">
              <a:spAutoFit/>
            </a:bodyPr>
            <a:lstStyle/>
            <a:p>
              <a:pPr algn="ctr"/>
              <a:r>
                <a:rPr lang="en-US" sz="1200" b="1" dirty="0">
                  <a:solidFill>
                    <a:schemeClr val="bg1"/>
                  </a:solidFill>
                  <a:latin typeface="Candara" panose="020E0502030303020204" pitchFamily="34" charset="0"/>
                </a:rPr>
                <a:t>STEP</a:t>
              </a:r>
              <a:endParaRPr lang="en-US" sz="100" b="1" dirty="0">
                <a:solidFill>
                  <a:schemeClr val="bg1"/>
                </a:solidFill>
                <a:latin typeface="Candara" panose="020E0502030303020204" pitchFamily="34" charset="0"/>
              </a:endParaRPr>
            </a:p>
            <a:p>
              <a:pPr algn="ctr"/>
              <a:r>
                <a:rPr lang="en-US" sz="2800" b="1" dirty="0">
                  <a:solidFill>
                    <a:schemeClr val="bg1"/>
                  </a:solidFill>
                </a:rPr>
                <a:t>02</a:t>
              </a:r>
            </a:p>
          </p:txBody>
        </p:sp>
      </p:grpSp>
      <p:grpSp>
        <p:nvGrpSpPr>
          <p:cNvPr id="60" name="Group 59">
            <a:extLst>
              <a:ext uri="{FF2B5EF4-FFF2-40B4-BE49-F238E27FC236}">
                <a16:creationId xmlns:a16="http://schemas.microsoft.com/office/drawing/2014/main" id="{E4E73ECF-2E1D-4904-B3F4-E994AF120D8C}"/>
              </a:ext>
            </a:extLst>
          </p:cNvPr>
          <p:cNvGrpSpPr/>
          <p:nvPr/>
        </p:nvGrpSpPr>
        <p:grpSpPr>
          <a:xfrm>
            <a:off x="4917507" y="4196860"/>
            <a:ext cx="914400" cy="914430"/>
            <a:chOff x="6305432" y="1426576"/>
            <a:chExt cx="914400" cy="914430"/>
          </a:xfrm>
          <a:solidFill>
            <a:srgbClr val="222A49">
              <a:alpha val="75000"/>
            </a:srgbClr>
          </a:solidFill>
          <a:effectLst>
            <a:outerShdw blurRad="63500" sx="102000" sy="102000" algn="ctr" rotWithShape="0">
              <a:prstClr val="black">
                <a:alpha val="40000"/>
              </a:prstClr>
            </a:outerShdw>
          </a:effectLst>
        </p:grpSpPr>
        <p:sp>
          <p:nvSpPr>
            <p:cNvPr id="61" name="Oval 60">
              <a:extLst>
                <a:ext uri="{FF2B5EF4-FFF2-40B4-BE49-F238E27FC236}">
                  <a16:creationId xmlns:a16="http://schemas.microsoft.com/office/drawing/2014/main" id="{1FAA4948-CBAF-4C76-8B2F-86EEA14BEC95}"/>
                </a:ext>
              </a:extLst>
            </p:cNvPr>
            <p:cNvSpPr>
              <a:spLocks noChangeAspect="1"/>
            </p:cNvSpPr>
            <p:nvPr/>
          </p:nvSpPr>
          <p:spPr>
            <a:xfrm>
              <a:off x="6305432" y="1426576"/>
              <a:ext cx="914400" cy="914430"/>
            </a:xfrm>
            <a:prstGeom prst="ellipse">
              <a:avLst/>
            </a:prstGeom>
            <a:grp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62" name="TextBox 61">
              <a:extLst>
                <a:ext uri="{FF2B5EF4-FFF2-40B4-BE49-F238E27FC236}">
                  <a16:creationId xmlns:a16="http://schemas.microsoft.com/office/drawing/2014/main" id="{A8D08071-8BB5-40E3-A77C-5B0706D2BF5C}"/>
                </a:ext>
              </a:extLst>
            </p:cNvPr>
            <p:cNvSpPr txBox="1"/>
            <p:nvPr/>
          </p:nvSpPr>
          <p:spPr>
            <a:xfrm>
              <a:off x="6394046" y="1595857"/>
              <a:ext cx="683451" cy="615553"/>
            </a:xfrm>
            <a:prstGeom prst="rect">
              <a:avLst/>
            </a:prstGeom>
            <a:grpFill/>
          </p:spPr>
          <p:txBody>
            <a:bodyPr wrap="square" lIns="0" tIns="0" rIns="0" bIns="0" rtlCol="0" anchor="t">
              <a:spAutoFit/>
            </a:bodyPr>
            <a:lstStyle/>
            <a:p>
              <a:pPr algn="ctr"/>
              <a:r>
                <a:rPr lang="en-US" sz="1200" b="1" dirty="0">
                  <a:solidFill>
                    <a:schemeClr val="bg1"/>
                  </a:solidFill>
                  <a:latin typeface="Candara" panose="020E0502030303020204" pitchFamily="34" charset="0"/>
                </a:rPr>
                <a:t>STEP</a:t>
              </a:r>
              <a:endParaRPr lang="en-US" sz="100" b="1" dirty="0">
                <a:solidFill>
                  <a:schemeClr val="bg1"/>
                </a:solidFill>
                <a:latin typeface="Candara" panose="020E0502030303020204" pitchFamily="34" charset="0"/>
              </a:endParaRPr>
            </a:p>
            <a:p>
              <a:pPr algn="ctr"/>
              <a:r>
                <a:rPr lang="en-US" sz="2800" b="1" dirty="0">
                  <a:solidFill>
                    <a:schemeClr val="bg1"/>
                  </a:solidFill>
                </a:rPr>
                <a:t>01</a:t>
              </a:r>
            </a:p>
          </p:txBody>
        </p:sp>
      </p:grpSp>
      <p:sp>
        <p:nvSpPr>
          <p:cNvPr id="63" name="TextBox 62">
            <a:extLst>
              <a:ext uri="{FF2B5EF4-FFF2-40B4-BE49-F238E27FC236}">
                <a16:creationId xmlns:a16="http://schemas.microsoft.com/office/drawing/2014/main" id="{7A5DAA02-A2F5-4A36-B329-B59B8E679400}"/>
              </a:ext>
            </a:extLst>
          </p:cNvPr>
          <p:cNvSpPr txBox="1"/>
          <p:nvPr/>
        </p:nvSpPr>
        <p:spPr>
          <a:xfrm>
            <a:off x="9674001" y="1350896"/>
            <a:ext cx="2319879" cy="3123932"/>
          </a:xfrm>
          <a:prstGeom prst="rect">
            <a:avLst/>
          </a:prstGeom>
          <a:noFill/>
        </p:spPr>
        <p:txBody>
          <a:bodyPr wrap="square" rtlCol="0">
            <a:spAutoFit/>
          </a:bodyPr>
          <a:lstStyle/>
          <a:p>
            <a:r>
              <a:rPr lang="en-US" sz="1500" b="1" dirty="0">
                <a:solidFill>
                  <a:schemeClr val="bg1"/>
                </a:solidFill>
                <a:latin typeface="Candara" panose="020E0502030303020204" pitchFamily="34" charset="0"/>
              </a:rPr>
              <a:t>LOREM IPSUM DOLOR</a:t>
            </a:r>
          </a:p>
          <a:p>
            <a:endParaRPr lang="en-US" sz="13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33" name="Freeform: Shape 32">
            <a:extLst>
              <a:ext uri="{FF2B5EF4-FFF2-40B4-BE49-F238E27FC236}">
                <a16:creationId xmlns:a16="http://schemas.microsoft.com/office/drawing/2014/main" id="{043D9D05-5152-48E8-804A-7C32E44CE9E6}"/>
              </a:ext>
            </a:extLst>
          </p:cNvPr>
          <p:cNvSpPr>
            <a:spLocks noChangeAspect="1"/>
          </p:cNvSpPr>
          <p:nvPr/>
        </p:nvSpPr>
        <p:spPr>
          <a:xfrm rot="10800000">
            <a:off x="5967983" y="2459736"/>
            <a:ext cx="1552722" cy="1554038"/>
          </a:xfrm>
          <a:custGeom>
            <a:avLst/>
            <a:gdLst>
              <a:gd name="connsiteX0" fmla="*/ 777240 w 1552722"/>
              <a:gd name="connsiteY0" fmla="*/ 0 h 1554038"/>
              <a:gd name="connsiteX1" fmla="*/ 1550467 w 1552722"/>
              <a:gd name="connsiteY1" fmla="*/ 697772 h 1554038"/>
              <a:gd name="connsiteX2" fmla="*/ 1552722 w 1552722"/>
              <a:gd name="connsiteY2" fmla="*/ 742425 h 1554038"/>
              <a:gd name="connsiteX3" fmla="*/ 1345231 w 1552722"/>
              <a:gd name="connsiteY3" fmla="*/ 742425 h 1554038"/>
              <a:gd name="connsiteX4" fmla="*/ 1337129 w 1552722"/>
              <a:gd name="connsiteY4" fmla="*/ 662063 h 1554038"/>
              <a:gd name="connsiteX5" fmla="*/ 777240 w 1552722"/>
              <a:gd name="connsiteY5" fmla="*/ 205740 h 1554038"/>
              <a:gd name="connsiteX6" fmla="*/ 205740 w 1552722"/>
              <a:gd name="connsiteY6" fmla="*/ 777240 h 1554038"/>
              <a:gd name="connsiteX7" fmla="*/ 662063 w 1552722"/>
              <a:gd name="connsiteY7" fmla="*/ 1337129 h 1554038"/>
              <a:gd name="connsiteX8" fmla="*/ 768494 w 1552722"/>
              <a:gd name="connsiteY8" fmla="*/ 1347858 h 1554038"/>
              <a:gd name="connsiteX9" fmla="*/ 768494 w 1552722"/>
              <a:gd name="connsiteY9" fmla="*/ 1554038 h 1554038"/>
              <a:gd name="connsiteX10" fmla="*/ 697772 w 1552722"/>
              <a:gd name="connsiteY10" fmla="*/ 1550467 h 1554038"/>
              <a:gd name="connsiteX11" fmla="*/ 0 w 1552722"/>
              <a:gd name="connsiteY11" fmla="*/ 777240 h 1554038"/>
              <a:gd name="connsiteX12" fmla="*/ 777240 w 1552722"/>
              <a:gd name="connsiteY12" fmla="*/ 0 h 1554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52722" h="1554038">
                <a:moveTo>
                  <a:pt x="777240" y="0"/>
                </a:moveTo>
                <a:cubicBezTo>
                  <a:pt x="1179670" y="0"/>
                  <a:pt x="1510665" y="305844"/>
                  <a:pt x="1550467" y="697772"/>
                </a:cubicBezTo>
                <a:lnTo>
                  <a:pt x="1552722" y="742425"/>
                </a:lnTo>
                <a:lnTo>
                  <a:pt x="1345231" y="742425"/>
                </a:lnTo>
                <a:lnTo>
                  <a:pt x="1337129" y="662063"/>
                </a:lnTo>
                <a:cubicBezTo>
                  <a:pt x="1283839" y="401640"/>
                  <a:pt x="1053417" y="205740"/>
                  <a:pt x="777240" y="205740"/>
                </a:cubicBezTo>
                <a:cubicBezTo>
                  <a:pt x="461609" y="205740"/>
                  <a:pt x="205740" y="461609"/>
                  <a:pt x="205740" y="777240"/>
                </a:cubicBezTo>
                <a:cubicBezTo>
                  <a:pt x="205740" y="1053417"/>
                  <a:pt x="401640" y="1283839"/>
                  <a:pt x="662063" y="1337129"/>
                </a:cubicBezTo>
                <a:lnTo>
                  <a:pt x="768494" y="1347858"/>
                </a:lnTo>
                <a:lnTo>
                  <a:pt x="768494" y="1554038"/>
                </a:lnTo>
                <a:lnTo>
                  <a:pt x="697772" y="1550467"/>
                </a:lnTo>
                <a:cubicBezTo>
                  <a:pt x="305844" y="1510665"/>
                  <a:pt x="0" y="1179669"/>
                  <a:pt x="0" y="777240"/>
                </a:cubicBezTo>
                <a:cubicBezTo>
                  <a:pt x="0" y="347982"/>
                  <a:pt x="347982" y="0"/>
                  <a:pt x="777240" y="0"/>
                </a:cubicBezTo>
                <a:close/>
              </a:path>
            </a:pathLst>
          </a:custGeom>
          <a:solidFill>
            <a:srgbClr val="44546B"/>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9DF803FE-2788-4CCB-BC77-55400013645D}"/>
              </a:ext>
            </a:extLst>
          </p:cNvPr>
          <p:cNvSpPr>
            <a:spLocks noChangeAspect="1"/>
          </p:cNvSpPr>
          <p:nvPr/>
        </p:nvSpPr>
        <p:spPr>
          <a:xfrm rot="10800000">
            <a:off x="4596383" y="3877056"/>
            <a:ext cx="1552722" cy="1554038"/>
          </a:xfrm>
          <a:custGeom>
            <a:avLst/>
            <a:gdLst>
              <a:gd name="connsiteX0" fmla="*/ 777240 w 1552722"/>
              <a:gd name="connsiteY0" fmla="*/ 0 h 1554038"/>
              <a:gd name="connsiteX1" fmla="*/ 1550467 w 1552722"/>
              <a:gd name="connsiteY1" fmla="*/ 697772 h 1554038"/>
              <a:gd name="connsiteX2" fmla="*/ 1552722 w 1552722"/>
              <a:gd name="connsiteY2" fmla="*/ 742425 h 1554038"/>
              <a:gd name="connsiteX3" fmla="*/ 1345231 w 1552722"/>
              <a:gd name="connsiteY3" fmla="*/ 742425 h 1554038"/>
              <a:gd name="connsiteX4" fmla="*/ 1337129 w 1552722"/>
              <a:gd name="connsiteY4" fmla="*/ 662063 h 1554038"/>
              <a:gd name="connsiteX5" fmla="*/ 777240 w 1552722"/>
              <a:gd name="connsiteY5" fmla="*/ 205740 h 1554038"/>
              <a:gd name="connsiteX6" fmla="*/ 205740 w 1552722"/>
              <a:gd name="connsiteY6" fmla="*/ 777240 h 1554038"/>
              <a:gd name="connsiteX7" fmla="*/ 662063 w 1552722"/>
              <a:gd name="connsiteY7" fmla="*/ 1337129 h 1554038"/>
              <a:gd name="connsiteX8" fmla="*/ 768494 w 1552722"/>
              <a:gd name="connsiteY8" fmla="*/ 1347858 h 1554038"/>
              <a:gd name="connsiteX9" fmla="*/ 768494 w 1552722"/>
              <a:gd name="connsiteY9" fmla="*/ 1554038 h 1554038"/>
              <a:gd name="connsiteX10" fmla="*/ 697772 w 1552722"/>
              <a:gd name="connsiteY10" fmla="*/ 1550467 h 1554038"/>
              <a:gd name="connsiteX11" fmla="*/ 0 w 1552722"/>
              <a:gd name="connsiteY11" fmla="*/ 777240 h 1554038"/>
              <a:gd name="connsiteX12" fmla="*/ 777240 w 1552722"/>
              <a:gd name="connsiteY12" fmla="*/ 0 h 1554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52722" h="1554038">
                <a:moveTo>
                  <a:pt x="777240" y="0"/>
                </a:moveTo>
                <a:cubicBezTo>
                  <a:pt x="1179670" y="0"/>
                  <a:pt x="1510665" y="305844"/>
                  <a:pt x="1550467" y="697772"/>
                </a:cubicBezTo>
                <a:lnTo>
                  <a:pt x="1552722" y="742425"/>
                </a:lnTo>
                <a:lnTo>
                  <a:pt x="1345231" y="742425"/>
                </a:lnTo>
                <a:lnTo>
                  <a:pt x="1337129" y="662063"/>
                </a:lnTo>
                <a:cubicBezTo>
                  <a:pt x="1283839" y="401640"/>
                  <a:pt x="1053417" y="205740"/>
                  <a:pt x="777240" y="205740"/>
                </a:cubicBezTo>
                <a:cubicBezTo>
                  <a:pt x="461609" y="205740"/>
                  <a:pt x="205740" y="461609"/>
                  <a:pt x="205740" y="777240"/>
                </a:cubicBezTo>
                <a:cubicBezTo>
                  <a:pt x="205740" y="1053417"/>
                  <a:pt x="401640" y="1283839"/>
                  <a:pt x="662063" y="1337129"/>
                </a:cubicBezTo>
                <a:lnTo>
                  <a:pt x="768494" y="1347858"/>
                </a:lnTo>
                <a:lnTo>
                  <a:pt x="768494" y="1554038"/>
                </a:lnTo>
                <a:lnTo>
                  <a:pt x="697772" y="1550467"/>
                </a:lnTo>
                <a:cubicBezTo>
                  <a:pt x="305844" y="1510665"/>
                  <a:pt x="0" y="1179669"/>
                  <a:pt x="0" y="777240"/>
                </a:cubicBezTo>
                <a:cubicBezTo>
                  <a:pt x="0" y="347982"/>
                  <a:pt x="347982" y="0"/>
                  <a:pt x="777240" y="0"/>
                </a:cubicBezTo>
                <a:close/>
              </a:path>
            </a:pathLst>
          </a:custGeom>
          <a:solidFill>
            <a:srgbClr val="EF342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53F3F0E7-DDDE-4670-A9A2-81D0932F3C00}"/>
              </a:ext>
            </a:extLst>
          </p:cNvPr>
          <p:cNvSpPr>
            <a:spLocks noChangeAspect="1"/>
          </p:cNvSpPr>
          <p:nvPr/>
        </p:nvSpPr>
        <p:spPr>
          <a:xfrm>
            <a:off x="2514335" y="3959352"/>
            <a:ext cx="2291481" cy="742425"/>
          </a:xfrm>
          <a:custGeom>
            <a:avLst/>
            <a:gdLst>
              <a:gd name="connsiteX0" fmla="*/ 0 w 2291481"/>
              <a:gd name="connsiteY0" fmla="*/ 0 h 742425"/>
              <a:gd name="connsiteX1" fmla="*/ 1515999 w 2291481"/>
              <a:gd name="connsiteY1" fmla="*/ 0 h 742425"/>
              <a:gd name="connsiteX2" fmla="*/ 1528631 w 2291481"/>
              <a:gd name="connsiteY2" fmla="*/ 0 h 742425"/>
              <a:gd name="connsiteX3" fmla="*/ 1528631 w 2291481"/>
              <a:gd name="connsiteY3" fmla="*/ 1194 h 742425"/>
              <a:gd name="connsiteX4" fmla="*/ 1663133 w 2291481"/>
              <a:gd name="connsiteY4" fmla="*/ 13907 h 742425"/>
              <a:gd name="connsiteX5" fmla="*/ 2289226 w 2291481"/>
              <a:gd name="connsiteY5" fmla="*/ 697772 h 742425"/>
              <a:gd name="connsiteX6" fmla="*/ 2291481 w 2291481"/>
              <a:gd name="connsiteY6" fmla="*/ 742425 h 742425"/>
              <a:gd name="connsiteX7" fmla="*/ 2083990 w 2291481"/>
              <a:gd name="connsiteY7" fmla="*/ 742425 h 742425"/>
              <a:gd name="connsiteX8" fmla="*/ 2075888 w 2291481"/>
              <a:gd name="connsiteY8" fmla="*/ 662063 h 742425"/>
              <a:gd name="connsiteX9" fmla="*/ 1617164 w 2291481"/>
              <a:gd name="connsiteY9" fmla="*/ 214666 h 742425"/>
              <a:gd name="connsiteX10" fmla="*/ 1528631 w 2291481"/>
              <a:gd name="connsiteY10" fmla="*/ 206855 h 742425"/>
              <a:gd name="connsiteX11" fmla="*/ 1528631 w 2291481"/>
              <a:gd name="connsiteY11" fmla="*/ 209870 h 742425"/>
              <a:gd name="connsiteX12" fmla="*/ 0 w 2291481"/>
              <a:gd name="connsiteY12" fmla="*/ 209870 h 74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91481" h="742425">
                <a:moveTo>
                  <a:pt x="0" y="0"/>
                </a:moveTo>
                <a:lnTo>
                  <a:pt x="1515999" y="0"/>
                </a:lnTo>
                <a:lnTo>
                  <a:pt x="1528631" y="0"/>
                </a:lnTo>
                <a:lnTo>
                  <a:pt x="1528631" y="1194"/>
                </a:lnTo>
                <a:lnTo>
                  <a:pt x="1663133" y="13907"/>
                </a:lnTo>
                <a:cubicBezTo>
                  <a:pt x="1996628" y="77806"/>
                  <a:pt x="2254400" y="354835"/>
                  <a:pt x="2289226" y="697772"/>
                </a:cubicBezTo>
                <a:lnTo>
                  <a:pt x="2291481" y="742425"/>
                </a:lnTo>
                <a:lnTo>
                  <a:pt x="2083990" y="742425"/>
                </a:lnTo>
                <a:lnTo>
                  <a:pt x="2075888" y="662063"/>
                </a:lnTo>
                <a:cubicBezTo>
                  <a:pt x="2029259" y="434193"/>
                  <a:pt x="1847014" y="255723"/>
                  <a:pt x="1617164" y="214666"/>
                </a:cubicBezTo>
                <a:lnTo>
                  <a:pt x="1528631" y="206855"/>
                </a:lnTo>
                <a:lnTo>
                  <a:pt x="1528631" y="209870"/>
                </a:lnTo>
                <a:lnTo>
                  <a:pt x="0" y="209870"/>
                </a:lnTo>
                <a:close/>
              </a:path>
            </a:pathLst>
          </a:custGeom>
          <a:solidFill>
            <a:srgbClr val="EF342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41">
            <a:hlinkClick r:id="rId3"/>
            <a:extLst>
              <a:ext uri="{FF2B5EF4-FFF2-40B4-BE49-F238E27FC236}">
                <a16:creationId xmlns:a16="http://schemas.microsoft.com/office/drawing/2014/main" id="{1AC2CE35-6137-4BC3-A749-680E5FB308C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0401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67"/>
                                        </p:tgtEl>
                                        <p:attrNameLst>
                                          <p:attrName>style.visibility</p:attrName>
                                        </p:attrNameLst>
                                      </p:cBhvr>
                                      <p:to>
                                        <p:strVal val="visible"/>
                                      </p:to>
                                    </p:set>
                                    <p:anim calcmode="lin" valueType="num">
                                      <p:cBhvr>
                                        <p:cTn id="11" dur="500" fill="hold"/>
                                        <p:tgtEl>
                                          <p:spTgt spid="67"/>
                                        </p:tgtEl>
                                        <p:attrNameLst>
                                          <p:attrName>ppt_w</p:attrName>
                                        </p:attrNameLst>
                                      </p:cBhvr>
                                      <p:tavLst>
                                        <p:tav tm="0">
                                          <p:val>
                                            <p:fltVal val="0"/>
                                          </p:val>
                                        </p:tav>
                                        <p:tav tm="100000">
                                          <p:val>
                                            <p:strVal val="#ppt_w"/>
                                          </p:val>
                                        </p:tav>
                                      </p:tavLst>
                                    </p:anim>
                                    <p:anim calcmode="lin" valueType="num">
                                      <p:cBhvr>
                                        <p:cTn id="12" dur="500" fill="hold"/>
                                        <p:tgtEl>
                                          <p:spTgt spid="67"/>
                                        </p:tgtEl>
                                        <p:attrNameLst>
                                          <p:attrName>ppt_h</p:attrName>
                                        </p:attrNameLst>
                                      </p:cBhvr>
                                      <p:tavLst>
                                        <p:tav tm="0">
                                          <p:val>
                                            <p:fltVal val="0"/>
                                          </p:val>
                                        </p:tav>
                                        <p:tav tm="100000">
                                          <p:val>
                                            <p:strVal val="#ppt_h"/>
                                          </p:val>
                                        </p:tav>
                                      </p:tavLst>
                                    </p:anim>
                                    <p:animEffect transition="in" filter="fade">
                                      <p:cBhvr>
                                        <p:cTn id="13" dur="500"/>
                                        <p:tgtEl>
                                          <p:spTgt spid="67"/>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1000"/>
                                        <p:tgtEl>
                                          <p:spTgt spid="28"/>
                                        </p:tgtEl>
                                      </p:cBhvr>
                                    </p:animEffect>
                                    <p:anim calcmode="lin" valueType="num">
                                      <p:cBhvr>
                                        <p:cTn id="18" dur="1000" fill="hold"/>
                                        <p:tgtEl>
                                          <p:spTgt spid="28"/>
                                        </p:tgtEl>
                                        <p:attrNameLst>
                                          <p:attrName>ppt_x</p:attrName>
                                        </p:attrNameLst>
                                      </p:cBhvr>
                                      <p:tavLst>
                                        <p:tav tm="0">
                                          <p:val>
                                            <p:strVal val="#ppt_x"/>
                                          </p:val>
                                        </p:tav>
                                        <p:tav tm="100000">
                                          <p:val>
                                            <p:strVal val="#ppt_x"/>
                                          </p:val>
                                        </p:tav>
                                      </p:tavLst>
                                    </p:anim>
                                    <p:anim calcmode="lin" valueType="num">
                                      <p:cBhvr>
                                        <p:cTn id="19" dur="1000" fill="hold"/>
                                        <p:tgtEl>
                                          <p:spTgt spid="28"/>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wipe(up)">
                                      <p:cBhvr>
                                        <p:cTn id="23" dur="500"/>
                                        <p:tgtEl>
                                          <p:spTgt spid="27"/>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66"/>
                                        </p:tgtEl>
                                        <p:attrNameLst>
                                          <p:attrName>style.visibility</p:attrName>
                                        </p:attrNameLst>
                                      </p:cBhvr>
                                      <p:to>
                                        <p:strVal val="visible"/>
                                      </p:to>
                                    </p:set>
                                    <p:animEffect transition="in" filter="wipe(left)">
                                      <p:cBhvr>
                                        <p:cTn id="27" dur="500"/>
                                        <p:tgtEl>
                                          <p:spTgt spid="66"/>
                                        </p:tgtEl>
                                      </p:cBhvr>
                                    </p:animEffect>
                                  </p:childTnLst>
                                </p:cTn>
                              </p:par>
                            </p:childTnLst>
                          </p:cTn>
                        </p:par>
                        <p:par>
                          <p:cTn id="28" fill="hold">
                            <p:stCondLst>
                              <p:cond delay="3000"/>
                            </p:stCondLst>
                            <p:childTnLst>
                              <p:par>
                                <p:cTn id="29" presetID="21" presetClass="entr" presetSubtype="8" fill="hold" grpId="0" nodeType="afterEffect">
                                  <p:stCondLst>
                                    <p:cond delay="0"/>
                                  </p:stCondLst>
                                  <p:childTnLst>
                                    <p:set>
                                      <p:cBhvr>
                                        <p:cTn id="30" dur="1" fill="hold">
                                          <p:stCondLst>
                                            <p:cond delay="0"/>
                                          </p:stCondLst>
                                        </p:cTn>
                                        <p:tgtEl>
                                          <p:spTgt spid="40"/>
                                        </p:tgtEl>
                                        <p:attrNameLst>
                                          <p:attrName>style.visibility</p:attrName>
                                        </p:attrNameLst>
                                      </p:cBhvr>
                                      <p:to>
                                        <p:strVal val="visible"/>
                                      </p:to>
                                    </p:set>
                                    <p:animEffect transition="in" filter="wheel(8)">
                                      <p:cBhvr>
                                        <p:cTn id="31" dur="2000"/>
                                        <p:tgtEl>
                                          <p:spTgt spid="40"/>
                                        </p:tgtEl>
                                      </p:cBhvr>
                                    </p:animEffect>
                                  </p:childTnLst>
                                </p:cTn>
                              </p:par>
                            </p:childTnLst>
                          </p:cTn>
                        </p:par>
                        <p:par>
                          <p:cTn id="32" fill="hold">
                            <p:stCondLst>
                              <p:cond delay="5000"/>
                            </p:stCondLst>
                            <p:childTnLst>
                              <p:par>
                                <p:cTn id="33" presetID="53" presetClass="entr" presetSubtype="16" fill="hold" nodeType="afterEffect">
                                  <p:stCondLst>
                                    <p:cond delay="0"/>
                                  </p:stCondLst>
                                  <p:childTnLst>
                                    <p:set>
                                      <p:cBhvr>
                                        <p:cTn id="34" dur="1" fill="hold">
                                          <p:stCondLst>
                                            <p:cond delay="0"/>
                                          </p:stCondLst>
                                        </p:cTn>
                                        <p:tgtEl>
                                          <p:spTgt spid="60"/>
                                        </p:tgtEl>
                                        <p:attrNameLst>
                                          <p:attrName>style.visibility</p:attrName>
                                        </p:attrNameLst>
                                      </p:cBhvr>
                                      <p:to>
                                        <p:strVal val="visible"/>
                                      </p:to>
                                    </p:set>
                                    <p:anim calcmode="lin" valueType="num">
                                      <p:cBhvr>
                                        <p:cTn id="35" dur="500" fill="hold"/>
                                        <p:tgtEl>
                                          <p:spTgt spid="60"/>
                                        </p:tgtEl>
                                        <p:attrNameLst>
                                          <p:attrName>ppt_w</p:attrName>
                                        </p:attrNameLst>
                                      </p:cBhvr>
                                      <p:tavLst>
                                        <p:tav tm="0">
                                          <p:val>
                                            <p:fltVal val="0"/>
                                          </p:val>
                                        </p:tav>
                                        <p:tav tm="100000">
                                          <p:val>
                                            <p:strVal val="#ppt_w"/>
                                          </p:val>
                                        </p:tav>
                                      </p:tavLst>
                                    </p:anim>
                                    <p:anim calcmode="lin" valueType="num">
                                      <p:cBhvr>
                                        <p:cTn id="36" dur="500" fill="hold"/>
                                        <p:tgtEl>
                                          <p:spTgt spid="60"/>
                                        </p:tgtEl>
                                        <p:attrNameLst>
                                          <p:attrName>ppt_h</p:attrName>
                                        </p:attrNameLst>
                                      </p:cBhvr>
                                      <p:tavLst>
                                        <p:tav tm="0">
                                          <p:val>
                                            <p:fltVal val="0"/>
                                          </p:val>
                                        </p:tav>
                                        <p:tav tm="100000">
                                          <p:val>
                                            <p:strVal val="#ppt_h"/>
                                          </p:val>
                                        </p:tav>
                                      </p:tavLst>
                                    </p:anim>
                                    <p:animEffect transition="in" filter="fade">
                                      <p:cBhvr>
                                        <p:cTn id="37" dur="500"/>
                                        <p:tgtEl>
                                          <p:spTgt spid="60"/>
                                        </p:tgtEl>
                                      </p:cBhvr>
                                    </p:animEffect>
                                  </p:childTnLst>
                                </p:cTn>
                              </p:par>
                            </p:childTnLst>
                          </p:cTn>
                        </p:par>
                        <p:par>
                          <p:cTn id="38" fill="hold">
                            <p:stCondLst>
                              <p:cond delay="5500"/>
                            </p:stCondLst>
                            <p:childTnLst>
                              <p:par>
                                <p:cTn id="39" presetID="22" presetClass="entr" presetSubtype="8" fill="hold" grpId="0" nodeType="afterEffect">
                                  <p:stCondLst>
                                    <p:cond delay="0"/>
                                  </p:stCondLst>
                                  <p:childTnLst>
                                    <p:set>
                                      <p:cBhvr>
                                        <p:cTn id="40" dur="1" fill="hold">
                                          <p:stCondLst>
                                            <p:cond delay="0"/>
                                          </p:stCondLst>
                                        </p:cTn>
                                        <p:tgtEl>
                                          <p:spTgt spid="39"/>
                                        </p:tgtEl>
                                        <p:attrNameLst>
                                          <p:attrName>style.visibility</p:attrName>
                                        </p:attrNameLst>
                                      </p:cBhvr>
                                      <p:to>
                                        <p:strVal val="visible"/>
                                      </p:to>
                                    </p:set>
                                    <p:animEffect transition="in" filter="wipe(left)">
                                      <p:cBhvr>
                                        <p:cTn id="41" dur="500"/>
                                        <p:tgtEl>
                                          <p:spTgt spid="39"/>
                                        </p:tgtEl>
                                      </p:cBhvr>
                                    </p:animEffect>
                                  </p:childTnLst>
                                </p:cTn>
                              </p:par>
                              <p:par>
                                <p:cTn id="42" presetID="22" presetClass="entr" presetSubtype="8" fill="hold" nodeType="with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wipe(left)">
                                      <p:cBhvr>
                                        <p:cTn id="44" dur="500"/>
                                        <p:tgtEl>
                                          <p:spTgt spid="7"/>
                                        </p:tgtEl>
                                      </p:cBhvr>
                                    </p:animEffect>
                                  </p:childTnLst>
                                </p:cTn>
                              </p:par>
                            </p:childTnLst>
                          </p:cTn>
                        </p:par>
                        <p:par>
                          <p:cTn id="45" fill="hold">
                            <p:stCondLst>
                              <p:cond delay="6000"/>
                            </p:stCondLst>
                            <p:childTnLst>
                              <p:par>
                                <p:cTn id="46" presetID="21" presetClass="entr" presetSubtype="8" fill="hold" grpId="0" nodeType="afterEffect">
                                  <p:stCondLst>
                                    <p:cond delay="0"/>
                                  </p:stCondLst>
                                  <p:childTnLst>
                                    <p:set>
                                      <p:cBhvr>
                                        <p:cTn id="47" dur="1" fill="hold">
                                          <p:stCondLst>
                                            <p:cond delay="0"/>
                                          </p:stCondLst>
                                        </p:cTn>
                                        <p:tgtEl>
                                          <p:spTgt spid="35"/>
                                        </p:tgtEl>
                                        <p:attrNameLst>
                                          <p:attrName>style.visibility</p:attrName>
                                        </p:attrNameLst>
                                      </p:cBhvr>
                                      <p:to>
                                        <p:strVal val="visible"/>
                                      </p:to>
                                    </p:set>
                                    <p:animEffect transition="in" filter="wheel(8)">
                                      <p:cBhvr>
                                        <p:cTn id="48" dur="2000"/>
                                        <p:tgtEl>
                                          <p:spTgt spid="35"/>
                                        </p:tgtEl>
                                      </p:cBhvr>
                                    </p:animEffect>
                                  </p:childTnLst>
                                </p:cTn>
                              </p:par>
                            </p:childTnLst>
                          </p:cTn>
                        </p:par>
                        <p:par>
                          <p:cTn id="49" fill="hold">
                            <p:stCondLst>
                              <p:cond delay="8000"/>
                            </p:stCondLst>
                            <p:childTnLst>
                              <p:par>
                                <p:cTn id="50" presetID="53" presetClass="entr" presetSubtype="16" fill="hold" nodeType="afterEffect">
                                  <p:stCondLst>
                                    <p:cond delay="0"/>
                                  </p:stCondLst>
                                  <p:childTnLst>
                                    <p:set>
                                      <p:cBhvr>
                                        <p:cTn id="51" dur="1" fill="hold">
                                          <p:stCondLst>
                                            <p:cond delay="0"/>
                                          </p:stCondLst>
                                        </p:cTn>
                                        <p:tgtEl>
                                          <p:spTgt spid="57"/>
                                        </p:tgtEl>
                                        <p:attrNameLst>
                                          <p:attrName>style.visibility</p:attrName>
                                        </p:attrNameLst>
                                      </p:cBhvr>
                                      <p:to>
                                        <p:strVal val="visible"/>
                                      </p:to>
                                    </p:set>
                                    <p:anim calcmode="lin" valueType="num">
                                      <p:cBhvr>
                                        <p:cTn id="52" dur="500" fill="hold"/>
                                        <p:tgtEl>
                                          <p:spTgt spid="57"/>
                                        </p:tgtEl>
                                        <p:attrNameLst>
                                          <p:attrName>ppt_w</p:attrName>
                                        </p:attrNameLst>
                                      </p:cBhvr>
                                      <p:tavLst>
                                        <p:tav tm="0">
                                          <p:val>
                                            <p:fltVal val="0"/>
                                          </p:val>
                                        </p:tav>
                                        <p:tav tm="100000">
                                          <p:val>
                                            <p:strVal val="#ppt_w"/>
                                          </p:val>
                                        </p:tav>
                                      </p:tavLst>
                                    </p:anim>
                                    <p:anim calcmode="lin" valueType="num">
                                      <p:cBhvr>
                                        <p:cTn id="53" dur="500" fill="hold"/>
                                        <p:tgtEl>
                                          <p:spTgt spid="57"/>
                                        </p:tgtEl>
                                        <p:attrNameLst>
                                          <p:attrName>ppt_h</p:attrName>
                                        </p:attrNameLst>
                                      </p:cBhvr>
                                      <p:tavLst>
                                        <p:tav tm="0">
                                          <p:val>
                                            <p:fltVal val="0"/>
                                          </p:val>
                                        </p:tav>
                                        <p:tav tm="100000">
                                          <p:val>
                                            <p:strVal val="#ppt_h"/>
                                          </p:val>
                                        </p:tav>
                                      </p:tavLst>
                                    </p:anim>
                                    <p:animEffect transition="in" filter="fade">
                                      <p:cBhvr>
                                        <p:cTn id="54" dur="500"/>
                                        <p:tgtEl>
                                          <p:spTgt spid="57"/>
                                        </p:tgtEl>
                                      </p:cBhvr>
                                    </p:animEffect>
                                  </p:childTnLst>
                                </p:cTn>
                              </p:par>
                            </p:childTnLst>
                          </p:cTn>
                        </p:par>
                        <p:par>
                          <p:cTn id="55" fill="hold">
                            <p:stCondLst>
                              <p:cond delay="8500"/>
                            </p:stCondLst>
                            <p:childTnLst>
                              <p:par>
                                <p:cTn id="56" presetID="22" presetClass="entr" presetSubtype="2" fill="hold" grpId="0" nodeType="afterEffect">
                                  <p:stCondLst>
                                    <p:cond delay="0"/>
                                  </p:stCondLst>
                                  <p:childTnLst>
                                    <p:set>
                                      <p:cBhvr>
                                        <p:cTn id="57" dur="1" fill="hold">
                                          <p:stCondLst>
                                            <p:cond delay="0"/>
                                          </p:stCondLst>
                                        </p:cTn>
                                        <p:tgtEl>
                                          <p:spTgt spid="34"/>
                                        </p:tgtEl>
                                        <p:attrNameLst>
                                          <p:attrName>style.visibility</p:attrName>
                                        </p:attrNameLst>
                                      </p:cBhvr>
                                      <p:to>
                                        <p:strVal val="visible"/>
                                      </p:to>
                                    </p:set>
                                    <p:animEffect transition="in" filter="wipe(right)">
                                      <p:cBhvr>
                                        <p:cTn id="58" dur="500"/>
                                        <p:tgtEl>
                                          <p:spTgt spid="34"/>
                                        </p:tgtEl>
                                      </p:cBhvr>
                                    </p:animEffect>
                                  </p:childTnLst>
                                </p:cTn>
                              </p:par>
                              <p:par>
                                <p:cTn id="59" presetID="22" presetClass="entr" presetSubtype="2" fill="hold" nodeType="withEffect">
                                  <p:stCondLst>
                                    <p:cond delay="0"/>
                                  </p:stCondLst>
                                  <p:childTnLst>
                                    <p:set>
                                      <p:cBhvr>
                                        <p:cTn id="60" dur="1" fill="hold">
                                          <p:stCondLst>
                                            <p:cond delay="0"/>
                                          </p:stCondLst>
                                        </p:cTn>
                                        <p:tgtEl>
                                          <p:spTgt spid="9"/>
                                        </p:tgtEl>
                                        <p:attrNameLst>
                                          <p:attrName>style.visibility</p:attrName>
                                        </p:attrNameLst>
                                      </p:cBhvr>
                                      <p:to>
                                        <p:strVal val="visible"/>
                                      </p:to>
                                    </p:set>
                                    <p:animEffect transition="in" filter="wipe(right)">
                                      <p:cBhvr>
                                        <p:cTn id="61" dur="500"/>
                                        <p:tgtEl>
                                          <p:spTgt spid="9"/>
                                        </p:tgtEl>
                                      </p:cBhvr>
                                    </p:animEffect>
                                  </p:childTnLst>
                                </p:cTn>
                              </p:par>
                            </p:childTnLst>
                          </p:cTn>
                        </p:par>
                        <p:par>
                          <p:cTn id="62" fill="hold">
                            <p:stCondLst>
                              <p:cond delay="9000"/>
                            </p:stCondLst>
                            <p:childTnLst>
                              <p:par>
                                <p:cTn id="63" presetID="21" presetClass="entr" presetSubtype="8" fill="hold" grpId="0" nodeType="afterEffect">
                                  <p:stCondLst>
                                    <p:cond delay="0"/>
                                  </p:stCondLst>
                                  <p:childTnLst>
                                    <p:set>
                                      <p:cBhvr>
                                        <p:cTn id="64" dur="1" fill="hold">
                                          <p:stCondLst>
                                            <p:cond delay="0"/>
                                          </p:stCondLst>
                                        </p:cTn>
                                        <p:tgtEl>
                                          <p:spTgt spid="33"/>
                                        </p:tgtEl>
                                        <p:attrNameLst>
                                          <p:attrName>style.visibility</p:attrName>
                                        </p:attrNameLst>
                                      </p:cBhvr>
                                      <p:to>
                                        <p:strVal val="visible"/>
                                      </p:to>
                                    </p:set>
                                    <p:animEffect transition="in" filter="wheel(8)">
                                      <p:cBhvr>
                                        <p:cTn id="65" dur="2000"/>
                                        <p:tgtEl>
                                          <p:spTgt spid="33"/>
                                        </p:tgtEl>
                                      </p:cBhvr>
                                    </p:animEffect>
                                  </p:childTnLst>
                                </p:cTn>
                              </p:par>
                            </p:childTnLst>
                          </p:cTn>
                        </p:par>
                        <p:par>
                          <p:cTn id="66" fill="hold">
                            <p:stCondLst>
                              <p:cond delay="11000"/>
                            </p:stCondLst>
                            <p:childTnLst>
                              <p:par>
                                <p:cTn id="67" presetID="53" presetClass="entr" presetSubtype="16" fill="hold" nodeType="afterEffect">
                                  <p:stCondLst>
                                    <p:cond delay="0"/>
                                  </p:stCondLst>
                                  <p:childTnLst>
                                    <p:set>
                                      <p:cBhvr>
                                        <p:cTn id="68" dur="1" fill="hold">
                                          <p:stCondLst>
                                            <p:cond delay="0"/>
                                          </p:stCondLst>
                                        </p:cTn>
                                        <p:tgtEl>
                                          <p:spTgt spid="54"/>
                                        </p:tgtEl>
                                        <p:attrNameLst>
                                          <p:attrName>style.visibility</p:attrName>
                                        </p:attrNameLst>
                                      </p:cBhvr>
                                      <p:to>
                                        <p:strVal val="visible"/>
                                      </p:to>
                                    </p:set>
                                    <p:anim calcmode="lin" valueType="num">
                                      <p:cBhvr>
                                        <p:cTn id="69" dur="500" fill="hold"/>
                                        <p:tgtEl>
                                          <p:spTgt spid="54"/>
                                        </p:tgtEl>
                                        <p:attrNameLst>
                                          <p:attrName>ppt_w</p:attrName>
                                        </p:attrNameLst>
                                      </p:cBhvr>
                                      <p:tavLst>
                                        <p:tav tm="0">
                                          <p:val>
                                            <p:fltVal val="0"/>
                                          </p:val>
                                        </p:tav>
                                        <p:tav tm="100000">
                                          <p:val>
                                            <p:strVal val="#ppt_w"/>
                                          </p:val>
                                        </p:tav>
                                      </p:tavLst>
                                    </p:anim>
                                    <p:anim calcmode="lin" valueType="num">
                                      <p:cBhvr>
                                        <p:cTn id="70" dur="500" fill="hold"/>
                                        <p:tgtEl>
                                          <p:spTgt spid="54"/>
                                        </p:tgtEl>
                                        <p:attrNameLst>
                                          <p:attrName>ppt_h</p:attrName>
                                        </p:attrNameLst>
                                      </p:cBhvr>
                                      <p:tavLst>
                                        <p:tav tm="0">
                                          <p:val>
                                            <p:fltVal val="0"/>
                                          </p:val>
                                        </p:tav>
                                        <p:tav tm="100000">
                                          <p:val>
                                            <p:strVal val="#ppt_h"/>
                                          </p:val>
                                        </p:tav>
                                      </p:tavLst>
                                    </p:anim>
                                    <p:animEffect transition="in" filter="fade">
                                      <p:cBhvr>
                                        <p:cTn id="71" dur="500"/>
                                        <p:tgtEl>
                                          <p:spTgt spid="54"/>
                                        </p:tgtEl>
                                      </p:cBhvr>
                                    </p:animEffect>
                                  </p:childTnLst>
                                </p:cTn>
                              </p:par>
                            </p:childTnLst>
                          </p:cTn>
                        </p:par>
                        <p:par>
                          <p:cTn id="72" fill="hold">
                            <p:stCondLst>
                              <p:cond delay="11500"/>
                            </p:stCondLst>
                            <p:childTnLst>
                              <p:par>
                                <p:cTn id="73" presetID="22" presetClass="entr" presetSubtype="8" fill="hold" grpId="0" nodeType="afterEffect">
                                  <p:stCondLst>
                                    <p:cond delay="0"/>
                                  </p:stCondLst>
                                  <p:childTnLst>
                                    <p:set>
                                      <p:cBhvr>
                                        <p:cTn id="74" dur="1" fill="hold">
                                          <p:stCondLst>
                                            <p:cond delay="0"/>
                                          </p:stCondLst>
                                        </p:cTn>
                                        <p:tgtEl>
                                          <p:spTgt spid="32"/>
                                        </p:tgtEl>
                                        <p:attrNameLst>
                                          <p:attrName>style.visibility</p:attrName>
                                        </p:attrNameLst>
                                      </p:cBhvr>
                                      <p:to>
                                        <p:strVal val="visible"/>
                                      </p:to>
                                    </p:set>
                                    <p:animEffect transition="in" filter="wipe(left)">
                                      <p:cBhvr>
                                        <p:cTn id="75" dur="500"/>
                                        <p:tgtEl>
                                          <p:spTgt spid="32"/>
                                        </p:tgtEl>
                                      </p:cBhvr>
                                    </p:animEffect>
                                  </p:childTnLst>
                                </p:cTn>
                              </p:par>
                              <p:par>
                                <p:cTn id="76" presetID="22" presetClass="entr" presetSubtype="8" fill="hold" nodeType="withEffect">
                                  <p:stCondLst>
                                    <p:cond delay="0"/>
                                  </p:stCondLst>
                                  <p:childTnLst>
                                    <p:set>
                                      <p:cBhvr>
                                        <p:cTn id="77" dur="1" fill="hold">
                                          <p:stCondLst>
                                            <p:cond delay="0"/>
                                          </p:stCondLst>
                                        </p:cTn>
                                        <p:tgtEl>
                                          <p:spTgt spid="10"/>
                                        </p:tgtEl>
                                        <p:attrNameLst>
                                          <p:attrName>style.visibility</p:attrName>
                                        </p:attrNameLst>
                                      </p:cBhvr>
                                      <p:to>
                                        <p:strVal val="visible"/>
                                      </p:to>
                                    </p:set>
                                    <p:animEffect transition="in" filter="wipe(left)">
                                      <p:cBhvr>
                                        <p:cTn id="78" dur="500"/>
                                        <p:tgtEl>
                                          <p:spTgt spid="10"/>
                                        </p:tgtEl>
                                      </p:cBhvr>
                                    </p:animEffect>
                                  </p:childTnLst>
                                </p:cTn>
                              </p:par>
                            </p:childTnLst>
                          </p:cTn>
                        </p:par>
                        <p:par>
                          <p:cTn id="79" fill="hold">
                            <p:stCondLst>
                              <p:cond delay="12000"/>
                            </p:stCondLst>
                            <p:childTnLst>
                              <p:par>
                                <p:cTn id="80" presetID="21" presetClass="entr" presetSubtype="8" fill="hold" grpId="0" nodeType="afterEffect">
                                  <p:stCondLst>
                                    <p:cond delay="0"/>
                                  </p:stCondLst>
                                  <p:childTnLst>
                                    <p:set>
                                      <p:cBhvr>
                                        <p:cTn id="81" dur="1" fill="hold">
                                          <p:stCondLst>
                                            <p:cond delay="0"/>
                                          </p:stCondLst>
                                        </p:cTn>
                                        <p:tgtEl>
                                          <p:spTgt spid="31"/>
                                        </p:tgtEl>
                                        <p:attrNameLst>
                                          <p:attrName>style.visibility</p:attrName>
                                        </p:attrNameLst>
                                      </p:cBhvr>
                                      <p:to>
                                        <p:strVal val="visible"/>
                                      </p:to>
                                    </p:set>
                                    <p:animEffect transition="in" filter="wheel(8)">
                                      <p:cBhvr>
                                        <p:cTn id="82" dur="2000"/>
                                        <p:tgtEl>
                                          <p:spTgt spid="31"/>
                                        </p:tgtEl>
                                      </p:cBhvr>
                                    </p:animEffect>
                                  </p:childTnLst>
                                </p:cTn>
                              </p:par>
                            </p:childTnLst>
                          </p:cTn>
                        </p:par>
                        <p:par>
                          <p:cTn id="83" fill="hold">
                            <p:stCondLst>
                              <p:cond delay="14000"/>
                            </p:stCondLst>
                            <p:childTnLst>
                              <p:par>
                                <p:cTn id="84" presetID="53" presetClass="entr" presetSubtype="16" fill="hold" nodeType="afterEffect">
                                  <p:stCondLst>
                                    <p:cond delay="0"/>
                                  </p:stCondLst>
                                  <p:childTnLst>
                                    <p:set>
                                      <p:cBhvr>
                                        <p:cTn id="85" dur="1" fill="hold">
                                          <p:stCondLst>
                                            <p:cond delay="0"/>
                                          </p:stCondLst>
                                        </p:cTn>
                                        <p:tgtEl>
                                          <p:spTgt spid="4"/>
                                        </p:tgtEl>
                                        <p:attrNameLst>
                                          <p:attrName>style.visibility</p:attrName>
                                        </p:attrNameLst>
                                      </p:cBhvr>
                                      <p:to>
                                        <p:strVal val="visible"/>
                                      </p:to>
                                    </p:set>
                                    <p:anim calcmode="lin" valueType="num">
                                      <p:cBhvr>
                                        <p:cTn id="86" dur="500" fill="hold"/>
                                        <p:tgtEl>
                                          <p:spTgt spid="4"/>
                                        </p:tgtEl>
                                        <p:attrNameLst>
                                          <p:attrName>ppt_w</p:attrName>
                                        </p:attrNameLst>
                                      </p:cBhvr>
                                      <p:tavLst>
                                        <p:tav tm="0">
                                          <p:val>
                                            <p:fltVal val="0"/>
                                          </p:val>
                                        </p:tav>
                                        <p:tav tm="100000">
                                          <p:val>
                                            <p:strVal val="#ppt_w"/>
                                          </p:val>
                                        </p:tav>
                                      </p:tavLst>
                                    </p:anim>
                                    <p:anim calcmode="lin" valueType="num">
                                      <p:cBhvr>
                                        <p:cTn id="87" dur="500" fill="hold"/>
                                        <p:tgtEl>
                                          <p:spTgt spid="4"/>
                                        </p:tgtEl>
                                        <p:attrNameLst>
                                          <p:attrName>ppt_h</p:attrName>
                                        </p:attrNameLst>
                                      </p:cBhvr>
                                      <p:tavLst>
                                        <p:tav tm="0">
                                          <p:val>
                                            <p:fltVal val="0"/>
                                          </p:val>
                                        </p:tav>
                                        <p:tav tm="100000">
                                          <p:val>
                                            <p:strVal val="#ppt_h"/>
                                          </p:val>
                                        </p:tav>
                                      </p:tavLst>
                                    </p:anim>
                                    <p:animEffect transition="in" filter="fade">
                                      <p:cBhvr>
                                        <p:cTn id="88" dur="500"/>
                                        <p:tgtEl>
                                          <p:spTgt spid="4"/>
                                        </p:tgtEl>
                                      </p:cBhvr>
                                    </p:animEffect>
                                  </p:childTnLst>
                                </p:cTn>
                              </p:par>
                            </p:childTnLst>
                          </p:cTn>
                        </p:par>
                        <p:par>
                          <p:cTn id="89" fill="hold">
                            <p:stCondLst>
                              <p:cond delay="14500"/>
                            </p:stCondLst>
                            <p:childTnLst>
                              <p:par>
                                <p:cTn id="90" presetID="22" presetClass="entr" presetSubtype="2" fill="hold" grpId="0" nodeType="afterEffect">
                                  <p:stCondLst>
                                    <p:cond delay="0"/>
                                  </p:stCondLst>
                                  <p:childTnLst>
                                    <p:set>
                                      <p:cBhvr>
                                        <p:cTn id="91" dur="1" fill="hold">
                                          <p:stCondLst>
                                            <p:cond delay="0"/>
                                          </p:stCondLst>
                                        </p:cTn>
                                        <p:tgtEl>
                                          <p:spTgt spid="30"/>
                                        </p:tgtEl>
                                        <p:attrNameLst>
                                          <p:attrName>style.visibility</p:attrName>
                                        </p:attrNameLst>
                                      </p:cBhvr>
                                      <p:to>
                                        <p:strVal val="visible"/>
                                      </p:to>
                                    </p:set>
                                    <p:animEffect transition="in" filter="wipe(right)">
                                      <p:cBhvr>
                                        <p:cTn id="92" dur="500"/>
                                        <p:tgtEl>
                                          <p:spTgt spid="30"/>
                                        </p:tgtEl>
                                      </p:cBhvr>
                                    </p:animEffect>
                                  </p:childTnLst>
                                </p:cTn>
                              </p:par>
                              <p:par>
                                <p:cTn id="93" presetID="22" presetClass="entr" presetSubtype="2" fill="hold" nodeType="withEffect">
                                  <p:stCondLst>
                                    <p:cond delay="0"/>
                                  </p:stCondLst>
                                  <p:childTnLst>
                                    <p:set>
                                      <p:cBhvr>
                                        <p:cTn id="94" dur="1" fill="hold">
                                          <p:stCondLst>
                                            <p:cond delay="0"/>
                                          </p:stCondLst>
                                        </p:cTn>
                                        <p:tgtEl>
                                          <p:spTgt spid="68"/>
                                        </p:tgtEl>
                                        <p:attrNameLst>
                                          <p:attrName>style.visibility</p:attrName>
                                        </p:attrNameLst>
                                      </p:cBhvr>
                                      <p:to>
                                        <p:strVal val="visible"/>
                                      </p:to>
                                    </p:set>
                                    <p:animEffect transition="in" filter="wipe(right)">
                                      <p:cBhvr>
                                        <p:cTn id="95" dur="500"/>
                                        <p:tgtEl>
                                          <p:spTgt spid="68"/>
                                        </p:tgtEl>
                                      </p:cBhvr>
                                    </p:animEffect>
                                  </p:childTnLst>
                                </p:cTn>
                              </p:par>
                            </p:childTnLst>
                          </p:cTn>
                        </p:par>
                        <p:par>
                          <p:cTn id="96" fill="hold">
                            <p:stCondLst>
                              <p:cond delay="15000"/>
                            </p:stCondLst>
                            <p:childTnLst>
                              <p:par>
                                <p:cTn id="97" presetID="22" presetClass="entr" presetSubtype="8" fill="hold" grpId="0" nodeType="afterEffect">
                                  <p:stCondLst>
                                    <p:cond delay="0"/>
                                  </p:stCondLst>
                                  <p:childTnLst>
                                    <p:set>
                                      <p:cBhvr>
                                        <p:cTn id="98" dur="1" fill="hold">
                                          <p:stCondLst>
                                            <p:cond delay="0"/>
                                          </p:stCondLst>
                                        </p:cTn>
                                        <p:tgtEl>
                                          <p:spTgt spid="64"/>
                                        </p:tgtEl>
                                        <p:attrNameLst>
                                          <p:attrName>style.visibility</p:attrName>
                                        </p:attrNameLst>
                                      </p:cBhvr>
                                      <p:to>
                                        <p:strVal val="visible"/>
                                      </p:to>
                                    </p:set>
                                    <p:animEffect transition="in" filter="wipe(left)">
                                      <p:cBhvr>
                                        <p:cTn id="99" dur="500"/>
                                        <p:tgtEl>
                                          <p:spTgt spid="64"/>
                                        </p:tgtEl>
                                      </p:cBhvr>
                                    </p:animEffect>
                                  </p:childTnLst>
                                </p:cTn>
                              </p:par>
                            </p:childTnLst>
                          </p:cTn>
                        </p:par>
                        <p:par>
                          <p:cTn id="100" fill="hold">
                            <p:stCondLst>
                              <p:cond delay="15500"/>
                            </p:stCondLst>
                            <p:childTnLst>
                              <p:par>
                                <p:cTn id="101" presetID="53" presetClass="entr" presetSubtype="16" fill="hold" grpId="0" nodeType="afterEffect">
                                  <p:stCondLst>
                                    <p:cond delay="0"/>
                                  </p:stCondLst>
                                  <p:childTnLst>
                                    <p:set>
                                      <p:cBhvr>
                                        <p:cTn id="102" dur="1" fill="hold">
                                          <p:stCondLst>
                                            <p:cond delay="0"/>
                                          </p:stCondLst>
                                        </p:cTn>
                                        <p:tgtEl>
                                          <p:spTgt spid="65"/>
                                        </p:tgtEl>
                                        <p:attrNameLst>
                                          <p:attrName>style.visibility</p:attrName>
                                        </p:attrNameLst>
                                      </p:cBhvr>
                                      <p:to>
                                        <p:strVal val="visible"/>
                                      </p:to>
                                    </p:set>
                                    <p:anim calcmode="lin" valueType="num">
                                      <p:cBhvr>
                                        <p:cTn id="103" dur="500" fill="hold"/>
                                        <p:tgtEl>
                                          <p:spTgt spid="65"/>
                                        </p:tgtEl>
                                        <p:attrNameLst>
                                          <p:attrName>ppt_w</p:attrName>
                                        </p:attrNameLst>
                                      </p:cBhvr>
                                      <p:tavLst>
                                        <p:tav tm="0">
                                          <p:val>
                                            <p:fltVal val="0"/>
                                          </p:val>
                                        </p:tav>
                                        <p:tav tm="100000">
                                          <p:val>
                                            <p:strVal val="#ppt_w"/>
                                          </p:val>
                                        </p:tav>
                                      </p:tavLst>
                                    </p:anim>
                                    <p:anim calcmode="lin" valueType="num">
                                      <p:cBhvr>
                                        <p:cTn id="104" dur="500" fill="hold"/>
                                        <p:tgtEl>
                                          <p:spTgt spid="65"/>
                                        </p:tgtEl>
                                        <p:attrNameLst>
                                          <p:attrName>ppt_h</p:attrName>
                                        </p:attrNameLst>
                                      </p:cBhvr>
                                      <p:tavLst>
                                        <p:tav tm="0">
                                          <p:val>
                                            <p:fltVal val="0"/>
                                          </p:val>
                                        </p:tav>
                                        <p:tav tm="100000">
                                          <p:val>
                                            <p:strVal val="#ppt_h"/>
                                          </p:val>
                                        </p:tav>
                                      </p:tavLst>
                                    </p:anim>
                                    <p:animEffect transition="in" filter="fade">
                                      <p:cBhvr>
                                        <p:cTn id="105" dur="500"/>
                                        <p:tgtEl>
                                          <p:spTgt spid="65"/>
                                        </p:tgtEl>
                                      </p:cBhvr>
                                    </p:animEffect>
                                  </p:childTnLst>
                                </p:cTn>
                              </p:par>
                            </p:childTnLst>
                          </p:cTn>
                        </p:par>
                        <p:par>
                          <p:cTn id="106" fill="hold">
                            <p:stCondLst>
                              <p:cond delay="16000"/>
                            </p:stCondLst>
                            <p:childTnLst>
                              <p:par>
                                <p:cTn id="107" presetID="22" presetClass="entr" presetSubtype="1" fill="hold" grpId="0" nodeType="afterEffect">
                                  <p:stCondLst>
                                    <p:cond delay="0"/>
                                  </p:stCondLst>
                                  <p:childTnLst>
                                    <p:set>
                                      <p:cBhvr>
                                        <p:cTn id="108" dur="1" fill="hold">
                                          <p:stCondLst>
                                            <p:cond delay="0"/>
                                          </p:stCondLst>
                                        </p:cTn>
                                        <p:tgtEl>
                                          <p:spTgt spid="63"/>
                                        </p:tgtEl>
                                        <p:attrNameLst>
                                          <p:attrName>style.visibility</p:attrName>
                                        </p:attrNameLst>
                                      </p:cBhvr>
                                      <p:to>
                                        <p:strVal val="visible"/>
                                      </p:to>
                                    </p:set>
                                    <p:animEffect transition="in" filter="wipe(up)">
                                      <p:cBhvr>
                                        <p:cTn id="109" dur="75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P spid="65" grpId="0" animBg="1"/>
      <p:bldP spid="30" grpId="0" animBg="1"/>
      <p:bldP spid="32" grpId="0" animBg="1"/>
      <p:bldP spid="39" grpId="0" animBg="1"/>
      <p:bldP spid="34" grpId="0" animBg="1"/>
      <p:bldP spid="8" grpId="0"/>
      <p:bldP spid="27" grpId="0"/>
      <p:bldP spid="28" grpId="0" animBg="1"/>
      <p:bldP spid="31" grpId="0" animBg="1"/>
      <p:bldP spid="64" grpId="0" animBg="1"/>
      <p:bldP spid="35" grpId="0" animBg="1"/>
      <p:bldP spid="63" grpId="0"/>
      <p:bldP spid="33" grpId="0" animBg="1"/>
      <p:bldP spid="40" grpId="0" animBg="1"/>
      <p:bldP spid="6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1666</TotalTime>
  <Words>1321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2018-11-06T17:09:21Z</dcterms:modified>
</cp:coreProperties>
</file>