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04214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471747A-14EE-479A-922B-B9411B79B0B2}"/>
              </a:ext>
            </a:extLst>
          </p:cNvPr>
          <p:cNvSpPr/>
          <p:nvPr/>
        </p:nvSpPr>
        <p:spPr>
          <a:xfrm>
            <a:off x="1278506" y="1637427"/>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9C7690D-ECDE-4633-8D10-70F252CFF471}"/>
              </a:ext>
            </a:extLst>
          </p:cNvPr>
          <p:cNvSpPr/>
          <p:nvPr/>
        </p:nvSpPr>
        <p:spPr>
          <a:xfrm>
            <a:off x="1278506" y="5730963"/>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18171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37">
            <a:extLst>
              <a:ext uri="{FF2B5EF4-FFF2-40B4-BE49-F238E27FC236}">
                <a16:creationId xmlns:a16="http://schemas.microsoft.com/office/drawing/2014/main" id="{7805B888-EB08-48E2-B06A-A892CC6DE855}"/>
              </a:ext>
            </a:extLst>
          </p:cNvPr>
          <p:cNvSpPr>
            <a:spLocks noChangeAspect="1" noEditPoints="1"/>
          </p:cNvSpPr>
          <p:nvPr/>
        </p:nvSpPr>
        <p:spPr bwMode="auto">
          <a:xfrm>
            <a:off x="1426424" y="3257908"/>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EF3425"/>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21">
            <a:extLst>
              <a:ext uri="{FF2B5EF4-FFF2-40B4-BE49-F238E27FC236}">
                <a16:creationId xmlns:a16="http://schemas.microsoft.com/office/drawing/2014/main" id="{EEBFC955-BE97-413D-AB16-52231EE9DFAD}"/>
              </a:ext>
            </a:extLst>
          </p:cNvPr>
          <p:cNvSpPr>
            <a:spLocks noChangeArrowheads="1"/>
          </p:cNvSpPr>
          <p:nvPr/>
        </p:nvSpPr>
        <p:spPr bwMode="auto">
          <a:xfrm>
            <a:off x="1417121" y="3879693"/>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EF3425"/>
          </a:solidFill>
          <a:ln>
            <a:noFill/>
          </a:ln>
          <a:effectLst/>
        </p:spPr>
        <p:txBody>
          <a:bodyPr wrap="none" anchor="ctr"/>
          <a:lstStyle/>
          <a:p>
            <a:endParaRPr lang="en-US"/>
          </a:p>
        </p:txBody>
      </p:sp>
      <p:sp>
        <p:nvSpPr>
          <p:cNvPr id="21" name="Freeform 6">
            <a:extLst>
              <a:ext uri="{FF2B5EF4-FFF2-40B4-BE49-F238E27FC236}">
                <a16:creationId xmlns:a16="http://schemas.microsoft.com/office/drawing/2014/main" id="{718A093D-1124-488D-8976-CA5105367D01}"/>
              </a:ext>
            </a:extLst>
          </p:cNvPr>
          <p:cNvSpPr>
            <a:spLocks noChangeArrowheads="1"/>
          </p:cNvSpPr>
          <p:nvPr/>
        </p:nvSpPr>
        <p:spPr bwMode="auto">
          <a:xfrm>
            <a:off x="1426424" y="4447614"/>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EF3425"/>
          </a:solidFill>
          <a:ln>
            <a:noFill/>
          </a:ln>
          <a:effectLst/>
        </p:spPr>
        <p:txBody>
          <a:bodyPr wrap="none" anchor="ctr"/>
          <a:lstStyle/>
          <a:p>
            <a:endParaRPr lang="en-US"/>
          </a:p>
        </p:txBody>
      </p:sp>
      <p:sp>
        <p:nvSpPr>
          <p:cNvPr id="22" name="Freeform 27">
            <a:extLst>
              <a:ext uri="{FF2B5EF4-FFF2-40B4-BE49-F238E27FC236}">
                <a16:creationId xmlns:a16="http://schemas.microsoft.com/office/drawing/2014/main" id="{C32011E2-C57D-4D1C-96DC-1427F3711F7F}"/>
              </a:ext>
            </a:extLst>
          </p:cNvPr>
          <p:cNvSpPr>
            <a:spLocks noChangeArrowheads="1"/>
          </p:cNvSpPr>
          <p:nvPr/>
        </p:nvSpPr>
        <p:spPr bwMode="auto">
          <a:xfrm>
            <a:off x="1428453" y="5095592"/>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EF3425"/>
          </a:solidFill>
          <a:ln>
            <a:noFill/>
          </a:ln>
          <a:effectLst/>
        </p:spPr>
        <p:txBody>
          <a:bodyPr wrap="none" anchor="ctr"/>
          <a:lstStyle/>
          <a:p>
            <a:endParaRPr lang="en-US"/>
          </a:p>
        </p:txBody>
      </p:sp>
      <p:cxnSp>
        <p:nvCxnSpPr>
          <p:cNvPr id="24" name="Straight Connector 23">
            <a:extLst>
              <a:ext uri="{FF2B5EF4-FFF2-40B4-BE49-F238E27FC236}">
                <a16:creationId xmlns:a16="http://schemas.microsoft.com/office/drawing/2014/main" id="{E2ACFC32-2AEA-4CF3-B11F-2564D374335F}"/>
              </a:ext>
            </a:extLst>
          </p:cNvPr>
          <p:cNvCxnSpPr>
            <a:cxnSpLocks/>
          </p:cNvCxnSpPr>
          <p:nvPr/>
        </p:nvCxnSpPr>
        <p:spPr>
          <a:xfrm>
            <a:off x="1449019" y="3653874"/>
            <a:ext cx="1966632" cy="0"/>
          </a:xfrm>
          <a:prstGeom prst="line">
            <a:avLst/>
          </a:prstGeom>
          <a:ln>
            <a:solidFill>
              <a:srgbClr val="EF3425"/>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63AA18B-DFE4-4672-8048-3508A6930407}"/>
              </a:ext>
            </a:extLst>
          </p:cNvPr>
          <p:cNvCxnSpPr>
            <a:cxnSpLocks/>
          </p:cNvCxnSpPr>
          <p:nvPr/>
        </p:nvCxnSpPr>
        <p:spPr>
          <a:xfrm>
            <a:off x="1438386" y="4274109"/>
            <a:ext cx="1966632" cy="0"/>
          </a:xfrm>
          <a:prstGeom prst="line">
            <a:avLst/>
          </a:prstGeom>
          <a:ln>
            <a:solidFill>
              <a:srgbClr val="EF3425"/>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F3F712E-A893-46C1-B1B7-3CE5EA682ADF}"/>
              </a:ext>
            </a:extLst>
          </p:cNvPr>
          <p:cNvCxnSpPr>
            <a:cxnSpLocks/>
          </p:cNvCxnSpPr>
          <p:nvPr/>
        </p:nvCxnSpPr>
        <p:spPr>
          <a:xfrm>
            <a:off x="1449019" y="4880167"/>
            <a:ext cx="1966632" cy="0"/>
          </a:xfrm>
          <a:prstGeom prst="line">
            <a:avLst/>
          </a:prstGeom>
          <a:ln>
            <a:solidFill>
              <a:srgbClr val="EF3425"/>
            </a:solidFill>
            <a:prstDash val="sys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CA92DD76-CA42-4E9A-981C-481CE2B88F86}"/>
              </a:ext>
            </a:extLst>
          </p:cNvPr>
          <p:cNvSpPr txBox="1"/>
          <p:nvPr/>
        </p:nvSpPr>
        <p:spPr>
          <a:xfrm>
            <a:off x="1669365" y="3241447"/>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0" name="TextBox 29">
            <a:extLst>
              <a:ext uri="{FF2B5EF4-FFF2-40B4-BE49-F238E27FC236}">
                <a16:creationId xmlns:a16="http://schemas.microsoft.com/office/drawing/2014/main" id="{E25B0E2C-F818-49AD-923E-62C513916165}"/>
              </a:ext>
            </a:extLst>
          </p:cNvPr>
          <p:cNvSpPr txBox="1"/>
          <p:nvPr/>
        </p:nvSpPr>
        <p:spPr>
          <a:xfrm>
            <a:off x="1678508" y="3817798"/>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1" name="TextBox 30">
            <a:extLst>
              <a:ext uri="{FF2B5EF4-FFF2-40B4-BE49-F238E27FC236}">
                <a16:creationId xmlns:a16="http://schemas.microsoft.com/office/drawing/2014/main" id="{D3EC3E5F-5077-4E47-ADBA-31A886EC978F}"/>
              </a:ext>
            </a:extLst>
          </p:cNvPr>
          <p:cNvSpPr txBox="1"/>
          <p:nvPr/>
        </p:nvSpPr>
        <p:spPr>
          <a:xfrm>
            <a:off x="1669365" y="442454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32" name="TextBox 31">
            <a:extLst>
              <a:ext uri="{FF2B5EF4-FFF2-40B4-BE49-F238E27FC236}">
                <a16:creationId xmlns:a16="http://schemas.microsoft.com/office/drawing/2014/main" id="{1C77A473-8EC7-4742-8619-DE54A568EB1B}"/>
              </a:ext>
            </a:extLst>
          </p:cNvPr>
          <p:cNvSpPr txBox="1"/>
          <p:nvPr/>
        </p:nvSpPr>
        <p:spPr>
          <a:xfrm>
            <a:off x="1678508" y="5063236"/>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8" name="Freeform: Shape 17">
            <a:extLst>
              <a:ext uri="{FF2B5EF4-FFF2-40B4-BE49-F238E27FC236}">
                <a16:creationId xmlns:a16="http://schemas.microsoft.com/office/drawing/2014/main" id="{DA3A6D7B-61F1-4152-BB28-47003F64C597}"/>
              </a:ext>
            </a:extLst>
          </p:cNvPr>
          <p:cNvSpPr/>
          <p:nvPr/>
        </p:nvSpPr>
        <p:spPr>
          <a:xfrm>
            <a:off x="1278506" y="2040429"/>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EF342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BB137CA4-FF21-4F7F-A1C3-5E5ECA76167A}"/>
              </a:ext>
            </a:extLst>
          </p:cNvPr>
          <p:cNvSpPr txBox="1"/>
          <p:nvPr/>
        </p:nvSpPr>
        <p:spPr>
          <a:xfrm>
            <a:off x="1975107" y="2367959"/>
            <a:ext cx="1589399" cy="307777"/>
          </a:xfrm>
          <a:prstGeom prst="rect">
            <a:avLst/>
          </a:prstGeom>
          <a:noFill/>
        </p:spPr>
        <p:txBody>
          <a:bodyPr wrap="square" rtlCol="0">
            <a:spAutoFit/>
          </a:bodyPr>
          <a:lstStyle/>
          <a:p>
            <a:pPr algn="r"/>
            <a:r>
              <a:rPr lang="en-US" sz="1400" dirty="0">
                <a:solidFill>
                  <a:schemeClr val="bg1"/>
                </a:solidFill>
              </a:rPr>
              <a:t>$250</a:t>
            </a:r>
            <a:r>
              <a:rPr lang="en-US" sz="1400" dirty="0">
                <a:solidFill>
                  <a:schemeClr val="bg1"/>
                </a:solidFill>
                <a:latin typeface="Candara" panose="020E0502030303020204" pitchFamily="34" charset="0"/>
              </a:rPr>
              <a:t>/per Month</a:t>
            </a:r>
          </a:p>
        </p:txBody>
      </p:sp>
      <p:grpSp>
        <p:nvGrpSpPr>
          <p:cNvPr id="91" name="Group 90">
            <a:extLst>
              <a:ext uri="{FF2B5EF4-FFF2-40B4-BE49-F238E27FC236}">
                <a16:creationId xmlns:a16="http://schemas.microsoft.com/office/drawing/2014/main" id="{43F4E2C5-41CC-4686-86B2-F38DA4CE6CE2}"/>
              </a:ext>
            </a:extLst>
          </p:cNvPr>
          <p:cNvGrpSpPr/>
          <p:nvPr/>
        </p:nvGrpSpPr>
        <p:grpSpPr>
          <a:xfrm>
            <a:off x="1278505" y="1626793"/>
            <a:ext cx="2295145" cy="884422"/>
            <a:chOff x="1105785" y="1626793"/>
            <a:chExt cx="2295145" cy="884422"/>
          </a:xfrm>
        </p:grpSpPr>
        <p:sp>
          <p:nvSpPr>
            <p:cNvPr id="17" name="Freeform: Shape 16">
              <a:extLst>
                <a:ext uri="{FF2B5EF4-FFF2-40B4-BE49-F238E27FC236}">
                  <a16:creationId xmlns:a16="http://schemas.microsoft.com/office/drawing/2014/main" id="{3B6D20B8-CF45-491C-A899-DB1C9BC6E30B}"/>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chemeClr val="bg2">
                <a:lumMod val="10000"/>
              </a:schemeClr>
            </a:solidFill>
            <a:ln w="6350">
              <a:noFill/>
            </a:ln>
            <a:effectLst>
              <a:outerShdw blurRad="50800" dist="38100" dir="5400000" algn="t"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E5074BA6-BC2D-40AB-9774-38C35607BA2A}"/>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1</a:t>
              </a:r>
            </a:p>
          </p:txBody>
        </p:sp>
      </p:grpSp>
      <p:sp>
        <p:nvSpPr>
          <p:cNvPr id="90" name="TextBox 89">
            <a:extLst>
              <a:ext uri="{FF2B5EF4-FFF2-40B4-BE49-F238E27FC236}">
                <a16:creationId xmlns:a16="http://schemas.microsoft.com/office/drawing/2014/main" id="{4A5379FC-3CD9-467F-BD34-011A480C5587}"/>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99" name="Freeform: Shape 98">
            <a:extLst>
              <a:ext uri="{FF2B5EF4-FFF2-40B4-BE49-F238E27FC236}">
                <a16:creationId xmlns:a16="http://schemas.microsoft.com/office/drawing/2014/main" id="{3878A75F-300A-44F1-8769-0EBA8697ABF6}"/>
              </a:ext>
            </a:extLst>
          </p:cNvPr>
          <p:cNvSpPr/>
          <p:nvPr/>
        </p:nvSpPr>
        <p:spPr>
          <a:xfrm>
            <a:off x="3744164"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Shape 99">
            <a:extLst>
              <a:ext uri="{FF2B5EF4-FFF2-40B4-BE49-F238E27FC236}">
                <a16:creationId xmlns:a16="http://schemas.microsoft.com/office/drawing/2014/main" id="{4D7D6C6C-417C-4A4D-AA07-5918544A775E}"/>
              </a:ext>
            </a:extLst>
          </p:cNvPr>
          <p:cNvSpPr/>
          <p:nvPr/>
        </p:nvSpPr>
        <p:spPr>
          <a:xfrm>
            <a:off x="3744164"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18171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Freeform 37">
            <a:extLst>
              <a:ext uri="{FF2B5EF4-FFF2-40B4-BE49-F238E27FC236}">
                <a16:creationId xmlns:a16="http://schemas.microsoft.com/office/drawing/2014/main" id="{786F37AA-E757-4E2E-9105-C9076B98B327}"/>
              </a:ext>
            </a:extLst>
          </p:cNvPr>
          <p:cNvSpPr>
            <a:spLocks noChangeAspect="1" noEditPoints="1"/>
          </p:cNvSpPr>
          <p:nvPr/>
        </p:nvSpPr>
        <p:spPr bwMode="auto">
          <a:xfrm>
            <a:off x="3892082"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8397B1"/>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21">
            <a:extLst>
              <a:ext uri="{FF2B5EF4-FFF2-40B4-BE49-F238E27FC236}">
                <a16:creationId xmlns:a16="http://schemas.microsoft.com/office/drawing/2014/main" id="{B1BB578C-B407-4975-9463-92EE37A1FFF5}"/>
              </a:ext>
            </a:extLst>
          </p:cNvPr>
          <p:cNvSpPr>
            <a:spLocks noChangeArrowheads="1"/>
          </p:cNvSpPr>
          <p:nvPr/>
        </p:nvSpPr>
        <p:spPr bwMode="auto">
          <a:xfrm>
            <a:off x="3882779"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8397B1"/>
          </a:solidFill>
          <a:ln>
            <a:noFill/>
          </a:ln>
          <a:effectLst/>
        </p:spPr>
        <p:txBody>
          <a:bodyPr wrap="none" anchor="ctr"/>
          <a:lstStyle/>
          <a:p>
            <a:endParaRPr lang="en-US"/>
          </a:p>
        </p:txBody>
      </p:sp>
      <p:sp>
        <p:nvSpPr>
          <p:cNvPr id="103" name="Freeform 6">
            <a:extLst>
              <a:ext uri="{FF2B5EF4-FFF2-40B4-BE49-F238E27FC236}">
                <a16:creationId xmlns:a16="http://schemas.microsoft.com/office/drawing/2014/main" id="{CACC5013-F339-4374-B9A2-4488530D6909}"/>
              </a:ext>
            </a:extLst>
          </p:cNvPr>
          <p:cNvSpPr>
            <a:spLocks noChangeArrowheads="1"/>
          </p:cNvSpPr>
          <p:nvPr/>
        </p:nvSpPr>
        <p:spPr bwMode="auto">
          <a:xfrm>
            <a:off x="3892082"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8397B1"/>
          </a:solidFill>
          <a:ln>
            <a:noFill/>
          </a:ln>
          <a:effectLst/>
        </p:spPr>
        <p:txBody>
          <a:bodyPr wrap="none" anchor="ctr"/>
          <a:lstStyle/>
          <a:p>
            <a:endParaRPr lang="en-US"/>
          </a:p>
        </p:txBody>
      </p:sp>
      <p:sp>
        <p:nvSpPr>
          <p:cNvPr id="104" name="Freeform 27">
            <a:extLst>
              <a:ext uri="{FF2B5EF4-FFF2-40B4-BE49-F238E27FC236}">
                <a16:creationId xmlns:a16="http://schemas.microsoft.com/office/drawing/2014/main" id="{2FF05921-9518-4E5B-939C-F0840BAC1C09}"/>
              </a:ext>
            </a:extLst>
          </p:cNvPr>
          <p:cNvSpPr>
            <a:spLocks noChangeArrowheads="1"/>
          </p:cNvSpPr>
          <p:nvPr/>
        </p:nvSpPr>
        <p:spPr bwMode="auto">
          <a:xfrm>
            <a:off x="3894111"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8397B1"/>
          </a:solidFill>
          <a:ln>
            <a:noFill/>
          </a:ln>
          <a:effectLst/>
        </p:spPr>
        <p:txBody>
          <a:bodyPr wrap="none" anchor="ctr"/>
          <a:lstStyle/>
          <a:p>
            <a:endParaRPr lang="en-US"/>
          </a:p>
        </p:txBody>
      </p:sp>
      <p:cxnSp>
        <p:nvCxnSpPr>
          <p:cNvPr id="105" name="Straight Connector 104">
            <a:extLst>
              <a:ext uri="{FF2B5EF4-FFF2-40B4-BE49-F238E27FC236}">
                <a16:creationId xmlns:a16="http://schemas.microsoft.com/office/drawing/2014/main" id="{792E21E5-58CC-4069-8198-D444D7BA1910}"/>
              </a:ext>
            </a:extLst>
          </p:cNvPr>
          <p:cNvCxnSpPr>
            <a:cxnSpLocks/>
          </p:cNvCxnSpPr>
          <p:nvPr/>
        </p:nvCxnSpPr>
        <p:spPr>
          <a:xfrm>
            <a:off x="3914677" y="3664508"/>
            <a:ext cx="1966632" cy="0"/>
          </a:xfrm>
          <a:prstGeom prst="line">
            <a:avLst/>
          </a:prstGeom>
          <a:ln>
            <a:solidFill>
              <a:srgbClr val="8397B1"/>
            </a:solidFill>
            <a:prstDash val="sysDash"/>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EAE1807-191B-4352-A793-147526229DFA}"/>
              </a:ext>
            </a:extLst>
          </p:cNvPr>
          <p:cNvCxnSpPr>
            <a:cxnSpLocks/>
          </p:cNvCxnSpPr>
          <p:nvPr/>
        </p:nvCxnSpPr>
        <p:spPr>
          <a:xfrm>
            <a:off x="3904044" y="4284743"/>
            <a:ext cx="1966632" cy="0"/>
          </a:xfrm>
          <a:prstGeom prst="line">
            <a:avLst/>
          </a:prstGeom>
          <a:ln>
            <a:solidFill>
              <a:srgbClr val="8397B1"/>
            </a:solidFill>
            <a:prstDash val="sysDash"/>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E0A7E9CA-1E66-4E52-B620-61B0CE2A4F14}"/>
              </a:ext>
            </a:extLst>
          </p:cNvPr>
          <p:cNvCxnSpPr>
            <a:cxnSpLocks/>
          </p:cNvCxnSpPr>
          <p:nvPr/>
        </p:nvCxnSpPr>
        <p:spPr>
          <a:xfrm>
            <a:off x="3914677" y="4890801"/>
            <a:ext cx="1966632" cy="0"/>
          </a:xfrm>
          <a:prstGeom prst="line">
            <a:avLst/>
          </a:prstGeom>
          <a:ln>
            <a:solidFill>
              <a:srgbClr val="8397B1"/>
            </a:solidFill>
            <a:prstDash val="sysDash"/>
          </a:ln>
        </p:spPr>
        <p:style>
          <a:lnRef idx="1">
            <a:schemeClr val="accent1"/>
          </a:lnRef>
          <a:fillRef idx="0">
            <a:schemeClr val="accent1"/>
          </a:fillRef>
          <a:effectRef idx="0">
            <a:schemeClr val="accent1"/>
          </a:effectRef>
          <a:fontRef idx="minor">
            <a:schemeClr val="tx1"/>
          </a:fontRef>
        </p:style>
      </p:cxnSp>
      <p:sp>
        <p:nvSpPr>
          <p:cNvPr id="108" name="TextBox 107">
            <a:extLst>
              <a:ext uri="{FF2B5EF4-FFF2-40B4-BE49-F238E27FC236}">
                <a16:creationId xmlns:a16="http://schemas.microsoft.com/office/drawing/2014/main" id="{37049191-8C72-4A2A-817C-E4F978849957}"/>
              </a:ext>
            </a:extLst>
          </p:cNvPr>
          <p:cNvSpPr txBox="1"/>
          <p:nvPr/>
        </p:nvSpPr>
        <p:spPr>
          <a:xfrm>
            <a:off x="4135023" y="325208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09" name="TextBox 108">
            <a:extLst>
              <a:ext uri="{FF2B5EF4-FFF2-40B4-BE49-F238E27FC236}">
                <a16:creationId xmlns:a16="http://schemas.microsoft.com/office/drawing/2014/main" id="{90491A84-51E4-4F23-8800-E1F51CA7E55F}"/>
              </a:ext>
            </a:extLst>
          </p:cNvPr>
          <p:cNvSpPr txBox="1"/>
          <p:nvPr/>
        </p:nvSpPr>
        <p:spPr>
          <a:xfrm>
            <a:off x="4144166" y="3828432"/>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0" name="TextBox 109">
            <a:extLst>
              <a:ext uri="{FF2B5EF4-FFF2-40B4-BE49-F238E27FC236}">
                <a16:creationId xmlns:a16="http://schemas.microsoft.com/office/drawing/2014/main" id="{CF6BBA91-E4DF-4E0D-8662-A25B8829C4C0}"/>
              </a:ext>
            </a:extLst>
          </p:cNvPr>
          <p:cNvSpPr txBox="1"/>
          <p:nvPr/>
        </p:nvSpPr>
        <p:spPr>
          <a:xfrm>
            <a:off x="4135023" y="443517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1" name="TextBox 110">
            <a:extLst>
              <a:ext uri="{FF2B5EF4-FFF2-40B4-BE49-F238E27FC236}">
                <a16:creationId xmlns:a16="http://schemas.microsoft.com/office/drawing/2014/main" id="{0A9AB213-B7A4-4D4F-B43D-30FC6ACB8D4F}"/>
              </a:ext>
            </a:extLst>
          </p:cNvPr>
          <p:cNvSpPr txBox="1"/>
          <p:nvPr/>
        </p:nvSpPr>
        <p:spPr>
          <a:xfrm>
            <a:off x="4144166" y="5073870"/>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12" name="Freeform: Shape 111">
            <a:extLst>
              <a:ext uri="{FF2B5EF4-FFF2-40B4-BE49-F238E27FC236}">
                <a16:creationId xmlns:a16="http://schemas.microsoft.com/office/drawing/2014/main" id="{917F3B9F-90B9-4A89-A431-6A6C7AF7E2B9}"/>
              </a:ext>
            </a:extLst>
          </p:cNvPr>
          <p:cNvSpPr/>
          <p:nvPr/>
        </p:nvSpPr>
        <p:spPr>
          <a:xfrm>
            <a:off x="3744164"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8397B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a:extLst>
              <a:ext uri="{FF2B5EF4-FFF2-40B4-BE49-F238E27FC236}">
                <a16:creationId xmlns:a16="http://schemas.microsoft.com/office/drawing/2014/main" id="{05086277-A943-4533-A1A2-6BE13E29D192}"/>
              </a:ext>
            </a:extLst>
          </p:cNvPr>
          <p:cNvSpPr txBox="1"/>
          <p:nvPr/>
        </p:nvSpPr>
        <p:spPr>
          <a:xfrm>
            <a:off x="4440765" y="2378593"/>
            <a:ext cx="1589399" cy="307777"/>
          </a:xfrm>
          <a:prstGeom prst="rect">
            <a:avLst/>
          </a:prstGeom>
          <a:noFill/>
        </p:spPr>
        <p:txBody>
          <a:bodyPr wrap="square" rtlCol="0">
            <a:spAutoFit/>
          </a:bodyPr>
          <a:lstStyle/>
          <a:p>
            <a:pPr algn="r"/>
            <a:r>
              <a:rPr lang="en-US" sz="1400" dirty="0">
                <a:solidFill>
                  <a:schemeClr val="bg1"/>
                </a:solidFill>
              </a:rPr>
              <a:t>$350</a:t>
            </a:r>
            <a:r>
              <a:rPr lang="en-US" sz="1400" dirty="0">
                <a:solidFill>
                  <a:schemeClr val="bg1"/>
                </a:solidFill>
                <a:latin typeface="Candara" panose="020E0502030303020204" pitchFamily="34" charset="0"/>
              </a:rPr>
              <a:t>/per Month</a:t>
            </a:r>
          </a:p>
        </p:txBody>
      </p:sp>
      <p:grpSp>
        <p:nvGrpSpPr>
          <p:cNvPr id="114" name="Group 113">
            <a:extLst>
              <a:ext uri="{FF2B5EF4-FFF2-40B4-BE49-F238E27FC236}">
                <a16:creationId xmlns:a16="http://schemas.microsoft.com/office/drawing/2014/main" id="{9BD52209-8D17-447E-B067-A736E5B9989D}"/>
              </a:ext>
            </a:extLst>
          </p:cNvPr>
          <p:cNvGrpSpPr/>
          <p:nvPr/>
        </p:nvGrpSpPr>
        <p:grpSpPr>
          <a:xfrm>
            <a:off x="3744163" y="1637427"/>
            <a:ext cx="2295145" cy="884422"/>
            <a:chOff x="1105785" y="1626793"/>
            <a:chExt cx="2295145" cy="884422"/>
          </a:xfrm>
        </p:grpSpPr>
        <p:sp>
          <p:nvSpPr>
            <p:cNvPr id="115" name="Freeform: Shape 114">
              <a:extLst>
                <a:ext uri="{FF2B5EF4-FFF2-40B4-BE49-F238E27FC236}">
                  <a16:creationId xmlns:a16="http://schemas.microsoft.com/office/drawing/2014/main" id="{4123373F-9F1C-4A2A-B9CE-AB0D9A12B2F1}"/>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chemeClr val="bg2">
                <a:lumMod val="10000"/>
              </a:schemeClr>
            </a:solidFill>
            <a:ln w="6350">
              <a:noFill/>
            </a:ln>
            <a:effectLst>
              <a:outerShdw blurRad="50800" dist="38100" dir="5400000" algn="t"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Box 115">
              <a:extLst>
                <a:ext uri="{FF2B5EF4-FFF2-40B4-BE49-F238E27FC236}">
                  <a16:creationId xmlns:a16="http://schemas.microsoft.com/office/drawing/2014/main" id="{09FD738C-135D-48EB-B848-7DDAFD555287}"/>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2</a:t>
              </a:r>
            </a:p>
          </p:txBody>
        </p:sp>
      </p:grpSp>
      <p:sp>
        <p:nvSpPr>
          <p:cNvPr id="117" name="Freeform: Shape 116">
            <a:extLst>
              <a:ext uri="{FF2B5EF4-FFF2-40B4-BE49-F238E27FC236}">
                <a16:creationId xmlns:a16="http://schemas.microsoft.com/office/drawing/2014/main" id="{DAB0614C-C19E-4B1F-8715-72D8F7419DA8}"/>
              </a:ext>
            </a:extLst>
          </p:cNvPr>
          <p:cNvSpPr/>
          <p:nvPr/>
        </p:nvSpPr>
        <p:spPr>
          <a:xfrm>
            <a:off x="6199189" y="1658695"/>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C8647EE7-2069-4BB9-94D6-32B2E965B069}"/>
              </a:ext>
            </a:extLst>
          </p:cNvPr>
          <p:cNvSpPr/>
          <p:nvPr/>
        </p:nvSpPr>
        <p:spPr>
          <a:xfrm>
            <a:off x="6199189" y="5752231"/>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18171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37">
            <a:extLst>
              <a:ext uri="{FF2B5EF4-FFF2-40B4-BE49-F238E27FC236}">
                <a16:creationId xmlns:a16="http://schemas.microsoft.com/office/drawing/2014/main" id="{4470F0F3-121C-4C31-B0F6-7AE13407A39D}"/>
              </a:ext>
            </a:extLst>
          </p:cNvPr>
          <p:cNvSpPr>
            <a:spLocks noChangeAspect="1" noEditPoints="1"/>
          </p:cNvSpPr>
          <p:nvPr/>
        </p:nvSpPr>
        <p:spPr bwMode="auto">
          <a:xfrm>
            <a:off x="6347107" y="3279176"/>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4546B"/>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21">
            <a:extLst>
              <a:ext uri="{FF2B5EF4-FFF2-40B4-BE49-F238E27FC236}">
                <a16:creationId xmlns:a16="http://schemas.microsoft.com/office/drawing/2014/main" id="{54667252-2A06-44A5-843D-A32BAA49ECD2}"/>
              </a:ext>
            </a:extLst>
          </p:cNvPr>
          <p:cNvSpPr>
            <a:spLocks noChangeArrowheads="1"/>
          </p:cNvSpPr>
          <p:nvPr/>
        </p:nvSpPr>
        <p:spPr bwMode="auto">
          <a:xfrm>
            <a:off x="6337804" y="3900961"/>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44546B"/>
          </a:solidFill>
          <a:ln>
            <a:noFill/>
          </a:ln>
          <a:effectLst/>
        </p:spPr>
        <p:txBody>
          <a:bodyPr wrap="none" anchor="ctr"/>
          <a:lstStyle/>
          <a:p>
            <a:endParaRPr lang="en-US"/>
          </a:p>
        </p:txBody>
      </p:sp>
      <p:sp>
        <p:nvSpPr>
          <p:cNvPr id="121" name="Freeform 6">
            <a:extLst>
              <a:ext uri="{FF2B5EF4-FFF2-40B4-BE49-F238E27FC236}">
                <a16:creationId xmlns:a16="http://schemas.microsoft.com/office/drawing/2014/main" id="{54AA36C7-A355-4ADD-BCE1-2B74905DD27F}"/>
              </a:ext>
            </a:extLst>
          </p:cNvPr>
          <p:cNvSpPr>
            <a:spLocks noChangeArrowheads="1"/>
          </p:cNvSpPr>
          <p:nvPr/>
        </p:nvSpPr>
        <p:spPr bwMode="auto">
          <a:xfrm>
            <a:off x="6347107" y="4468882"/>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44546B"/>
          </a:solidFill>
          <a:ln>
            <a:noFill/>
          </a:ln>
          <a:effectLst/>
        </p:spPr>
        <p:txBody>
          <a:bodyPr wrap="none" anchor="ctr"/>
          <a:lstStyle/>
          <a:p>
            <a:endParaRPr lang="en-US"/>
          </a:p>
        </p:txBody>
      </p:sp>
      <p:sp>
        <p:nvSpPr>
          <p:cNvPr id="122" name="Freeform 27">
            <a:extLst>
              <a:ext uri="{FF2B5EF4-FFF2-40B4-BE49-F238E27FC236}">
                <a16:creationId xmlns:a16="http://schemas.microsoft.com/office/drawing/2014/main" id="{DF668BF7-FC6D-4C70-B4CC-B0B5F6CBC10E}"/>
              </a:ext>
            </a:extLst>
          </p:cNvPr>
          <p:cNvSpPr>
            <a:spLocks noChangeArrowheads="1"/>
          </p:cNvSpPr>
          <p:nvPr/>
        </p:nvSpPr>
        <p:spPr bwMode="auto">
          <a:xfrm>
            <a:off x="6349136" y="5116860"/>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44546B"/>
          </a:solidFill>
          <a:ln>
            <a:noFill/>
          </a:ln>
          <a:effectLst/>
        </p:spPr>
        <p:txBody>
          <a:bodyPr wrap="none" anchor="ctr"/>
          <a:lstStyle/>
          <a:p>
            <a:endParaRPr lang="en-US"/>
          </a:p>
        </p:txBody>
      </p:sp>
      <p:cxnSp>
        <p:nvCxnSpPr>
          <p:cNvPr id="123" name="Straight Connector 122">
            <a:extLst>
              <a:ext uri="{FF2B5EF4-FFF2-40B4-BE49-F238E27FC236}">
                <a16:creationId xmlns:a16="http://schemas.microsoft.com/office/drawing/2014/main" id="{C877C62E-FF19-4FC1-A9C8-9B2B72A3D90A}"/>
              </a:ext>
            </a:extLst>
          </p:cNvPr>
          <p:cNvCxnSpPr>
            <a:cxnSpLocks/>
          </p:cNvCxnSpPr>
          <p:nvPr/>
        </p:nvCxnSpPr>
        <p:spPr>
          <a:xfrm>
            <a:off x="6369702" y="3675142"/>
            <a:ext cx="1966632" cy="0"/>
          </a:xfrm>
          <a:prstGeom prst="line">
            <a:avLst/>
          </a:prstGeom>
          <a:ln>
            <a:solidFill>
              <a:srgbClr val="44546B"/>
            </a:solidFill>
            <a:prstDash val="sysDash"/>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044D1B37-6703-4295-8AFB-6B3CD1D68E2C}"/>
              </a:ext>
            </a:extLst>
          </p:cNvPr>
          <p:cNvCxnSpPr>
            <a:cxnSpLocks/>
          </p:cNvCxnSpPr>
          <p:nvPr/>
        </p:nvCxnSpPr>
        <p:spPr>
          <a:xfrm>
            <a:off x="6359069" y="4295377"/>
            <a:ext cx="1966632" cy="0"/>
          </a:xfrm>
          <a:prstGeom prst="line">
            <a:avLst/>
          </a:prstGeom>
          <a:ln>
            <a:solidFill>
              <a:srgbClr val="44546B"/>
            </a:solidFill>
            <a:prstDash val="sysDash"/>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15D9591B-22DB-4B5C-BAE6-A992A5607092}"/>
              </a:ext>
            </a:extLst>
          </p:cNvPr>
          <p:cNvCxnSpPr>
            <a:cxnSpLocks/>
          </p:cNvCxnSpPr>
          <p:nvPr/>
        </p:nvCxnSpPr>
        <p:spPr>
          <a:xfrm>
            <a:off x="6369702" y="4901435"/>
            <a:ext cx="1966632" cy="0"/>
          </a:xfrm>
          <a:prstGeom prst="line">
            <a:avLst/>
          </a:prstGeom>
          <a:ln>
            <a:solidFill>
              <a:srgbClr val="44546B"/>
            </a:solidFill>
            <a:prstDash val="sysDash"/>
          </a:ln>
        </p:spPr>
        <p:style>
          <a:lnRef idx="1">
            <a:schemeClr val="accent1"/>
          </a:lnRef>
          <a:fillRef idx="0">
            <a:schemeClr val="accent1"/>
          </a:fillRef>
          <a:effectRef idx="0">
            <a:schemeClr val="accent1"/>
          </a:effectRef>
          <a:fontRef idx="minor">
            <a:schemeClr val="tx1"/>
          </a:fontRef>
        </p:style>
      </p:cxnSp>
      <p:sp>
        <p:nvSpPr>
          <p:cNvPr id="126" name="TextBox 125">
            <a:extLst>
              <a:ext uri="{FF2B5EF4-FFF2-40B4-BE49-F238E27FC236}">
                <a16:creationId xmlns:a16="http://schemas.microsoft.com/office/drawing/2014/main" id="{D5F2CC29-5EBB-45B5-9D43-8AE5DD965AD2}"/>
              </a:ext>
            </a:extLst>
          </p:cNvPr>
          <p:cNvSpPr txBox="1"/>
          <p:nvPr/>
        </p:nvSpPr>
        <p:spPr>
          <a:xfrm>
            <a:off x="6590048" y="326271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7" name="TextBox 126">
            <a:extLst>
              <a:ext uri="{FF2B5EF4-FFF2-40B4-BE49-F238E27FC236}">
                <a16:creationId xmlns:a16="http://schemas.microsoft.com/office/drawing/2014/main" id="{76F68990-22B8-4221-884D-DE016E9FB4B3}"/>
              </a:ext>
            </a:extLst>
          </p:cNvPr>
          <p:cNvSpPr txBox="1"/>
          <p:nvPr/>
        </p:nvSpPr>
        <p:spPr>
          <a:xfrm>
            <a:off x="6599191" y="3839066"/>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8" name="TextBox 127">
            <a:extLst>
              <a:ext uri="{FF2B5EF4-FFF2-40B4-BE49-F238E27FC236}">
                <a16:creationId xmlns:a16="http://schemas.microsoft.com/office/drawing/2014/main" id="{390221FC-0DB3-4555-A2EC-719F1DF15A7B}"/>
              </a:ext>
            </a:extLst>
          </p:cNvPr>
          <p:cNvSpPr txBox="1"/>
          <p:nvPr/>
        </p:nvSpPr>
        <p:spPr>
          <a:xfrm>
            <a:off x="6590048" y="4445809"/>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29" name="TextBox 128">
            <a:extLst>
              <a:ext uri="{FF2B5EF4-FFF2-40B4-BE49-F238E27FC236}">
                <a16:creationId xmlns:a16="http://schemas.microsoft.com/office/drawing/2014/main" id="{C960E336-76F4-4284-80C7-C6656C36F97E}"/>
              </a:ext>
            </a:extLst>
          </p:cNvPr>
          <p:cNvSpPr txBox="1"/>
          <p:nvPr/>
        </p:nvSpPr>
        <p:spPr>
          <a:xfrm>
            <a:off x="6599191" y="5084504"/>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30" name="Freeform: Shape 129">
            <a:extLst>
              <a:ext uri="{FF2B5EF4-FFF2-40B4-BE49-F238E27FC236}">
                <a16:creationId xmlns:a16="http://schemas.microsoft.com/office/drawing/2014/main" id="{4CE45C18-697B-4536-9303-07BA3B436F73}"/>
              </a:ext>
            </a:extLst>
          </p:cNvPr>
          <p:cNvSpPr/>
          <p:nvPr/>
        </p:nvSpPr>
        <p:spPr>
          <a:xfrm>
            <a:off x="6199189" y="2061697"/>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a:extLst>
              <a:ext uri="{FF2B5EF4-FFF2-40B4-BE49-F238E27FC236}">
                <a16:creationId xmlns:a16="http://schemas.microsoft.com/office/drawing/2014/main" id="{6ECEBCFD-A67B-445F-80F2-3F247FDA5A6B}"/>
              </a:ext>
            </a:extLst>
          </p:cNvPr>
          <p:cNvSpPr txBox="1"/>
          <p:nvPr/>
        </p:nvSpPr>
        <p:spPr>
          <a:xfrm>
            <a:off x="6895790" y="2389227"/>
            <a:ext cx="1589399" cy="307777"/>
          </a:xfrm>
          <a:prstGeom prst="rect">
            <a:avLst/>
          </a:prstGeom>
          <a:noFill/>
        </p:spPr>
        <p:txBody>
          <a:bodyPr wrap="square" rtlCol="0">
            <a:spAutoFit/>
          </a:bodyPr>
          <a:lstStyle/>
          <a:p>
            <a:pPr algn="r"/>
            <a:r>
              <a:rPr lang="en-US" sz="1400" dirty="0">
                <a:solidFill>
                  <a:schemeClr val="bg1"/>
                </a:solidFill>
              </a:rPr>
              <a:t>$450</a:t>
            </a:r>
            <a:r>
              <a:rPr lang="en-US" sz="1400" dirty="0">
                <a:solidFill>
                  <a:schemeClr val="bg1"/>
                </a:solidFill>
                <a:latin typeface="Candara" panose="020E0502030303020204" pitchFamily="34" charset="0"/>
              </a:rPr>
              <a:t>/per Month</a:t>
            </a:r>
          </a:p>
        </p:txBody>
      </p:sp>
      <p:grpSp>
        <p:nvGrpSpPr>
          <p:cNvPr id="132" name="Group 131">
            <a:extLst>
              <a:ext uri="{FF2B5EF4-FFF2-40B4-BE49-F238E27FC236}">
                <a16:creationId xmlns:a16="http://schemas.microsoft.com/office/drawing/2014/main" id="{B0FABFED-1AA8-48F3-8580-68631D40BFB9}"/>
              </a:ext>
            </a:extLst>
          </p:cNvPr>
          <p:cNvGrpSpPr/>
          <p:nvPr/>
        </p:nvGrpSpPr>
        <p:grpSpPr>
          <a:xfrm>
            <a:off x="6199188" y="1648061"/>
            <a:ext cx="2295145" cy="884422"/>
            <a:chOff x="1105785" y="1626793"/>
            <a:chExt cx="2295145" cy="884422"/>
          </a:xfrm>
        </p:grpSpPr>
        <p:sp>
          <p:nvSpPr>
            <p:cNvPr id="133" name="Freeform: Shape 132">
              <a:extLst>
                <a:ext uri="{FF2B5EF4-FFF2-40B4-BE49-F238E27FC236}">
                  <a16:creationId xmlns:a16="http://schemas.microsoft.com/office/drawing/2014/main" id="{43406C00-443F-4621-80E9-ED94B560C892}"/>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chemeClr val="bg2">
                <a:lumMod val="10000"/>
              </a:schemeClr>
            </a:solidFill>
            <a:ln w="6350">
              <a:noFill/>
            </a:ln>
            <a:effectLst>
              <a:outerShdw blurRad="50800" dist="38100" dir="5400000" algn="t"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TextBox 133">
              <a:extLst>
                <a:ext uri="{FF2B5EF4-FFF2-40B4-BE49-F238E27FC236}">
                  <a16:creationId xmlns:a16="http://schemas.microsoft.com/office/drawing/2014/main" id="{84317AA4-82B9-4B95-9A96-E8192F15308B}"/>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3</a:t>
              </a:r>
            </a:p>
          </p:txBody>
        </p:sp>
      </p:grpSp>
      <p:sp>
        <p:nvSpPr>
          <p:cNvPr id="135" name="Freeform: Shape 134">
            <a:extLst>
              <a:ext uri="{FF2B5EF4-FFF2-40B4-BE49-F238E27FC236}">
                <a16:creationId xmlns:a16="http://schemas.microsoft.com/office/drawing/2014/main" id="{38DBCEF4-F828-40B7-B517-AD606DE4D655}"/>
              </a:ext>
            </a:extLst>
          </p:cNvPr>
          <p:cNvSpPr/>
          <p:nvPr/>
        </p:nvSpPr>
        <p:spPr>
          <a:xfrm>
            <a:off x="8623805" y="1648061"/>
            <a:ext cx="2286000" cy="4469219"/>
          </a:xfrm>
          <a:custGeom>
            <a:avLst/>
            <a:gdLst>
              <a:gd name="connsiteX0" fmla="*/ 95695 w 2286000"/>
              <a:gd name="connsiteY0" fmla="*/ 0 h 4469219"/>
              <a:gd name="connsiteX1" fmla="*/ 2190305 w 2286000"/>
              <a:gd name="connsiteY1" fmla="*/ 0 h 4469219"/>
              <a:gd name="connsiteX2" fmla="*/ 2286000 w 2286000"/>
              <a:gd name="connsiteY2" fmla="*/ 95695 h 4469219"/>
              <a:gd name="connsiteX3" fmla="*/ 2286000 w 2286000"/>
              <a:gd name="connsiteY3" fmla="*/ 457200 h 4469219"/>
              <a:gd name="connsiteX4" fmla="*/ 2286000 w 2286000"/>
              <a:gd name="connsiteY4" fmla="*/ 478463 h 4469219"/>
              <a:gd name="connsiteX5" fmla="*/ 2286000 w 2286000"/>
              <a:gd name="connsiteY5" fmla="*/ 3990756 h 4469219"/>
              <a:gd name="connsiteX6" fmla="*/ 2286000 w 2286000"/>
              <a:gd name="connsiteY6" fmla="*/ 4125432 h 4469219"/>
              <a:gd name="connsiteX7" fmla="*/ 2286000 w 2286000"/>
              <a:gd name="connsiteY7" fmla="*/ 4373524 h 4469219"/>
              <a:gd name="connsiteX8" fmla="*/ 2190305 w 2286000"/>
              <a:gd name="connsiteY8" fmla="*/ 4469219 h 4469219"/>
              <a:gd name="connsiteX9" fmla="*/ 95695 w 2286000"/>
              <a:gd name="connsiteY9" fmla="*/ 4469219 h 4469219"/>
              <a:gd name="connsiteX10" fmla="*/ 0 w 2286000"/>
              <a:gd name="connsiteY10" fmla="*/ 4373524 h 4469219"/>
              <a:gd name="connsiteX11" fmla="*/ 0 w 2286000"/>
              <a:gd name="connsiteY11" fmla="*/ 4125432 h 4469219"/>
              <a:gd name="connsiteX12" fmla="*/ 0 w 2286000"/>
              <a:gd name="connsiteY12" fmla="*/ 3990756 h 4469219"/>
              <a:gd name="connsiteX13" fmla="*/ 0 w 2286000"/>
              <a:gd name="connsiteY13" fmla="*/ 478463 h 4469219"/>
              <a:gd name="connsiteX14" fmla="*/ 0 w 2286000"/>
              <a:gd name="connsiteY14" fmla="*/ 457200 h 4469219"/>
              <a:gd name="connsiteX15" fmla="*/ 0 w 2286000"/>
              <a:gd name="connsiteY15" fmla="*/ 95695 h 4469219"/>
              <a:gd name="connsiteX16" fmla="*/ 95695 w 2286000"/>
              <a:gd name="connsiteY16" fmla="*/ 0 h 4469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86000" h="4469219">
                <a:moveTo>
                  <a:pt x="95695" y="0"/>
                </a:moveTo>
                <a:lnTo>
                  <a:pt x="2190305" y="0"/>
                </a:lnTo>
                <a:cubicBezTo>
                  <a:pt x="2243156" y="0"/>
                  <a:pt x="2286000" y="42844"/>
                  <a:pt x="2286000" y="95695"/>
                </a:cubicBezTo>
                <a:lnTo>
                  <a:pt x="2286000" y="457200"/>
                </a:lnTo>
                <a:lnTo>
                  <a:pt x="2286000" y="478463"/>
                </a:lnTo>
                <a:lnTo>
                  <a:pt x="2286000" y="3990756"/>
                </a:lnTo>
                <a:lnTo>
                  <a:pt x="2286000" y="4125432"/>
                </a:lnTo>
                <a:lnTo>
                  <a:pt x="2286000" y="4373524"/>
                </a:lnTo>
                <a:cubicBezTo>
                  <a:pt x="2286000" y="4426375"/>
                  <a:pt x="2243156" y="4469219"/>
                  <a:pt x="2190305" y="4469219"/>
                </a:cubicBezTo>
                <a:lnTo>
                  <a:pt x="95695" y="4469219"/>
                </a:lnTo>
                <a:cubicBezTo>
                  <a:pt x="42844" y="4469219"/>
                  <a:pt x="0" y="4426375"/>
                  <a:pt x="0" y="4373524"/>
                </a:cubicBezTo>
                <a:lnTo>
                  <a:pt x="0" y="4125432"/>
                </a:lnTo>
                <a:lnTo>
                  <a:pt x="0" y="3990756"/>
                </a:lnTo>
                <a:lnTo>
                  <a:pt x="0" y="478463"/>
                </a:lnTo>
                <a:lnTo>
                  <a:pt x="0" y="457200"/>
                </a:lnTo>
                <a:lnTo>
                  <a:pt x="0" y="95695"/>
                </a:lnTo>
                <a:cubicBezTo>
                  <a:pt x="0" y="42844"/>
                  <a:pt x="42844" y="0"/>
                  <a:pt x="9569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reeform: Shape 135">
            <a:extLst>
              <a:ext uri="{FF2B5EF4-FFF2-40B4-BE49-F238E27FC236}">
                <a16:creationId xmlns:a16="http://schemas.microsoft.com/office/drawing/2014/main" id="{07D4A8D7-E3A3-40F1-9132-26D510979557}"/>
              </a:ext>
            </a:extLst>
          </p:cNvPr>
          <p:cNvSpPr/>
          <p:nvPr/>
        </p:nvSpPr>
        <p:spPr>
          <a:xfrm>
            <a:off x="8623805" y="5741597"/>
            <a:ext cx="2295144" cy="386317"/>
          </a:xfrm>
          <a:custGeom>
            <a:avLst/>
            <a:gdLst>
              <a:gd name="connsiteX0" fmla="*/ 0 w 2286000"/>
              <a:gd name="connsiteY0" fmla="*/ 0 h 386317"/>
              <a:gd name="connsiteX1" fmla="*/ 2286000 w 2286000"/>
              <a:gd name="connsiteY1" fmla="*/ 0 h 386317"/>
              <a:gd name="connsiteX2" fmla="*/ 2286000 w 2286000"/>
              <a:gd name="connsiteY2" fmla="*/ 290622 h 386317"/>
              <a:gd name="connsiteX3" fmla="*/ 2190305 w 2286000"/>
              <a:gd name="connsiteY3" fmla="*/ 386317 h 386317"/>
              <a:gd name="connsiteX4" fmla="*/ 95695 w 2286000"/>
              <a:gd name="connsiteY4" fmla="*/ 386317 h 386317"/>
              <a:gd name="connsiteX5" fmla="*/ 0 w 2286000"/>
              <a:gd name="connsiteY5" fmla="*/ 290622 h 386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386317">
                <a:moveTo>
                  <a:pt x="0" y="0"/>
                </a:moveTo>
                <a:lnTo>
                  <a:pt x="2286000" y="0"/>
                </a:lnTo>
                <a:lnTo>
                  <a:pt x="2286000" y="290622"/>
                </a:lnTo>
                <a:cubicBezTo>
                  <a:pt x="2286000" y="343473"/>
                  <a:pt x="2243156" y="386317"/>
                  <a:pt x="2190305" y="386317"/>
                </a:cubicBezTo>
                <a:lnTo>
                  <a:pt x="95695" y="386317"/>
                </a:lnTo>
                <a:cubicBezTo>
                  <a:pt x="42844" y="386317"/>
                  <a:pt x="0" y="343473"/>
                  <a:pt x="0" y="290622"/>
                </a:cubicBezTo>
                <a:close/>
              </a:path>
            </a:pathLst>
          </a:custGeom>
          <a:solidFill>
            <a:srgbClr val="18171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37">
            <a:extLst>
              <a:ext uri="{FF2B5EF4-FFF2-40B4-BE49-F238E27FC236}">
                <a16:creationId xmlns:a16="http://schemas.microsoft.com/office/drawing/2014/main" id="{6CD313F3-CFC7-4C87-B1A3-1DA721405944}"/>
              </a:ext>
            </a:extLst>
          </p:cNvPr>
          <p:cNvSpPr>
            <a:spLocks noChangeAspect="1" noEditPoints="1"/>
          </p:cNvSpPr>
          <p:nvPr/>
        </p:nvSpPr>
        <p:spPr bwMode="auto">
          <a:xfrm>
            <a:off x="8771723" y="3268542"/>
            <a:ext cx="219456" cy="24140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2C3749"/>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21">
            <a:extLst>
              <a:ext uri="{FF2B5EF4-FFF2-40B4-BE49-F238E27FC236}">
                <a16:creationId xmlns:a16="http://schemas.microsoft.com/office/drawing/2014/main" id="{F2D75C5D-FA88-402D-B599-309A81E6CB69}"/>
              </a:ext>
            </a:extLst>
          </p:cNvPr>
          <p:cNvSpPr>
            <a:spLocks noChangeArrowheads="1"/>
          </p:cNvSpPr>
          <p:nvPr/>
        </p:nvSpPr>
        <p:spPr bwMode="auto">
          <a:xfrm>
            <a:off x="8762420" y="3890327"/>
            <a:ext cx="252243" cy="182426"/>
          </a:xfrm>
          <a:custGeom>
            <a:avLst/>
            <a:gdLst>
              <a:gd name="T0" fmla="*/ 493 w 494"/>
              <a:gd name="T1" fmla="*/ 313 h 356"/>
              <a:gd name="T2" fmla="*/ 493 w 494"/>
              <a:gd name="T3" fmla="*/ 43 h 356"/>
              <a:gd name="T4" fmla="*/ 450 w 494"/>
              <a:gd name="T5" fmla="*/ 0 h 356"/>
              <a:gd name="T6" fmla="*/ 48 w 494"/>
              <a:gd name="T7" fmla="*/ 0 h 356"/>
              <a:gd name="T8" fmla="*/ 0 w 494"/>
              <a:gd name="T9" fmla="*/ 43 h 356"/>
              <a:gd name="T10" fmla="*/ 0 w 494"/>
              <a:gd name="T11" fmla="*/ 313 h 356"/>
              <a:gd name="T12" fmla="*/ 48 w 494"/>
              <a:gd name="T13" fmla="*/ 355 h 356"/>
              <a:gd name="T14" fmla="*/ 450 w 494"/>
              <a:gd name="T15" fmla="*/ 355 h 356"/>
              <a:gd name="T16" fmla="*/ 493 w 494"/>
              <a:gd name="T17" fmla="*/ 313 h 356"/>
              <a:gd name="T18" fmla="*/ 167 w 494"/>
              <a:gd name="T19" fmla="*/ 188 h 356"/>
              <a:gd name="T20" fmla="*/ 223 w 494"/>
              <a:gd name="T21" fmla="*/ 257 h 356"/>
              <a:gd name="T22" fmla="*/ 305 w 494"/>
              <a:gd name="T23" fmla="*/ 154 h 356"/>
              <a:gd name="T24" fmla="*/ 403 w 494"/>
              <a:gd name="T25" fmla="*/ 291 h 356"/>
              <a:gd name="T26" fmla="*/ 90 w 494"/>
              <a:gd name="T27" fmla="*/ 291 h 356"/>
              <a:gd name="T28" fmla="*/ 167 w 494"/>
              <a:gd name="T29" fmla="*/ 188 h 3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4" h="356">
                <a:moveTo>
                  <a:pt x="493" y="313"/>
                </a:moveTo>
                <a:lnTo>
                  <a:pt x="493" y="43"/>
                </a:lnTo>
                <a:cubicBezTo>
                  <a:pt x="493" y="17"/>
                  <a:pt x="472" y="0"/>
                  <a:pt x="450" y="0"/>
                </a:cubicBezTo>
                <a:lnTo>
                  <a:pt x="48" y="0"/>
                </a:lnTo>
                <a:cubicBezTo>
                  <a:pt x="22" y="0"/>
                  <a:pt x="0" y="17"/>
                  <a:pt x="0" y="43"/>
                </a:cubicBezTo>
                <a:lnTo>
                  <a:pt x="0" y="313"/>
                </a:lnTo>
                <a:cubicBezTo>
                  <a:pt x="0" y="338"/>
                  <a:pt x="22" y="355"/>
                  <a:pt x="48" y="355"/>
                </a:cubicBezTo>
                <a:lnTo>
                  <a:pt x="450" y="355"/>
                </a:lnTo>
                <a:cubicBezTo>
                  <a:pt x="472" y="355"/>
                  <a:pt x="493" y="338"/>
                  <a:pt x="493" y="313"/>
                </a:cubicBezTo>
                <a:close/>
                <a:moveTo>
                  <a:pt x="167" y="188"/>
                </a:moveTo>
                <a:lnTo>
                  <a:pt x="223" y="257"/>
                </a:lnTo>
                <a:lnTo>
                  <a:pt x="305" y="154"/>
                </a:lnTo>
                <a:lnTo>
                  <a:pt x="403" y="291"/>
                </a:lnTo>
                <a:lnTo>
                  <a:pt x="90" y="291"/>
                </a:lnTo>
                <a:lnTo>
                  <a:pt x="167" y="188"/>
                </a:lnTo>
                <a:close/>
              </a:path>
            </a:pathLst>
          </a:custGeom>
          <a:solidFill>
            <a:srgbClr val="2C3749"/>
          </a:solidFill>
          <a:ln>
            <a:noFill/>
          </a:ln>
          <a:effectLst/>
        </p:spPr>
        <p:txBody>
          <a:bodyPr wrap="none" anchor="ctr"/>
          <a:lstStyle/>
          <a:p>
            <a:endParaRPr lang="en-US"/>
          </a:p>
        </p:txBody>
      </p:sp>
      <p:sp>
        <p:nvSpPr>
          <p:cNvPr id="139" name="Freeform 6">
            <a:extLst>
              <a:ext uri="{FF2B5EF4-FFF2-40B4-BE49-F238E27FC236}">
                <a16:creationId xmlns:a16="http://schemas.microsoft.com/office/drawing/2014/main" id="{0CD3438C-02C9-40A2-A504-98B205B4B24A}"/>
              </a:ext>
            </a:extLst>
          </p:cNvPr>
          <p:cNvSpPr>
            <a:spLocks noChangeArrowheads="1"/>
          </p:cNvSpPr>
          <p:nvPr/>
        </p:nvSpPr>
        <p:spPr bwMode="auto">
          <a:xfrm>
            <a:off x="8771723" y="4458248"/>
            <a:ext cx="205558" cy="246243"/>
          </a:xfrm>
          <a:custGeom>
            <a:avLst/>
            <a:gdLst>
              <a:gd name="T0" fmla="*/ 307 w 425"/>
              <a:gd name="T1" fmla="*/ 123 h 507"/>
              <a:gd name="T2" fmla="*/ 184 w 425"/>
              <a:gd name="T3" fmla="*/ 0 h 507"/>
              <a:gd name="T4" fmla="*/ 184 w 425"/>
              <a:gd name="T5" fmla="*/ 82 h 507"/>
              <a:gd name="T6" fmla="*/ 0 w 425"/>
              <a:gd name="T7" fmla="*/ 297 h 507"/>
              <a:gd name="T8" fmla="*/ 184 w 425"/>
              <a:gd name="T9" fmla="*/ 506 h 507"/>
              <a:gd name="T10" fmla="*/ 184 w 425"/>
              <a:gd name="T11" fmla="*/ 450 h 507"/>
              <a:gd name="T12" fmla="*/ 51 w 425"/>
              <a:gd name="T13" fmla="*/ 297 h 507"/>
              <a:gd name="T14" fmla="*/ 184 w 425"/>
              <a:gd name="T15" fmla="*/ 138 h 507"/>
              <a:gd name="T16" fmla="*/ 184 w 425"/>
              <a:gd name="T17" fmla="*/ 240 h 507"/>
              <a:gd name="T18" fmla="*/ 307 w 425"/>
              <a:gd name="T19" fmla="*/ 123 h 507"/>
              <a:gd name="T20" fmla="*/ 424 w 425"/>
              <a:gd name="T21" fmla="*/ 266 h 507"/>
              <a:gd name="T22" fmla="*/ 378 w 425"/>
              <a:gd name="T23" fmla="*/ 164 h 507"/>
              <a:gd name="T24" fmla="*/ 343 w 425"/>
              <a:gd name="T25" fmla="*/ 200 h 507"/>
              <a:gd name="T26" fmla="*/ 368 w 425"/>
              <a:gd name="T27" fmla="*/ 266 h 507"/>
              <a:gd name="T28" fmla="*/ 424 w 425"/>
              <a:gd name="T29" fmla="*/ 266 h 507"/>
              <a:gd name="T30" fmla="*/ 240 w 425"/>
              <a:gd name="T31" fmla="*/ 450 h 507"/>
              <a:gd name="T32" fmla="*/ 240 w 425"/>
              <a:gd name="T33" fmla="*/ 506 h 507"/>
              <a:gd name="T34" fmla="*/ 343 w 425"/>
              <a:gd name="T35" fmla="*/ 465 h 507"/>
              <a:gd name="T36" fmla="*/ 307 w 425"/>
              <a:gd name="T37" fmla="*/ 424 h 507"/>
              <a:gd name="T38" fmla="*/ 240 w 425"/>
              <a:gd name="T39" fmla="*/ 450 h 507"/>
              <a:gd name="T40" fmla="*/ 343 w 425"/>
              <a:gd name="T41" fmla="*/ 389 h 507"/>
              <a:gd name="T42" fmla="*/ 378 w 425"/>
              <a:gd name="T43" fmla="*/ 424 h 507"/>
              <a:gd name="T44" fmla="*/ 424 w 425"/>
              <a:gd name="T45" fmla="*/ 322 h 507"/>
              <a:gd name="T46" fmla="*/ 368 w 425"/>
              <a:gd name="T47" fmla="*/ 322 h 507"/>
              <a:gd name="T48" fmla="*/ 343 w 425"/>
              <a:gd name="T49" fmla="*/ 38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5" h="507">
                <a:moveTo>
                  <a:pt x="307" y="123"/>
                </a:moveTo>
                <a:lnTo>
                  <a:pt x="184" y="0"/>
                </a:lnTo>
                <a:lnTo>
                  <a:pt x="184" y="82"/>
                </a:lnTo>
                <a:cubicBezTo>
                  <a:pt x="82" y="97"/>
                  <a:pt x="0" y="187"/>
                  <a:pt x="0" y="297"/>
                </a:cubicBezTo>
                <a:cubicBezTo>
                  <a:pt x="0" y="407"/>
                  <a:pt x="82" y="491"/>
                  <a:pt x="184" y="506"/>
                </a:cubicBezTo>
                <a:lnTo>
                  <a:pt x="184" y="450"/>
                </a:lnTo>
                <a:cubicBezTo>
                  <a:pt x="108" y="440"/>
                  <a:pt x="51" y="376"/>
                  <a:pt x="51" y="297"/>
                </a:cubicBezTo>
                <a:cubicBezTo>
                  <a:pt x="51" y="217"/>
                  <a:pt x="108" y="148"/>
                  <a:pt x="184" y="138"/>
                </a:cubicBezTo>
                <a:lnTo>
                  <a:pt x="184" y="240"/>
                </a:lnTo>
                <a:lnTo>
                  <a:pt x="307" y="123"/>
                </a:lnTo>
                <a:close/>
                <a:moveTo>
                  <a:pt x="424" y="266"/>
                </a:moveTo>
                <a:cubicBezTo>
                  <a:pt x="419" y="230"/>
                  <a:pt x="404" y="194"/>
                  <a:pt x="378" y="164"/>
                </a:cubicBezTo>
                <a:lnTo>
                  <a:pt x="343" y="200"/>
                </a:lnTo>
                <a:cubicBezTo>
                  <a:pt x="358" y="220"/>
                  <a:pt x="368" y="246"/>
                  <a:pt x="368" y="266"/>
                </a:cubicBezTo>
                <a:lnTo>
                  <a:pt x="424" y="266"/>
                </a:lnTo>
                <a:close/>
                <a:moveTo>
                  <a:pt x="240" y="450"/>
                </a:moveTo>
                <a:lnTo>
                  <a:pt x="240" y="506"/>
                </a:lnTo>
                <a:cubicBezTo>
                  <a:pt x="276" y="501"/>
                  <a:pt x="312" y="486"/>
                  <a:pt x="343" y="465"/>
                </a:cubicBezTo>
                <a:lnTo>
                  <a:pt x="307" y="424"/>
                </a:lnTo>
                <a:cubicBezTo>
                  <a:pt x="281" y="440"/>
                  <a:pt x="261" y="450"/>
                  <a:pt x="240" y="450"/>
                </a:cubicBezTo>
                <a:close/>
                <a:moveTo>
                  <a:pt x="343" y="389"/>
                </a:moveTo>
                <a:lnTo>
                  <a:pt x="378" y="424"/>
                </a:lnTo>
                <a:cubicBezTo>
                  <a:pt x="404" y="394"/>
                  <a:pt x="419" y="358"/>
                  <a:pt x="424" y="322"/>
                </a:cubicBezTo>
                <a:lnTo>
                  <a:pt x="368" y="322"/>
                </a:lnTo>
                <a:cubicBezTo>
                  <a:pt x="368" y="348"/>
                  <a:pt x="358" y="368"/>
                  <a:pt x="343" y="389"/>
                </a:cubicBezTo>
                <a:close/>
              </a:path>
            </a:pathLst>
          </a:custGeom>
          <a:solidFill>
            <a:srgbClr val="2C3749"/>
          </a:solidFill>
          <a:ln>
            <a:noFill/>
          </a:ln>
          <a:effectLst/>
        </p:spPr>
        <p:txBody>
          <a:bodyPr wrap="none" anchor="ctr"/>
          <a:lstStyle/>
          <a:p>
            <a:endParaRPr lang="en-US"/>
          </a:p>
        </p:txBody>
      </p:sp>
      <p:sp>
        <p:nvSpPr>
          <p:cNvPr id="140" name="Freeform 27">
            <a:extLst>
              <a:ext uri="{FF2B5EF4-FFF2-40B4-BE49-F238E27FC236}">
                <a16:creationId xmlns:a16="http://schemas.microsoft.com/office/drawing/2014/main" id="{F4B1CB98-605E-42F9-A4B0-CDA5AEC8AF60}"/>
              </a:ext>
            </a:extLst>
          </p:cNvPr>
          <p:cNvSpPr>
            <a:spLocks noChangeArrowheads="1"/>
          </p:cNvSpPr>
          <p:nvPr/>
        </p:nvSpPr>
        <p:spPr bwMode="auto">
          <a:xfrm>
            <a:off x="8773752" y="5106226"/>
            <a:ext cx="227677" cy="227677"/>
          </a:xfrm>
          <a:custGeom>
            <a:avLst/>
            <a:gdLst>
              <a:gd name="T0" fmla="*/ 469 w 533"/>
              <a:gd name="T1" fmla="*/ 256 h 533"/>
              <a:gd name="T2" fmla="*/ 430 w 533"/>
              <a:gd name="T3" fmla="*/ 256 h 533"/>
              <a:gd name="T4" fmla="*/ 430 w 533"/>
              <a:gd name="T5" fmla="*/ 155 h 533"/>
              <a:gd name="T6" fmla="*/ 382 w 533"/>
              <a:gd name="T7" fmla="*/ 101 h 533"/>
              <a:gd name="T8" fmla="*/ 280 w 533"/>
              <a:gd name="T9" fmla="*/ 101 h 533"/>
              <a:gd name="T10" fmla="*/ 280 w 533"/>
              <a:gd name="T11" fmla="*/ 68 h 533"/>
              <a:gd name="T12" fmla="*/ 218 w 533"/>
              <a:gd name="T13" fmla="*/ 0 h 533"/>
              <a:gd name="T14" fmla="*/ 150 w 533"/>
              <a:gd name="T15" fmla="*/ 68 h 533"/>
              <a:gd name="T16" fmla="*/ 150 w 533"/>
              <a:gd name="T17" fmla="*/ 101 h 533"/>
              <a:gd name="T18" fmla="*/ 53 w 533"/>
              <a:gd name="T19" fmla="*/ 101 h 533"/>
              <a:gd name="T20" fmla="*/ 0 w 533"/>
              <a:gd name="T21" fmla="*/ 155 h 533"/>
              <a:gd name="T22" fmla="*/ 0 w 533"/>
              <a:gd name="T23" fmla="*/ 251 h 533"/>
              <a:gd name="T24" fmla="*/ 39 w 533"/>
              <a:gd name="T25" fmla="*/ 251 h 533"/>
              <a:gd name="T26" fmla="*/ 106 w 533"/>
              <a:gd name="T27" fmla="*/ 319 h 533"/>
              <a:gd name="T28" fmla="*/ 39 w 533"/>
              <a:gd name="T29" fmla="*/ 387 h 533"/>
              <a:gd name="T30" fmla="*/ 0 w 533"/>
              <a:gd name="T31" fmla="*/ 387 h 533"/>
              <a:gd name="T32" fmla="*/ 0 w 533"/>
              <a:gd name="T33" fmla="*/ 483 h 533"/>
              <a:gd name="T34" fmla="*/ 53 w 533"/>
              <a:gd name="T35" fmla="*/ 532 h 533"/>
              <a:gd name="T36" fmla="*/ 145 w 533"/>
              <a:gd name="T37" fmla="*/ 532 h 533"/>
              <a:gd name="T38" fmla="*/ 145 w 533"/>
              <a:gd name="T39" fmla="*/ 493 h 533"/>
              <a:gd name="T40" fmla="*/ 218 w 533"/>
              <a:gd name="T41" fmla="*/ 425 h 533"/>
              <a:gd name="T42" fmla="*/ 285 w 533"/>
              <a:gd name="T43" fmla="*/ 493 h 533"/>
              <a:gd name="T44" fmla="*/ 285 w 533"/>
              <a:gd name="T45" fmla="*/ 532 h 533"/>
              <a:gd name="T46" fmla="*/ 382 w 533"/>
              <a:gd name="T47" fmla="*/ 532 h 533"/>
              <a:gd name="T48" fmla="*/ 430 w 533"/>
              <a:gd name="T49" fmla="*/ 483 h 533"/>
              <a:gd name="T50" fmla="*/ 430 w 533"/>
              <a:gd name="T51" fmla="*/ 382 h 533"/>
              <a:gd name="T52" fmla="*/ 469 w 533"/>
              <a:gd name="T53" fmla="*/ 382 h 533"/>
              <a:gd name="T54" fmla="*/ 532 w 533"/>
              <a:gd name="T55" fmla="*/ 319 h 533"/>
              <a:gd name="T56" fmla="*/ 469 w 533"/>
              <a:gd name="T57" fmla="*/ 256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33" h="533">
                <a:moveTo>
                  <a:pt x="469" y="256"/>
                </a:moveTo>
                <a:lnTo>
                  <a:pt x="430" y="256"/>
                </a:lnTo>
                <a:lnTo>
                  <a:pt x="430" y="155"/>
                </a:lnTo>
                <a:cubicBezTo>
                  <a:pt x="430" y="126"/>
                  <a:pt x="406" y="101"/>
                  <a:pt x="382" y="101"/>
                </a:cubicBezTo>
                <a:lnTo>
                  <a:pt x="280" y="101"/>
                </a:lnTo>
                <a:lnTo>
                  <a:pt x="280" y="68"/>
                </a:lnTo>
                <a:cubicBezTo>
                  <a:pt x="280" y="29"/>
                  <a:pt x="254" y="0"/>
                  <a:pt x="218" y="0"/>
                </a:cubicBezTo>
                <a:cubicBezTo>
                  <a:pt x="181" y="0"/>
                  <a:pt x="150" y="29"/>
                  <a:pt x="150" y="68"/>
                </a:cubicBezTo>
                <a:lnTo>
                  <a:pt x="150" y="101"/>
                </a:lnTo>
                <a:lnTo>
                  <a:pt x="53" y="101"/>
                </a:lnTo>
                <a:cubicBezTo>
                  <a:pt x="24" y="101"/>
                  <a:pt x="0" y="126"/>
                  <a:pt x="0" y="155"/>
                </a:cubicBezTo>
                <a:lnTo>
                  <a:pt x="0" y="251"/>
                </a:lnTo>
                <a:lnTo>
                  <a:pt x="39" y="251"/>
                </a:lnTo>
                <a:cubicBezTo>
                  <a:pt x="77" y="251"/>
                  <a:pt x="106" y="280"/>
                  <a:pt x="106" y="319"/>
                </a:cubicBezTo>
                <a:cubicBezTo>
                  <a:pt x="106" y="358"/>
                  <a:pt x="77" y="387"/>
                  <a:pt x="39" y="387"/>
                </a:cubicBezTo>
                <a:lnTo>
                  <a:pt x="0" y="387"/>
                </a:lnTo>
                <a:lnTo>
                  <a:pt x="0" y="483"/>
                </a:lnTo>
                <a:cubicBezTo>
                  <a:pt x="0" y="512"/>
                  <a:pt x="24" y="532"/>
                  <a:pt x="53" y="532"/>
                </a:cubicBezTo>
                <a:lnTo>
                  <a:pt x="145" y="532"/>
                </a:lnTo>
                <a:lnTo>
                  <a:pt x="145" y="493"/>
                </a:lnTo>
                <a:cubicBezTo>
                  <a:pt x="145" y="459"/>
                  <a:pt x="181" y="425"/>
                  <a:pt x="218" y="425"/>
                </a:cubicBezTo>
                <a:cubicBezTo>
                  <a:pt x="254" y="425"/>
                  <a:pt x="285" y="459"/>
                  <a:pt x="285" y="493"/>
                </a:cubicBezTo>
                <a:lnTo>
                  <a:pt x="285" y="532"/>
                </a:lnTo>
                <a:lnTo>
                  <a:pt x="382" y="532"/>
                </a:lnTo>
                <a:cubicBezTo>
                  <a:pt x="406" y="532"/>
                  <a:pt x="430" y="512"/>
                  <a:pt x="430" y="483"/>
                </a:cubicBezTo>
                <a:lnTo>
                  <a:pt x="430" y="382"/>
                </a:lnTo>
                <a:lnTo>
                  <a:pt x="469" y="382"/>
                </a:lnTo>
                <a:cubicBezTo>
                  <a:pt x="503" y="382"/>
                  <a:pt x="532" y="353"/>
                  <a:pt x="532" y="319"/>
                </a:cubicBezTo>
                <a:cubicBezTo>
                  <a:pt x="532" y="285"/>
                  <a:pt x="503" y="256"/>
                  <a:pt x="469" y="256"/>
                </a:cubicBezTo>
              </a:path>
            </a:pathLst>
          </a:custGeom>
          <a:solidFill>
            <a:srgbClr val="2C3749"/>
          </a:solidFill>
          <a:ln>
            <a:noFill/>
          </a:ln>
          <a:effectLst/>
        </p:spPr>
        <p:txBody>
          <a:bodyPr wrap="none" anchor="ctr"/>
          <a:lstStyle/>
          <a:p>
            <a:endParaRPr lang="en-US"/>
          </a:p>
        </p:txBody>
      </p:sp>
      <p:cxnSp>
        <p:nvCxnSpPr>
          <p:cNvPr id="141" name="Straight Connector 140">
            <a:extLst>
              <a:ext uri="{FF2B5EF4-FFF2-40B4-BE49-F238E27FC236}">
                <a16:creationId xmlns:a16="http://schemas.microsoft.com/office/drawing/2014/main" id="{7FA5E8AC-CA37-45D1-B606-75C85140EF03}"/>
              </a:ext>
            </a:extLst>
          </p:cNvPr>
          <p:cNvCxnSpPr>
            <a:cxnSpLocks/>
          </p:cNvCxnSpPr>
          <p:nvPr/>
        </p:nvCxnSpPr>
        <p:spPr>
          <a:xfrm>
            <a:off x="8794318" y="3664508"/>
            <a:ext cx="1966632" cy="0"/>
          </a:xfrm>
          <a:prstGeom prst="line">
            <a:avLst/>
          </a:prstGeom>
          <a:ln>
            <a:solidFill>
              <a:srgbClr val="2C3749"/>
            </a:solidFill>
            <a:prstDash val="sysDash"/>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209688AA-4EAA-46D9-A216-F17C2463FFDA}"/>
              </a:ext>
            </a:extLst>
          </p:cNvPr>
          <p:cNvCxnSpPr>
            <a:cxnSpLocks/>
          </p:cNvCxnSpPr>
          <p:nvPr/>
        </p:nvCxnSpPr>
        <p:spPr>
          <a:xfrm>
            <a:off x="8783685" y="4284743"/>
            <a:ext cx="1966632" cy="0"/>
          </a:xfrm>
          <a:prstGeom prst="line">
            <a:avLst/>
          </a:prstGeom>
          <a:ln>
            <a:solidFill>
              <a:srgbClr val="2C3749"/>
            </a:solidFill>
            <a:prstDash val="sysDash"/>
          </a:ln>
        </p:spPr>
        <p:style>
          <a:lnRef idx="1">
            <a:schemeClr val="accent1"/>
          </a:lnRef>
          <a:fillRef idx="0">
            <a:schemeClr val="accent1"/>
          </a:fillRef>
          <a:effectRef idx="0">
            <a:schemeClr val="accent1"/>
          </a:effectRef>
          <a:fontRef idx="minor">
            <a:schemeClr val="tx1"/>
          </a:fontRef>
        </p:style>
      </p:cxnSp>
      <p:cxnSp>
        <p:nvCxnSpPr>
          <p:cNvPr id="143" name="Straight Connector 142">
            <a:extLst>
              <a:ext uri="{FF2B5EF4-FFF2-40B4-BE49-F238E27FC236}">
                <a16:creationId xmlns:a16="http://schemas.microsoft.com/office/drawing/2014/main" id="{B5D4A949-5B55-46B9-AA0D-5CD96989F86D}"/>
              </a:ext>
            </a:extLst>
          </p:cNvPr>
          <p:cNvCxnSpPr>
            <a:cxnSpLocks/>
          </p:cNvCxnSpPr>
          <p:nvPr/>
        </p:nvCxnSpPr>
        <p:spPr>
          <a:xfrm>
            <a:off x="8794318" y="4890801"/>
            <a:ext cx="1966632" cy="0"/>
          </a:xfrm>
          <a:prstGeom prst="line">
            <a:avLst/>
          </a:prstGeom>
          <a:ln>
            <a:solidFill>
              <a:srgbClr val="2C3749"/>
            </a:solidFill>
            <a:prstDash val="sysDash"/>
          </a:ln>
        </p:spPr>
        <p:style>
          <a:lnRef idx="1">
            <a:schemeClr val="accent1"/>
          </a:lnRef>
          <a:fillRef idx="0">
            <a:schemeClr val="accent1"/>
          </a:fillRef>
          <a:effectRef idx="0">
            <a:schemeClr val="accent1"/>
          </a:effectRef>
          <a:fontRef idx="minor">
            <a:schemeClr val="tx1"/>
          </a:fontRef>
        </p:style>
      </p:cxnSp>
      <p:sp>
        <p:nvSpPr>
          <p:cNvPr id="144" name="TextBox 143">
            <a:extLst>
              <a:ext uri="{FF2B5EF4-FFF2-40B4-BE49-F238E27FC236}">
                <a16:creationId xmlns:a16="http://schemas.microsoft.com/office/drawing/2014/main" id="{383BA761-4E17-4370-93A5-651FA197D19E}"/>
              </a:ext>
            </a:extLst>
          </p:cNvPr>
          <p:cNvSpPr txBox="1"/>
          <p:nvPr/>
        </p:nvSpPr>
        <p:spPr>
          <a:xfrm>
            <a:off x="9014664" y="3252081"/>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5" name="TextBox 144">
            <a:extLst>
              <a:ext uri="{FF2B5EF4-FFF2-40B4-BE49-F238E27FC236}">
                <a16:creationId xmlns:a16="http://schemas.microsoft.com/office/drawing/2014/main" id="{63DA040A-30D0-4696-ADA0-2A07D43B35D3}"/>
              </a:ext>
            </a:extLst>
          </p:cNvPr>
          <p:cNvSpPr txBox="1"/>
          <p:nvPr/>
        </p:nvSpPr>
        <p:spPr>
          <a:xfrm>
            <a:off x="9023807" y="3828432"/>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6" name="TextBox 145">
            <a:extLst>
              <a:ext uri="{FF2B5EF4-FFF2-40B4-BE49-F238E27FC236}">
                <a16:creationId xmlns:a16="http://schemas.microsoft.com/office/drawing/2014/main" id="{1A88E3EA-0080-44A4-AEA0-8F45C25BC143}"/>
              </a:ext>
            </a:extLst>
          </p:cNvPr>
          <p:cNvSpPr txBox="1"/>
          <p:nvPr/>
        </p:nvSpPr>
        <p:spPr>
          <a:xfrm>
            <a:off x="9014664" y="4435175"/>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7" name="TextBox 146">
            <a:extLst>
              <a:ext uri="{FF2B5EF4-FFF2-40B4-BE49-F238E27FC236}">
                <a16:creationId xmlns:a16="http://schemas.microsoft.com/office/drawing/2014/main" id="{3591FF9E-DB55-4853-BB1F-2C34B162082B}"/>
              </a:ext>
            </a:extLst>
          </p:cNvPr>
          <p:cNvSpPr txBox="1"/>
          <p:nvPr/>
        </p:nvSpPr>
        <p:spPr>
          <a:xfrm>
            <a:off x="9023807" y="5073870"/>
            <a:ext cx="1895142" cy="292388"/>
          </a:xfrm>
          <a:prstGeom prst="rect">
            <a:avLst/>
          </a:prstGeom>
          <a:noFill/>
        </p:spPr>
        <p:txBody>
          <a:bodyPr wrap="square" rtlCol="0">
            <a:spAutoFit/>
          </a:bodyPr>
          <a:lstStyle/>
          <a:p>
            <a:r>
              <a:rPr lang="en-US" sz="1300" dirty="0">
                <a:solidFill>
                  <a:schemeClr val="bg2">
                    <a:lumMod val="50000"/>
                  </a:schemeClr>
                </a:solidFill>
              </a:rPr>
              <a:t>Lorem ipsum dolor</a:t>
            </a:r>
            <a:endParaRPr lang="en-US" dirty="0">
              <a:solidFill>
                <a:schemeClr val="bg2">
                  <a:lumMod val="50000"/>
                </a:schemeClr>
              </a:solidFill>
            </a:endParaRPr>
          </a:p>
        </p:txBody>
      </p:sp>
      <p:sp>
        <p:nvSpPr>
          <p:cNvPr id="148" name="Freeform: Shape 147">
            <a:extLst>
              <a:ext uri="{FF2B5EF4-FFF2-40B4-BE49-F238E27FC236}">
                <a16:creationId xmlns:a16="http://schemas.microsoft.com/office/drawing/2014/main" id="{19ADC1A3-7FB9-4242-97A9-2951F6E1264E}"/>
              </a:ext>
            </a:extLst>
          </p:cNvPr>
          <p:cNvSpPr/>
          <p:nvPr/>
        </p:nvSpPr>
        <p:spPr>
          <a:xfrm>
            <a:off x="8623805" y="2051063"/>
            <a:ext cx="2286000" cy="962838"/>
          </a:xfrm>
          <a:custGeom>
            <a:avLst/>
            <a:gdLst>
              <a:gd name="connsiteX0" fmla="*/ 2286000 w 2286000"/>
              <a:gd name="connsiteY0" fmla="*/ 0 h 962838"/>
              <a:gd name="connsiteX1" fmla="*/ 2286000 w 2286000"/>
              <a:gd name="connsiteY1" fmla="*/ 41967 h 962838"/>
              <a:gd name="connsiteX2" fmla="*/ 2286000 w 2286000"/>
              <a:gd name="connsiteY2" fmla="*/ 63230 h 962838"/>
              <a:gd name="connsiteX3" fmla="*/ 2286000 w 2286000"/>
              <a:gd name="connsiteY3" fmla="*/ 962838 h 962838"/>
              <a:gd name="connsiteX4" fmla="*/ 0 w 2286000"/>
              <a:gd name="connsiteY4" fmla="*/ 487113 h 962838"/>
              <a:gd name="connsiteX5" fmla="*/ 0 w 2286000"/>
              <a:gd name="connsiteY5" fmla="*/ 471194 h 962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00" h="962838">
                <a:moveTo>
                  <a:pt x="2286000" y="0"/>
                </a:moveTo>
                <a:lnTo>
                  <a:pt x="2286000" y="41967"/>
                </a:lnTo>
                <a:lnTo>
                  <a:pt x="2286000" y="63230"/>
                </a:lnTo>
                <a:lnTo>
                  <a:pt x="2286000" y="962838"/>
                </a:lnTo>
                <a:lnTo>
                  <a:pt x="0" y="487113"/>
                </a:lnTo>
                <a:lnTo>
                  <a:pt x="0" y="471194"/>
                </a:lnTo>
                <a:close/>
              </a:path>
            </a:pathLst>
          </a:custGeom>
          <a:solidFill>
            <a:srgbClr val="2C3749"/>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TextBox 148">
            <a:extLst>
              <a:ext uri="{FF2B5EF4-FFF2-40B4-BE49-F238E27FC236}">
                <a16:creationId xmlns:a16="http://schemas.microsoft.com/office/drawing/2014/main" id="{76154F05-60D6-4070-8BE5-9733E0B08EC9}"/>
              </a:ext>
            </a:extLst>
          </p:cNvPr>
          <p:cNvSpPr txBox="1"/>
          <p:nvPr/>
        </p:nvSpPr>
        <p:spPr>
          <a:xfrm>
            <a:off x="9320406" y="2378593"/>
            <a:ext cx="1589399" cy="307777"/>
          </a:xfrm>
          <a:prstGeom prst="rect">
            <a:avLst/>
          </a:prstGeom>
          <a:noFill/>
        </p:spPr>
        <p:txBody>
          <a:bodyPr wrap="square" rtlCol="0">
            <a:spAutoFit/>
          </a:bodyPr>
          <a:lstStyle/>
          <a:p>
            <a:pPr algn="r"/>
            <a:r>
              <a:rPr lang="en-US" sz="1400" dirty="0">
                <a:solidFill>
                  <a:schemeClr val="bg1"/>
                </a:solidFill>
              </a:rPr>
              <a:t>$550</a:t>
            </a:r>
            <a:r>
              <a:rPr lang="en-US" sz="1400" dirty="0">
                <a:solidFill>
                  <a:schemeClr val="bg1"/>
                </a:solidFill>
                <a:latin typeface="Candara" panose="020E0502030303020204" pitchFamily="34" charset="0"/>
              </a:rPr>
              <a:t>/per Month</a:t>
            </a:r>
          </a:p>
        </p:txBody>
      </p:sp>
      <p:grpSp>
        <p:nvGrpSpPr>
          <p:cNvPr id="150" name="Group 149">
            <a:extLst>
              <a:ext uri="{FF2B5EF4-FFF2-40B4-BE49-F238E27FC236}">
                <a16:creationId xmlns:a16="http://schemas.microsoft.com/office/drawing/2014/main" id="{5302B036-0854-4334-B105-958587D5BED5}"/>
              </a:ext>
            </a:extLst>
          </p:cNvPr>
          <p:cNvGrpSpPr/>
          <p:nvPr/>
        </p:nvGrpSpPr>
        <p:grpSpPr>
          <a:xfrm>
            <a:off x="8623804" y="1637427"/>
            <a:ext cx="2295145" cy="884422"/>
            <a:chOff x="1105785" y="1626793"/>
            <a:chExt cx="2295145" cy="884422"/>
          </a:xfrm>
        </p:grpSpPr>
        <p:sp>
          <p:nvSpPr>
            <p:cNvPr id="151" name="Freeform: Shape 150">
              <a:extLst>
                <a:ext uri="{FF2B5EF4-FFF2-40B4-BE49-F238E27FC236}">
                  <a16:creationId xmlns:a16="http://schemas.microsoft.com/office/drawing/2014/main" id="{25471629-001E-4790-8DEB-2EB625EA4267}"/>
                </a:ext>
              </a:extLst>
            </p:cNvPr>
            <p:cNvSpPr/>
            <p:nvPr/>
          </p:nvSpPr>
          <p:spPr>
            <a:xfrm>
              <a:off x="1105786" y="1626793"/>
              <a:ext cx="2295144" cy="884422"/>
            </a:xfrm>
            <a:custGeom>
              <a:avLst/>
              <a:gdLst>
                <a:gd name="connsiteX0" fmla="*/ 95695 w 2286000"/>
                <a:gd name="connsiteY0" fmla="*/ 0 h 884422"/>
                <a:gd name="connsiteX1" fmla="*/ 2190305 w 2286000"/>
                <a:gd name="connsiteY1" fmla="*/ 0 h 884422"/>
                <a:gd name="connsiteX2" fmla="*/ 2286000 w 2286000"/>
                <a:gd name="connsiteY2" fmla="*/ 95695 h 884422"/>
                <a:gd name="connsiteX3" fmla="*/ 2286000 w 2286000"/>
                <a:gd name="connsiteY3" fmla="*/ 413228 h 884422"/>
                <a:gd name="connsiteX4" fmla="*/ 0 w 2286000"/>
                <a:gd name="connsiteY4" fmla="*/ 884422 h 884422"/>
                <a:gd name="connsiteX5" fmla="*/ 0 w 2286000"/>
                <a:gd name="connsiteY5" fmla="*/ 478463 h 884422"/>
                <a:gd name="connsiteX6" fmla="*/ 0 w 2286000"/>
                <a:gd name="connsiteY6" fmla="*/ 457200 h 884422"/>
                <a:gd name="connsiteX7" fmla="*/ 0 w 2286000"/>
                <a:gd name="connsiteY7" fmla="*/ 95695 h 884422"/>
                <a:gd name="connsiteX8" fmla="*/ 95695 w 2286000"/>
                <a:gd name="connsiteY8" fmla="*/ 0 h 884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86000" h="884422">
                  <a:moveTo>
                    <a:pt x="95695" y="0"/>
                  </a:moveTo>
                  <a:lnTo>
                    <a:pt x="2190305" y="0"/>
                  </a:lnTo>
                  <a:cubicBezTo>
                    <a:pt x="2243156" y="0"/>
                    <a:pt x="2286000" y="42844"/>
                    <a:pt x="2286000" y="95695"/>
                  </a:cubicBezTo>
                  <a:lnTo>
                    <a:pt x="2286000" y="413228"/>
                  </a:lnTo>
                  <a:lnTo>
                    <a:pt x="0" y="884422"/>
                  </a:lnTo>
                  <a:lnTo>
                    <a:pt x="0" y="478463"/>
                  </a:lnTo>
                  <a:lnTo>
                    <a:pt x="0" y="457200"/>
                  </a:lnTo>
                  <a:lnTo>
                    <a:pt x="0" y="95695"/>
                  </a:lnTo>
                  <a:cubicBezTo>
                    <a:pt x="0" y="42844"/>
                    <a:pt x="42844" y="0"/>
                    <a:pt x="95695" y="0"/>
                  </a:cubicBezTo>
                  <a:close/>
                </a:path>
              </a:pathLst>
            </a:custGeom>
            <a:solidFill>
              <a:schemeClr val="bg2">
                <a:lumMod val="10000"/>
              </a:schemeClr>
            </a:solidFill>
            <a:ln w="6350">
              <a:noFill/>
            </a:ln>
            <a:effectLst>
              <a:outerShdw blurRad="50800" dist="38100" dir="5400000" algn="t"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TextBox 151">
              <a:extLst>
                <a:ext uri="{FF2B5EF4-FFF2-40B4-BE49-F238E27FC236}">
                  <a16:creationId xmlns:a16="http://schemas.microsoft.com/office/drawing/2014/main" id="{6F05491C-D64B-4655-B0F6-7FB535A13C00}"/>
                </a:ext>
              </a:extLst>
            </p:cNvPr>
            <p:cNvSpPr txBox="1"/>
            <p:nvPr/>
          </p:nvSpPr>
          <p:spPr>
            <a:xfrm>
              <a:off x="1105785" y="1812867"/>
              <a:ext cx="1895142" cy="338554"/>
            </a:xfrm>
            <a:prstGeom prst="rect">
              <a:avLst/>
            </a:prstGeom>
            <a:noFill/>
          </p:spPr>
          <p:txBody>
            <a:bodyPr wrap="square" rtlCol="0">
              <a:spAutoFit/>
            </a:bodyPr>
            <a:lstStyle/>
            <a:p>
              <a:r>
                <a:rPr lang="en-US" sz="1600" b="1" dirty="0">
                  <a:solidFill>
                    <a:schemeClr val="bg1"/>
                  </a:solidFill>
                </a:rPr>
                <a:t>LOREM IPSUM 4</a:t>
              </a:r>
            </a:p>
          </p:txBody>
        </p:sp>
      </p:grpSp>
      <p:pic>
        <p:nvPicPr>
          <p:cNvPr id="75" name="Picture 74">
            <a:hlinkClick r:id="rId2"/>
            <a:extLst>
              <a:ext uri="{FF2B5EF4-FFF2-40B4-BE49-F238E27FC236}">
                <a16:creationId xmlns:a16="http://schemas.microsoft.com/office/drawing/2014/main" id="{31240104-B66A-483C-B39D-19D72C5780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0847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
                                        </p:tgtEl>
                                        <p:attrNameLst>
                                          <p:attrName>style.visibility</p:attrName>
                                        </p:attrNameLst>
                                      </p:cBhvr>
                                      <p:to>
                                        <p:strVal val="visible"/>
                                      </p:to>
                                    </p:set>
                                    <p:animEffect transition="in" filter="wipe(left)">
                                      <p:cBhvr>
                                        <p:cTn id="7" dur="500"/>
                                        <p:tgtEl>
                                          <p:spTgt spid="90"/>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250" fill="hold"/>
                                        <p:tgtEl>
                                          <p:spTgt spid="10"/>
                                        </p:tgtEl>
                                        <p:attrNameLst>
                                          <p:attrName>ppt_w</p:attrName>
                                        </p:attrNameLst>
                                      </p:cBhvr>
                                      <p:tavLst>
                                        <p:tav tm="0">
                                          <p:val>
                                            <p:fltVal val="0"/>
                                          </p:val>
                                        </p:tav>
                                        <p:tav tm="100000">
                                          <p:val>
                                            <p:strVal val="#ppt_w"/>
                                          </p:val>
                                        </p:tav>
                                      </p:tavLst>
                                    </p:anim>
                                    <p:anim calcmode="lin" valueType="num">
                                      <p:cBhvr>
                                        <p:cTn id="12" dur="250" fill="hold"/>
                                        <p:tgtEl>
                                          <p:spTgt spid="10"/>
                                        </p:tgtEl>
                                        <p:attrNameLst>
                                          <p:attrName>ppt_h</p:attrName>
                                        </p:attrNameLst>
                                      </p:cBhvr>
                                      <p:tavLst>
                                        <p:tav tm="0">
                                          <p:val>
                                            <p:fltVal val="0"/>
                                          </p:val>
                                        </p:tav>
                                        <p:tav tm="100000">
                                          <p:val>
                                            <p:strVal val="#ppt_h"/>
                                          </p:val>
                                        </p:tav>
                                      </p:tavLst>
                                    </p:anim>
                                    <p:animEffect transition="in" filter="fade">
                                      <p:cBhvr>
                                        <p:cTn id="13" dur="250"/>
                                        <p:tgtEl>
                                          <p:spTgt spid="10"/>
                                        </p:tgtEl>
                                      </p:cBhvr>
                                    </p:animEffect>
                                    <p:anim calcmode="lin" valueType="num">
                                      <p:cBhvr>
                                        <p:cTn id="14" dur="250" fill="hold"/>
                                        <p:tgtEl>
                                          <p:spTgt spid="10"/>
                                        </p:tgtEl>
                                        <p:attrNameLst>
                                          <p:attrName>ppt_x</p:attrName>
                                        </p:attrNameLst>
                                      </p:cBhvr>
                                      <p:tavLst>
                                        <p:tav tm="0">
                                          <p:val>
                                            <p:fltVal val="0.5"/>
                                          </p:val>
                                        </p:tav>
                                        <p:tav tm="100000">
                                          <p:val>
                                            <p:strVal val="#ppt_x"/>
                                          </p:val>
                                        </p:tav>
                                      </p:tavLst>
                                    </p:anim>
                                    <p:anim calcmode="lin" valueType="num">
                                      <p:cBhvr>
                                        <p:cTn id="15" dur="250" fill="hold"/>
                                        <p:tgtEl>
                                          <p:spTgt spid="10"/>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42"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1000"/>
                                        <p:tgtEl>
                                          <p:spTgt spid="12"/>
                                        </p:tgtEl>
                                      </p:cBhvr>
                                    </p:animEffect>
                                    <p:anim calcmode="lin" valueType="num">
                                      <p:cBhvr>
                                        <p:cTn id="20" dur="1000" fill="hold"/>
                                        <p:tgtEl>
                                          <p:spTgt spid="12"/>
                                        </p:tgtEl>
                                        <p:attrNameLst>
                                          <p:attrName>ppt_x</p:attrName>
                                        </p:attrNameLst>
                                      </p:cBhvr>
                                      <p:tavLst>
                                        <p:tav tm="0">
                                          <p:val>
                                            <p:strVal val="#ppt_x"/>
                                          </p:val>
                                        </p:tav>
                                        <p:tav tm="100000">
                                          <p:val>
                                            <p:strVal val="#ppt_x"/>
                                          </p:val>
                                        </p:tav>
                                      </p:tavLst>
                                    </p:anim>
                                    <p:anim calcmode="lin" valueType="num">
                                      <p:cBhvr>
                                        <p:cTn id="21" dur="1000" fill="hold"/>
                                        <p:tgtEl>
                                          <p:spTgt spid="12"/>
                                        </p:tgtEl>
                                        <p:attrNameLst>
                                          <p:attrName>ppt_y</p:attrName>
                                        </p:attrNameLst>
                                      </p:cBhvr>
                                      <p:tavLst>
                                        <p:tav tm="0">
                                          <p:val>
                                            <p:strVal val="#ppt_y+.1"/>
                                          </p:val>
                                        </p:tav>
                                        <p:tav tm="100000">
                                          <p:val>
                                            <p:strVal val="#ppt_y"/>
                                          </p:val>
                                        </p:tav>
                                      </p:tavLst>
                                    </p:anim>
                                  </p:childTnLst>
                                </p:cTn>
                              </p:par>
                            </p:childTnLst>
                          </p:cTn>
                        </p:par>
                        <p:par>
                          <p:cTn id="22" fill="hold">
                            <p:stCondLst>
                              <p:cond delay="1750"/>
                            </p:stCondLst>
                            <p:childTnLst>
                              <p:par>
                                <p:cTn id="23" presetID="47"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fade">
                                      <p:cBhvr>
                                        <p:cTn id="30" dur="1000"/>
                                        <p:tgtEl>
                                          <p:spTgt spid="34"/>
                                        </p:tgtEl>
                                      </p:cBhvr>
                                    </p:animEffect>
                                    <p:anim calcmode="lin" valueType="num">
                                      <p:cBhvr>
                                        <p:cTn id="31" dur="1000" fill="hold"/>
                                        <p:tgtEl>
                                          <p:spTgt spid="34"/>
                                        </p:tgtEl>
                                        <p:attrNameLst>
                                          <p:attrName>ppt_x</p:attrName>
                                        </p:attrNameLst>
                                      </p:cBhvr>
                                      <p:tavLst>
                                        <p:tav tm="0">
                                          <p:val>
                                            <p:strVal val="#ppt_x"/>
                                          </p:val>
                                        </p:tav>
                                        <p:tav tm="100000">
                                          <p:val>
                                            <p:strVal val="#ppt_x"/>
                                          </p:val>
                                        </p:tav>
                                      </p:tavLst>
                                    </p:anim>
                                    <p:anim calcmode="lin" valueType="num">
                                      <p:cBhvr>
                                        <p:cTn id="32" dur="1000" fill="hold"/>
                                        <p:tgtEl>
                                          <p:spTgt spid="34"/>
                                        </p:tgtEl>
                                        <p:attrNameLst>
                                          <p:attrName>ppt_y</p:attrName>
                                        </p:attrNameLst>
                                      </p:cBhvr>
                                      <p:tavLst>
                                        <p:tav tm="0">
                                          <p:val>
                                            <p:strVal val="#ppt_y-.1"/>
                                          </p:val>
                                        </p:tav>
                                        <p:tav tm="100000">
                                          <p:val>
                                            <p:strVal val="#ppt_y"/>
                                          </p:val>
                                        </p:tav>
                                      </p:tavLst>
                                    </p:anim>
                                  </p:childTnLst>
                                </p:cTn>
                              </p:par>
                            </p:childTnLst>
                          </p:cTn>
                        </p:par>
                        <p:par>
                          <p:cTn id="33" fill="hold">
                            <p:stCondLst>
                              <p:cond delay="2750"/>
                            </p:stCondLst>
                            <p:childTnLst>
                              <p:par>
                                <p:cTn id="34" presetID="47" presetClass="entr" presetSubtype="0" fill="hold" nodeType="afterEffect">
                                  <p:stCondLst>
                                    <p:cond delay="0"/>
                                  </p:stCondLst>
                                  <p:childTnLst>
                                    <p:set>
                                      <p:cBhvr>
                                        <p:cTn id="35" dur="1" fill="hold">
                                          <p:stCondLst>
                                            <p:cond delay="0"/>
                                          </p:stCondLst>
                                        </p:cTn>
                                        <p:tgtEl>
                                          <p:spTgt spid="91"/>
                                        </p:tgtEl>
                                        <p:attrNameLst>
                                          <p:attrName>style.visibility</p:attrName>
                                        </p:attrNameLst>
                                      </p:cBhvr>
                                      <p:to>
                                        <p:strVal val="visible"/>
                                      </p:to>
                                    </p:set>
                                    <p:animEffect transition="in" filter="fade">
                                      <p:cBhvr>
                                        <p:cTn id="36" dur="1000"/>
                                        <p:tgtEl>
                                          <p:spTgt spid="91"/>
                                        </p:tgtEl>
                                      </p:cBhvr>
                                    </p:animEffect>
                                    <p:anim calcmode="lin" valueType="num">
                                      <p:cBhvr>
                                        <p:cTn id="37" dur="1000" fill="hold"/>
                                        <p:tgtEl>
                                          <p:spTgt spid="91"/>
                                        </p:tgtEl>
                                        <p:attrNameLst>
                                          <p:attrName>ppt_x</p:attrName>
                                        </p:attrNameLst>
                                      </p:cBhvr>
                                      <p:tavLst>
                                        <p:tav tm="0">
                                          <p:val>
                                            <p:strVal val="#ppt_x"/>
                                          </p:val>
                                        </p:tav>
                                        <p:tav tm="100000">
                                          <p:val>
                                            <p:strVal val="#ppt_x"/>
                                          </p:val>
                                        </p:tav>
                                      </p:tavLst>
                                    </p:anim>
                                    <p:anim calcmode="lin" valueType="num">
                                      <p:cBhvr>
                                        <p:cTn id="38" dur="1000" fill="hold"/>
                                        <p:tgtEl>
                                          <p:spTgt spid="91"/>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7" presetClass="entr" presetSubtype="0" fill="hold" grpId="0" nodeType="afterEffect">
                                  <p:stCondLst>
                                    <p:cond delay="0"/>
                                  </p:stCondLst>
                                  <p:childTnLst>
                                    <p:set>
                                      <p:cBhvr>
                                        <p:cTn id="41" dur="1" fill="hold">
                                          <p:stCondLst>
                                            <p:cond delay="0"/>
                                          </p:stCondLst>
                                        </p:cTn>
                                        <p:tgtEl>
                                          <p:spTgt spid="29"/>
                                        </p:tgtEl>
                                        <p:attrNameLst>
                                          <p:attrName>style.visibility</p:attrName>
                                        </p:attrNameLst>
                                      </p:cBhvr>
                                      <p:to>
                                        <p:strVal val="visible"/>
                                      </p:to>
                                    </p:set>
                                    <p:animEffect transition="in" filter="fade">
                                      <p:cBhvr>
                                        <p:cTn id="42" dur="1000"/>
                                        <p:tgtEl>
                                          <p:spTgt spid="29"/>
                                        </p:tgtEl>
                                      </p:cBhvr>
                                    </p:animEffect>
                                    <p:anim calcmode="lin" valueType="num">
                                      <p:cBhvr>
                                        <p:cTn id="43" dur="1000" fill="hold"/>
                                        <p:tgtEl>
                                          <p:spTgt spid="29"/>
                                        </p:tgtEl>
                                        <p:attrNameLst>
                                          <p:attrName>ppt_x</p:attrName>
                                        </p:attrNameLst>
                                      </p:cBhvr>
                                      <p:tavLst>
                                        <p:tav tm="0">
                                          <p:val>
                                            <p:strVal val="#ppt_x"/>
                                          </p:val>
                                        </p:tav>
                                        <p:tav tm="100000">
                                          <p:val>
                                            <p:strVal val="#ppt_x"/>
                                          </p:val>
                                        </p:tav>
                                      </p:tavLst>
                                    </p:anim>
                                    <p:anim calcmode="lin" valueType="num">
                                      <p:cBhvr>
                                        <p:cTn id="44" dur="900" decel="100000" fill="hold"/>
                                        <p:tgtEl>
                                          <p:spTgt spid="29"/>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46" presetID="37"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900" decel="100000" fill="hold"/>
                                        <p:tgtEl>
                                          <p:spTgt spid="19"/>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52" fill="hold">
                            <p:stCondLst>
                              <p:cond delay="4750"/>
                            </p:stCondLst>
                            <p:childTnLst>
                              <p:par>
                                <p:cTn id="53" presetID="16" presetClass="entr" presetSubtype="21" fill="hold" nodeType="after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arn(inVertical)">
                                      <p:cBhvr>
                                        <p:cTn id="55" dur="500"/>
                                        <p:tgtEl>
                                          <p:spTgt spid="24"/>
                                        </p:tgtEl>
                                      </p:cBhvr>
                                    </p:animEffect>
                                  </p:childTnLst>
                                </p:cTn>
                              </p:par>
                            </p:childTnLst>
                          </p:cTn>
                        </p:par>
                        <p:par>
                          <p:cTn id="56" fill="hold">
                            <p:stCondLst>
                              <p:cond delay="5250"/>
                            </p:stCondLst>
                            <p:childTnLst>
                              <p:par>
                                <p:cTn id="57" presetID="37" presetClass="entr" presetSubtype="0" fill="hold" grpId="0" nodeType="after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900" decel="100000" fill="hold"/>
                                        <p:tgtEl>
                                          <p:spTgt spid="20"/>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63" presetID="37"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Effect transition="in" filter="fade">
                                      <p:cBhvr>
                                        <p:cTn id="65" dur="1000"/>
                                        <p:tgtEl>
                                          <p:spTgt spid="30"/>
                                        </p:tgtEl>
                                      </p:cBhvr>
                                    </p:animEffect>
                                    <p:anim calcmode="lin" valueType="num">
                                      <p:cBhvr>
                                        <p:cTn id="66" dur="1000" fill="hold"/>
                                        <p:tgtEl>
                                          <p:spTgt spid="30"/>
                                        </p:tgtEl>
                                        <p:attrNameLst>
                                          <p:attrName>ppt_x</p:attrName>
                                        </p:attrNameLst>
                                      </p:cBhvr>
                                      <p:tavLst>
                                        <p:tav tm="0">
                                          <p:val>
                                            <p:strVal val="#ppt_x"/>
                                          </p:val>
                                        </p:tav>
                                        <p:tav tm="100000">
                                          <p:val>
                                            <p:strVal val="#ppt_x"/>
                                          </p:val>
                                        </p:tav>
                                      </p:tavLst>
                                    </p:anim>
                                    <p:anim calcmode="lin" valueType="num">
                                      <p:cBhvr>
                                        <p:cTn id="67" dur="900" decel="100000" fill="hold"/>
                                        <p:tgtEl>
                                          <p:spTgt spid="30"/>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69" fill="hold">
                            <p:stCondLst>
                              <p:cond delay="6250"/>
                            </p:stCondLst>
                            <p:childTnLst>
                              <p:par>
                                <p:cTn id="70" presetID="16" presetClass="entr" presetSubtype="21" fill="hold" nodeType="after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barn(inVertical)">
                                      <p:cBhvr>
                                        <p:cTn id="72" dur="500"/>
                                        <p:tgtEl>
                                          <p:spTgt spid="27"/>
                                        </p:tgtEl>
                                      </p:cBhvr>
                                    </p:animEffect>
                                  </p:childTnLst>
                                </p:cTn>
                              </p:par>
                            </p:childTnLst>
                          </p:cTn>
                        </p:par>
                        <p:par>
                          <p:cTn id="73" fill="hold">
                            <p:stCondLst>
                              <p:cond delay="6750"/>
                            </p:stCondLst>
                            <p:childTnLst>
                              <p:par>
                                <p:cTn id="74" presetID="37" presetClass="entr" presetSubtype="0" fill="hold" grpId="0" nodeType="after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fade">
                                      <p:cBhvr>
                                        <p:cTn id="76" dur="1000"/>
                                        <p:tgtEl>
                                          <p:spTgt spid="21"/>
                                        </p:tgtEl>
                                      </p:cBhvr>
                                    </p:animEffect>
                                    <p:anim calcmode="lin" valueType="num">
                                      <p:cBhvr>
                                        <p:cTn id="77" dur="1000" fill="hold"/>
                                        <p:tgtEl>
                                          <p:spTgt spid="21"/>
                                        </p:tgtEl>
                                        <p:attrNameLst>
                                          <p:attrName>ppt_x</p:attrName>
                                        </p:attrNameLst>
                                      </p:cBhvr>
                                      <p:tavLst>
                                        <p:tav tm="0">
                                          <p:val>
                                            <p:strVal val="#ppt_x"/>
                                          </p:val>
                                        </p:tav>
                                        <p:tav tm="100000">
                                          <p:val>
                                            <p:strVal val="#ppt_x"/>
                                          </p:val>
                                        </p:tav>
                                      </p:tavLst>
                                    </p:anim>
                                    <p:anim calcmode="lin" valueType="num">
                                      <p:cBhvr>
                                        <p:cTn id="78" dur="900" decel="100000" fill="hold"/>
                                        <p:tgtEl>
                                          <p:spTgt spid="21"/>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fade">
                                      <p:cBhvr>
                                        <p:cTn id="82" dur="1000"/>
                                        <p:tgtEl>
                                          <p:spTgt spid="31"/>
                                        </p:tgtEl>
                                      </p:cBhvr>
                                    </p:animEffect>
                                    <p:anim calcmode="lin" valueType="num">
                                      <p:cBhvr>
                                        <p:cTn id="83" dur="1000" fill="hold"/>
                                        <p:tgtEl>
                                          <p:spTgt spid="31"/>
                                        </p:tgtEl>
                                        <p:attrNameLst>
                                          <p:attrName>ppt_x</p:attrName>
                                        </p:attrNameLst>
                                      </p:cBhvr>
                                      <p:tavLst>
                                        <p:tav tm="0">
                                          <p:val>
                                            <p:strVal val="#ppt_x"/>
                                          </p:val>
                                        </p:tav>
                                        <p:tav tm="100000">
                                          <p:val>
                                            <p:strVal val="#ppt_x"/>
                                          </p:val>
                                        </p:tav>
                                      </p:tavLst>
                                    </p:anim>
                                    <p:anim calcmode="lin" valueType="num">
                                      <p:cBhvr>
                                        <p:cTn id="84" dur="900" decel="100000" fill="hold"/>
                                        <p:tgtEl>
                                          <p:spTgt spid="31"/>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par>
                          <p:cTn id="86" fill="hold">
                            <p:stCondLst>
                              <p:cond delay="7750"/>
                            </p:stCondLst>
                            <p:childTnLst>
                              <p:par>
                                <p:cTn id="87" presetID="16" presetClass="entr" presetSubtype="21" fill="hold" nodeType="afterEffect">
                                  <p:stCondLst>
                                    <p:cond delay="0"/>
                                  </p:stCondLst>
                                  <p:childTnLst>
                                    <p:set>
                                      <p:cBhvr>
                                        <p:cTn id="88" dur="1" fill="hold">
                                          <p:stCondLst>
                                            <p:cond delay="0"/>
                                          </p:stCondLst>
                                        </p:cTn>
                                        <p:tgtEl>
                                          <p:spTgt spid="28"/>
                                        </p:tgtEl>
                                        <p:attrNameLst>
                                          <p:attrName>style.visibility</p:attrName>
                                        </p:attrNameLst>
                                      </p:cBhvr>
                                      <p:to>
                                        <p:strVal val="visible"/>
                                      </p:to>
                                    </p:set>
                                    <p:animEffect transition="in" filter="barn(inVertical)">
                                      <p:cBhvr>
                                        <p:cTn id="89" dur="500"/>
                                        <p:tgtEl>
                                          <p:spTgt spid="28"/>
                                        </p:tgtEl>
                                      </p:cBhvr>
                                    </p:animEffect>
                                  </p:childTnLst>
                                </p:cTn>
                              </p:par>
                            </p:childTnLst>
                          </p:cTn>
                        </p:par>
                        <p:par>
                          <p:cTn id="90" fill="hold">
                            <p:stCondLst>
                              <p:cond delay="8250"/>
                            </p:stCondLst>
                            <p:childTnLst>
                              <p:par>
                                <p:cTn id="91" presetID="37" presetClass="entr" presetSubtype="0"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fade">
                                      <p:cBhvr>
                                        <p:cTn id="93" dur="1000"/>
                                        <p:tgtEl>
                                          <p:spTgt spid="22"/>
                                        </p:tgtEl>
                                      </p:cBhvr>
                                    </p:animEffect>
                                    <p:anim calcmode="lin" valueType="num">
                                      <p:cBhvr>
                                        <p:cTn id="94" dur="1000" fill="hold"/>
                                        <p:tgtEl>
                                          <p:spTgt spid="22"/>
                                        </p:tgtEl>
                                        <p:attrNameLst>
                                          <p:attrName>ppt_x</p:attrName>
                                        </p:attrNameLst>
                                      </p:cBhvr>
                                      <p:tavLst>
                                        <p:tav tm="0">
                                          <p:val>
                                            <p:strVal val="#ppt_x"/>
                                          </p:val>
                                        </p:tav>
                                        <p:tav tm="100000">
                                          <p:val>
                                            <p:strVal val="#ppt_x"/>
                                          </p:val>
                                        </p:tav>
                                      </p:tavLst>
                                    </p:anim>
                                    <p:anim calcmode="lin" valueType="num">
                                      <p:cBhvr>
                                        <p:cTn id="95" dur="900" decel="100000" fill="hold"/>
                                        <p:tgtEl>
                                          <p:spTgt spid="22"/>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fade">
                                      <p:cBhvr>
                                        <p:cTn id="99" dur="1000"/>
                                        <p:tgtEl>
                                          <p:spTgt spid="32"/>
                                        </p:tgtEl>
                                      </p:cBhvr>
                                    </p:animEffect>
                                    <p:anim calcmode="lin" valueType="num">
                                      <p:cBhvr>
                                        <p:cTn id="100" dur="1000" fill="hold"/>
                                        <p:tgtEl>
                                          <p:spTgt spid="32"/>
                                        </p:tgtEl>
                                        <p:attrNameLst>
                                          <p:attrName>ppt_x</p:attrName>
                                        </p:attrNameLst>
                                      </p:cBhvr>
                                      <p:tavLst>
                                        <p:tav tm="0">
                                          <p:val>
                                            <p:strVal val="#ppt_x"/>
                                          </p:val>
                                        </p:tav>
                                        <p:tav tm="100000">
                                          <p:val>
                                            <p:strVal val="#ppt_x"/>
                                          </p:val>
                                        </p:tav>
                                      </p:tavLst>
                                    </p:anim>
                                    <p:anim calcmode="lin" valueType="num">
                                      <p:cBhvr>
                                        <p:cTn id="101" dur="900" decel="100000" fill="hold"/>
                                        <p:tgtEl>
                                          <p:spTgt spid="32"/>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03" fill="hold">
                            <p:stCondLst>
                              <p:cond delay="9250"/>
                            </p:stCondLst>
                            <p:childTnLst>
                              <p:par>
                                <p:cTn id="104" presetID="53" presetClass="entr" presetSubtype="528" fill="hold" grpId="0" nodeType="afterEffect">
                                  <p:stCondLst>
                                    <p:cond delay="0"/>
                                  </p:stCondLst>
                                  <p:childTnLst>
                                    <p:set>
                                      <p:cBhvr>
                                        <p:cTn id="105" dur="1" fill="hold">
                                          <p:stCondLst>
                                            <p:cond delay="0"/>
                                          </p:stCondLst>
                                        </p:cTn>
                                        <p:tgtEl>
                                          <p:spTgt spid="99"/>
                                        </p:tgtEl>
                                        <p:attrNameLst>
                                          <p:attrName>style.visibility</p:attrName>
                                        </p:attrNameLst>
                                      </p:cBhvr>
                                      <p:to>
                                        <p:strVal val="visible"/>
                                      </p:to>
                                    </p:set>
                                    <p:anim calcmode="lin" valueType="num">
                                      <p:cBhvr>
                                        <p:cTn id="106" dur="250" fill="hold"/>
                                        <p:tgtEl>
                                          <p:spTgt spid="99"/>
                                        </p:tgtEl>
                                        <p:attrNameLst>
                                          <p:attrName>ppt_w</p:attrName>
                                        </p:attrNameLst>
                                      </p:cBhvr>
                                      <p:tavLst>
                                        <p:tav tm="0">
                                          <p:val>
                                            <p:fltVal val="0"/>
                                          </p:val>
                                        </p:tav>
                                        <p:tav tm="100000">
                                          <p:val>
                                            <p:strVal val="#ppt_w"/>
                                          </p:val>
                                        </p:tav>
                                      </p:tavLst>
                                    </p:anim>
                                    <p:anim calcmode="lin" valueType="num">
                                      <p:cBhvr>
                                        <p:cTn id="107" dur="250" fill="hold"/>
                                        <p:tgtEl>
                                          <p:spTgt spid="99"/>
                                        </p:tgtEl>
                                        <p:attrNameLst>
                                          <p:attrName>ppt_h</p:attrName>
                                        </p:attrNameLst>
                                      </p:cBhvr>
                                      <p:tavLst>
                                        <p:tav tm="0">
                                          <p:val>
                                            <p:fltVal val="0"/>
                                          </p:val>
                                        </p:tav>
                                        <p:tav tm="100000">
                                          <p:val>
                                            <p:strVal val="#ppt_h"/>
                                          </p:val>
                                        </p:tav>
                                      </p:tavLst>
                                    </p:anim>
                                    <p:animEffect transition="in" filter="fade">
                                      <p:cBhvr>
                                        <p:cTn id="108" dur="250"/>
                                        <p:tgtEl>
                                          <p:spTgt spid="99"/>
                                        </p:tgtEl>
                                      </p:cBhvr>
                                    </p:animEffect>
                                    <p:anim calcmode="lin" valueType="num">
                                      <p:cBhvr>
                                        <p:cTn id="109" dur="250" fill="hold"/>
                                        <p:tgtEl>
                                          <p:spTgt spid="99"/>
                                        </p:tgtEl>
                                        <p:attrNameLst>
                                          <p:attrName>ppt_x</p:attrName>
                                        </p:attrNameLst>
                                      </p:cBhvr>
                                      <p:tavLst>
                                        <p:tav tm="0">
                                          <p:val>
                                            <p:fltVal val="0.5"/>
                                          </p:val>
                                        </p:tav>
                                        <p:tav tm="100000">
                                          <p:val>
                                            <p:strVal val="#ppt_x"/>
                                          </p:val>
                                        </p:tav>
                                      </p:tavLst>
                                    </p:anim>
                                    <p:anim calcmode="lin" valueType="num">
                                      <p:cBhvr>
                                        <p:cTn id="110" dur="250" fill="hold"/>
                                        <p:tgtEl>
                                          <p:spTgt spid="99"/>
                                        </p:tgtEl>
                                        <p:attrNameLst>
                                          <p:attrName>ppt_y</p:attrName>
                                        </p:attrNameLst>
                                      </p:cBhvr>
                                      <p:tavLst>
                                        <p:tav tm="0">
                                          <p:val>
                                            <p:fltVal val="0.5"/>
                                          </p:val>
                                        </p:tav>
                                        <p:tav tm="100000">
                                          <p:val>
                                            <p:strVal val="#ppt_y"/>
                                          </p:val>
                                        </p:tav>
                                      </p:tavLst>
                                    </p:anim>
                                  </p:childTnLst>
                                </p:cTn>
                              </p:par>
                            </p:childTnLst>
                          </p:cTn>
                        </p:par>
                        <p:par>
                          <p:cTn id="111" fill="hold">
                            <p:stCondLst>
                              <p:cond delay="9500"/>
                            </p:stCondLst>
                            <p:childTnLst>
                              <p:par>
                                <p:cTn id="112" presetID="42" presetClass="entr" presetSubtype="0" fill="hold" grpId="0" nodeType="afterEffect">
                                  <p:stCondLst>
                                    <p:cond delay="0"/>
                                  </p:stCondLst>
                                  <p:childTnLst>
                                    <p:set>
                                      <p:cBhvr>
                                        <p:cTn id="113" dur="1" fill="hold">
                                          <p:stCondLst>
                                            <p:cond delay="0"/>
                                          </p:stCondLst>
                                        </p:cTn>
                                        <p:tgtEl>
                                          <p:spTgt spid="100"/>
                                        </p:tgtEl>
                                        <p:attrNameLst>
                                          <p:attrName>style.visibility</p:attrName>
                                        </p:attrNameLst>
                                      </p:cBhvr>
                                      <p:to>
                                        <p:strVal val="visible"/>
                                      </p:to>
                                    </p:set>
                                    <p:animEffect transition="in" filter="fade">
                                      <p:cBhvr>
                                        <p:cTn id="114" dur="1000"/>
                                        <p:tgtEl>
                                          <p:spTgt spid="100"/>
                                        </p:tgtEl>
                                      </p:cBhvr>
                                    </p:animEffect>
                                    <p:anim calcmode="lin" valueType="num">
                                      <p:cBhvr>
                                        <p:cTn id="115" dur="1000" fill="hold"/>
                                        <p:tgtEl>
                                          <p:spTgt spid="100"/>
                                        </p:tgtEl>
                                        <p:attrNameLst>
                                          <p:attrName>ppt_x</p:attrName>
                                        </p:attrNameLst>
                                      </p:cBhvr>
                                      <p:tavLst>
                                        <p:tav tm="0">
                                          <p:val>
                                            <p:strVal val="#ppt_x"/>
                                          </p:val>
                                        </p:tav>
                                        <p:tav tm="100000">
                                          <p:val>
                                            <p:strVal val="#ppt_x"/>
                                          </p:val>
                                        </p:tav>
                                      </p:tavLst>
                                    </p:anim>
                                    <p:anim calcmode="lin" valueType="num">
                                      <p:cBhvr>
                                        <p:cTn id="116" dur="1000" fill="hold"/>
                                        <p:tgtEl>
                                          <p:spTgt spid="100"/>
                                        </p:tgtEl>
                                        <p:attrNameLst>
                                          <p:attrName>ppt_y</p:attrName>
                                        </p:attrNameLst>
                                      </p:cBhvr>
                                      <p:tavLst>
                                        <p:tav tm="0">
                                          <p:val>
                                            <p:strVal val="#ppt_y+.1"/>
                                          </p:val>
                                        </p:tav>
                                        <p:tav tm="100000">
                                          <p:val>
                                            <p:strVal val="#ppt_y"/>
                                          </p:val>
                                        </p:tav>
                                      </p:tavLst>
                                    </p:anim>
                                  </p:childTnLst>
                                </p:cTn>
                              </p:par>
                            </p:childTnLst>
                          </p:cTn>
                        </p:par>
                        <p:par>
                          <p:cTn id="117" fill="hold">
                            <p:stCondLst>
                              <p:cond delay="10500"/>
                            </p:stCondLst>
                            <p:childTnLst>
                              <p:par>
                                <p:cTn id="118" presetID="47" presetClass="entr" presetSubtype="0" fill="hold" grpId="0" nodeType="afterEffect">
                                  <p:stCondLst>
                                    <p:cond delay="0"/>
                                  </p:stCondLst>
                                  <p:childTnLst>
                                    <p:set>
                                      <p:cBhvr>
                                        <p:cTn id="119" dur="1" fill="hold">
                                          <p:stCondLst>
                                            <p:cond delay="0"/>
                                          </p:stCondLst>
                                        </p:cTn>
                                        <p:tgtEl>
                                          <p:spTgt spid="112"/>
                                        </p:tgtEl>
                                        <p:attrNameLst>
                                          <p:attrName>style.visibility</p:attrName>
                                        </p:attrNameLst>
                                      </p:cBhvr>
                                      <p:to>
                                        <p:strVal val="visible"/>
                                      </p:to>
                                    </p:set>
                                    <p:animEffect transition="in" filter="fade">
                                      <p:cBhvr>
                                        <p:cTn id="120" dur="1000"/>
                                        <p:tgtEl>
                                          <p:spTgt spid="112"/>
                                        </p:tgtEl>
                                      </p:cBhvr>
                                    </p:animEffect>
                                    <p:anim calcmode="lin" valueType="num">
                                      <p:cBhvr>
                                        <p:cTn id="121" dur="1000" fill="hold"/>
                                        <p:tgtEl>
                                          <p:spTgt spid="112"/>
                                        </p:tgtEl>
                                        <p:attrNameLst>
                                          <p:attrName>ppt_x</p:attrName>
                                        </p:attrNameLst>
                                      </p:cBhvr>
                                      <p:tavLst>
                                        <p:tav tm="0">
                                          <p:val>
                                            <p:strVal val="#ppt_x"/>
                                          </p:val>
                                        </p:tav>
                                        <p:tav tm="100000">
                                          <p:val>
                                            <p:strVal val="#ppt_x"/>
                                          </p:val>
                                        </p:tav>
                                      </p:tavLst>
                                    </p:anim>
                                    <p:anim calcmode="lin" valueType="num">
                                      <p:cBhvr>
                                        <p:cTn id="122" dur="1000" fill="hold"/>
                                        <p:tgtEl>
                                          <p:spTgt spid="112"/>
                                        </p:tgtEl>
                                        <p:attrNameLst>
                                          <p:attrName>ppt_y</p:attrName>
                                        </p:attrNameLst>
                                      </p:cBhvr>
                                      <p:tavLst>
                                        <p:tav tm="0">
                                          <p:val>
                                            <p:strVal val="#ppt_y-.1"/>
                                          </p:val>
                                        </p:tav>
                                        <p:tav tm="100000">
                                          <p:val>
                                            <p:strVal val="#ppt_y"/>
                                          </p:val>
                                        </p:tav>
                                      </p:tavLst>
                                    </p:anim>
                                  </p:childTnLst>
                                </p:cTn>
                              </p:par>
                              <p:par>
                                <p:cTn id="123" presetID="47" presetClass="entr" presetSubtype="0" fill="hold" grpId="0" nodeType="withEffect">
                                  <p:stCondLst>
                                    <p:cond delay="0"/>
                                  </p:stCondLst>
                                  <p:childTnLst>
                                    <p:set>
                                      <p:cBhvr>
                                        <p:cTn id="124" dur="1" fill="hold">
                                          <p:stCondLst>
                                            <p:cond delay="0"/>
                                          </p:stCondLst>
                                        </p:cTn>
                                        <p:tgtEl>
                                          <p:spTgt spid="113"/>
                                        </p:tgtEl>
                                        <p:attrNameLst>
                                          <p:attrName>style.visibility</p:attrName>
                                        </p:attrNameLst>
                                      </p:cBhvr>
                                      <p:to>
                                        <p:strVal val="visible"/>
                                      </p:to>
                                    </p:set>
                                    <p:animEffect transition="in" filter="fade">
                                      <p:cBhvr>
                                        <p:cTn id="125" dur="1000"/>
                                        <p:tgtEl>
                                          <p:spTgt spid="113"/>
                                        </p:tgtEl>
                                      </p:cBhvr>
                                    </p:animEffect>
                                    <p:anim calcmode="lin" valueType="num">
                                      <p:cBhvr>
                                        <p:cTn id="126" dur="1000" fill="hold"/>
                                        <p:tgtEl>
                                          <p:spTgt spid="113"/>
                                        </p:tgtEl>
                                        <p:attrNameLst>
                                          <p:attrName>ppt_x</p:attrName>
                                        </p:attrNameLst>
                                      </p:cBhvr>
                                      <p:tavLst>
                                        <p:tav tm="0">
                                          <p:val>
                                            <p:strVal val="#ppt_x"/>
                                          </p:val>
                                        </p:tav>
                                        <p:tav tm="100000">
                                          <p:val>
                                            <p:strVal val="#ppt_x"/>
                                          </p:val>
                                        </p:tav>
                                      </p:tavLst>
                                    </p:anim>
                                    <p:anim calcmode="lin" valueType="num">
                                      <p:cBhvr>
                                        <p:cTn id="127" dur="1000" fill="hold"/>
                                        <p:tgtEl>
                                          <p:spTgt spid="113"/>
                                        </p:tgtEl>
                                        <p:attrNameLst>
                                          <p:attrName>ppt_y</p:attrName>
                                        </p:attrNameLst>
                                      </p:cBhvr>
                                      <p:tavLst>
                                        <p:tav tm="0">
                                          <p:val>
                                            <p:strVal val="#ppt_y-.1"/>
                                          </p:val>
                                        </p:tav>
                                        <p:tav tm="100000">
                                          <p:val>
                                            <p:strVal val="#ppt_y"/>
                                          </p:val>
                                        </p:tav>
                                      </p:tavLst>
                                    </p:anim>
                                  </p:childTnLst>
                                </p:cTn>
                              </p:par>
                            </p:childTnLst>
                          </p:cTn>
                        </p:par>
                        <p:par>
                          <p:cTn id="128" fill="hold">
                            <p:stCondLst>
                              <p:cond delay="11500"/>
                            </p:stCondLst>
                            <p:childTnLst>
                              <p:par>
                                <p:cTn id="129" presetID="47" presetClass="entr" presetSubtype="0" fill="hold" nodeType="afterEffect">
                                  <p:stCondLst>
                                    <p:cond delay="0"/>
                                  </p:stCondLst>
                                  <p:childTnLst>
                                    <p:set>
                                      <p:cBhvr>
                                        <p:cTn id="130" dur="1" fill="hold">
                                          <p:stCondLst>
                                            <p:cond delay="0"/>
                                          </p:stCondLst>
                                        </p:cTn>
                                        <p:tgtEl>
                                          <p:spTgt spid="114"/>
                                        </p:tgtEl>
                                        <p:attrNameLst>
                                          <p:attrName>style.visibility</p:attrName>
                                        </p:attrNameLst>
                                      </p:cBhvr>
                                      <p:to>
                                        <p:strVal val="visible"/>
                                      </p:to>
                                    </p:set>
                                    <p:animEffect transition="in" filter="fade">
                                      <p:cBhvr>
                                        <p:cTn id="131" dur="1000"/>
                                        <p:tgtEl>
                                          <p:spTgt spid="114"/>
                                        </p:tgtEl>
                                      </p:cBhvr>
                                    </p:animEffect>
                                    <p:anim calcmode="lin" valueType="num">
                                      <p:cBhvr>
                                        <p:cTn id="132" dur="1000" fill="hold"/>
                                        <p:tgtEl>
                                          <p:spTgt spid="114"/>
                                        </p:tgtEl>
                                        <p:attrNameLst>
                                          <p:attrName>ppt_x</p:attrName>
                                        </p:attrNameLst>
                                      </p:cBhvr>
                                      <p:tavLst>
                                        <p:tav tm="0">
                                          <p:val>
                                            <p:strVal val="#ppt_x"/>
                                          </p:val>
                                        </p:tav>
                                        <p:tav tm="100000">
                                          <p:val>
                                            <p:strVal val="#ppt_x"/>
                                          </p:val>
                                        </p:tav>
                                      </p:tavLst>
                                    </p:anim>
                                    <p:anim calcmode="lin" valueType="num">
                                      <p:cBhvr>
                                        <p:cTn id="133" dur="1000" fill="hold"/>
                                        <p:tgtEl>
                                          <p:spTgt spid="114"/>
                                        </p:tgtEl>
                                        <p:attrNameLst>
                                          <p:attrName>ppt_y</p:attrName>
                                        </p:attrNameLst>
                                      </p:cBhvr>
                                      <p:tavLst>
                                        <p:tav tm="0">
                                          <p:val>
                                            <p:strVal val="#ppt_y-.1"/>
                                          </p:val>
                                        </p:tav>
                                        <p:tav tm="100000">
                                          <p:val>
                                            <p:strVal val="#ppt_y"/>
                                          </p:val>
                                        </p:tav>
                                      </p:tavLst>
                                    </p:anim>
                                  </p:childTnLst>
                                </p:cTn>
                              </p:par>
                            </p:childTnLst>
                          </p:cTn>
                        </p:par>
                        <p:par>
                          <p:cTn id="134" fill="hold">
                            <p:stCondLst>
                              <p:cond delay="12500"/>
                            </p:stCondLst>
                            <p:childTnLst>
                              <p:par>
                                <p:cTn id="135" presetID="37" presetClass="entr" presetSubtype="0" fill="hold" grpId="0" nodeType="afterEffect">
                                  <p:stCondLst>
                                    <p:cond delay="0"/>
                                  </p:stCondLst>
                                  <p:childTnLst>
                                    <p:set>
                                      <p:cBhvr>
                                        <p:cTn id="136" dur="1" fill="hold">
                                          <p:stCondLst>
                                            <p:cond delay="0"/>
                                          </p:stCondLst>
                                        </p:cTn>
                                        <p:tgtEl>
                                          <p:spTgt spid="108"/>
                                        </p:tgtEl>
                                        <p:attrNameLst>
                                          <p:attrName>style.visibility</p:attrName>
                                        </p:attrNameLst>
                                      </p:cBhvr>
                                      <p:to>
                                        <p:strVal val="visible"/>
                                      </p:to>
                                    </p:set>
                                    <p:animEffect transition="in" filter="fade">
                                      <p:cBhvr>
                                        <p:cTn id="137" dur="1000"/>
                                        <p:tgtEl>
                                          <p:spTgt spid="108"/>
                                        </p:tgtEl>
                                      </p:cBhvr>
                                    </p:animEffect>
                                    <p:anim calcmode="lin" valueType="num">
                                      <p:cBhvr>
                                        <p:cTn id="138" dur="1000" fill="hold"/>
                                        <p:tgtEl>
                                          <p:spTgt spid="108"/>
                                        </p:tgtEl>
                                        <p:attrNameLst>
                                          <p:attrName>ppt_x</p:attrName>
                                        </p:attrNameLst>
                                      </p:cBhvr>
                                      <p:tavLst>
                                        <p:tav tm="0">
                                          <p:val>
                                            <p:strVal val="#ppt_x"/>
                                          </p:val>
                                        </p:tav>
                                        <p:tav tm="100000">
                                          <p:val>
                                            <p:strVal val="#ppt_x"/>
                                          </p:val>
                                        </p:tav>
                                      </p:tavLst>
                                    </p:anim>
                                    <p:anim calcmode="lin" valueType="num">
                                      <p:cBhvr>
                                        <p:cTn id="139" dur="900" decel="100000" fill="hold"/>
                                        <p:tgtEl>
                                          <p:spTgt spid="108"/>
                                        </p:tgtEl>
                                        <p:attrNameLst>
                                          <p:attrName>ppt_y</p:attrName>
                                        </p:attrNameLst>
                                      </p:cBhvr>
                                      <p:tavLst>
                                        <p:tav tm="0">
                                          <p:val>
                                            <p:strVal val="#ppt_y+1"/>
                                          </p:val>
                                        </p:tav>
                                        <p:tav tm="100000">
                                          <p:val>
                                            <p:strVal val="#ppt_y-.03"/>
                                          </p:val>
                                        </p:tav>
                                      </p:tavLst>
                                    </p:anim>
                                    <p:anim calcmode="lin" valueType="num">
                                      <p:cBhvr>
                                        <p:cTn id="140" dur="100" accel="100000" fill="hold">
                                          <p:stCondLst>
                                            <p:cond delay="900"/>
                                          </p:stCondLst>
                                        </p:cTn>
                                        <p:tgtEl>
                                          <p:spTgt spid="108"/>
                                        </p:tgtEl>
                                        <p:attrNameLst>
                                          <p:attrName>ppt_y</p:attrName>
                                        </p:attrNameLst>
                                      </p:cBhvr>
                                      <p:tavLst>
                                        <p:tav tm="0">
                                          <p:val>
                                            <p:strVal val="#ppt_y-.03"/>
                                          </p:val>
                                        </p:tav>
                                        <p:tav tm="100000">
                                          <p:val>
                                            <p:strVal val="#ppt_y"/>
                                          </p:val>
                                        </p:tav>
                                      </p:tavLst>
                                    </p:anim>
                                  </p:childTnLst>
                                </p:cTn>
                              </p:par>
                              <p:par>
                                <p:cTn id="141" presetID="37" presetClass="entr" presetSubtype="0" fill="hold" grpId="0" nodeType="withEffect">
                                  <p:stCondLst>
                                    <p:cond delay="0"/>
                                  </p:stCondLst>
                                  <p:childTnLst>
                                    <p:set>
                                      <p:cBhvr>
                                        <p:cTn id="142" dur="1" fill="hold">
                                          <p:stCondLst>
                                            <p:cond delay="0"/>
                                          </p:stCondLst>
                                        </p:cTn>
                                        <p:tgtEl>
                                          <p:spTgt spid="101"/>
                                        </p:tgtEl>
                                        <p:attrNameLst>
                                          <p:attrName>style.visibility</p:attrName>
                                        </p:attrNameLst>
                                      </p:cBhvr>
                                      <p:to>
                                        <p:strVal val="visible"/>
                                      </p:to>
                                    </p:set>
                                    <p:animEffect transition="in" filter="fade">
                                      <p:cBhvr>
                                        <p:cTn id="143" dur="1000"/>
                                        <p:tgtEl>
                                          <p:spTgt spid="101"/>
                                        </p:tgtEl>
                                      </p:cBhvr>
                                    </p:animEffect>
                                    <p:anim calcmode="lin" valueType="num">
                                      <p:cBhvr>
                                        <p:cTn id="144" dur="1000" fill="hold"/>
                                        <p:tgtEl>
                                          <p:spTgt spid="101"/>
                                        </p:tgtEl>
                                        <p:attrNameLst>
                                          <p:attrName>ppt_x</p:attrName>
                                        </p:attrNameLst>
                                      </p:cBhvr>
                                      <p:tavLst>
                                        <p:tav tm="0">
                                          <p:val>
                                            <p:strVal val="#ppt_x"/>
                                          </p:val>
                                        </p:tav>
                                        <p:tav tm="100000">
                                          <p:val>
                                            <p:strVal val="#ppt_x"/>
                                          </p:val>
                                        </p:tav>
                                      </p:tavLst>
                                    </p:anim>
                                    <p:anim calcmode="lin" valueType="num">
                                      <p:cBhvr>
                                        <p:cTn id="145" dur="900" decel="100000" fill="hold"/>
                                        <p:tgtEl>
                                          <p:spTgt spid="101"/>
                                        </p:tgtEl>
                                        <p:attrNameLst>
                                          <p:attrName>ppt_y</p:attrName>
                                        </p:attrNameLst>
                                      </p:cBhvr>
                                      <p:tavLst>
                                        <p:tav tm="0">
                                          <p:val>
                                            <p:strVal val="#ppt_y+1"/>
                                          </p:val>
                                        </p:tav>
                                        <p:tav tm="100000">
                                          <p:val>
                                            <p:strVal val="#ppt_y-.03"/>
                                          </p:val>
                                        </p:tav>
                                      </p:tavLst>
                                    </p:anim>
                                    <p:anim calcmode="lin" valueType="num">
                                      <p:cBhvr>
                                        <p:cTn id="146"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47" fill="hold">
                            <p:stCondLst>
                              <p:cond delay="13500"/>
                            </p:stCondLst>
                            <p:childTnLst>
                              <p:par>
                                <p:cTn id="148" presetID="16" presetClass="entr" presetSubtype="21" fill="hold" nodeType="afterEffect">
                                  <p:stCondLst>
                                    <p:cond delay="0"/>
                                  </p:stCondLst>
                                  <p:childTnLst>
                                    <p:set>
                                      <p:cBhvr>
                                        <p:cTn id="149" dur="1" fill="hold">
                                          <p:stCondLst>
                                            <p:cond delay="0"/>
                                          </p:stCondLst>
                                        </p:cTn>
                                        <p:tgtEl>
                                          <p:spTgt spid="105"/>
                                        </p:tgtEl>
                                        <p:attrNameLst>
                                          <p:attrName>style.visibility</p:attrName>
                                        </p:attrNameLst>
                                      </p:cBhvr>
                                      <p:to>
                                        <p:strVal val="visible"/>
                                      </p:to>
                                    </p:set>
                                    <p:animEffect transition="in" filter="barn(inVertical)">
                                      <p:cBhvr>
                                        <p:cTn id="150" dur="500"/>
                                        <p:tgtEl>
                                          <p:spTgt spid="105"/>
                                        </p:tgtEl>
                                      </p:cBhvr>
                                    </p:animEffect>
                                  </p:childTnLst>
                                </p:cTn>
                              </p:par>
                            </p:childTnLst>
                          </p:cTn>
                        </p:par>
                        <p:par>
                          <p:cTn id="151" fill="hold">
                            <p:stCondLst>
                              <p:cond delay="14000"/>
                            </p:stCondLst>
                            <p:childTnLst>
                              <p:par>
                                <p:cTn id="152" presetID="37" presetClass="entr" presetSubtype="0" fill="hold" grpId="0" nodeType="afterEffect">
                                  <p:stCondLst>
                                    <p:cond delay="0"/>
                                  </p:stCondLst>
                                  <p:childTnLst>
                                    <p:set>
                                      <p:cBhvr>
                                        <p:cTn id="153" dur="1" fill="hold">
                                          <p:stCondLst>
                                            <p:cond delay="0"/>
                                          </p:stCondLst>
                                        </p:cTn>
                                        <p:tgtEl>
                                          <p:spTgt spid="102"/>
                                        </p:tgtEl>
                                        <p:attrNameLst>
                                          <p:attrName>style.visibility</p:attrName>
                                        </p:attrNameLst>
                                      </p:cBhvr>
                                      <p:to>
                                        <p:strVal val="visible"/>
                                      </p:to>
                                    </p:set>
                                    <p:animEffect transition="in" filter="fade">
                                      <p:cBhvr>
                                        <p:cTn id="154" dur="1000"/>
                                        <p:tgtEl>
                                          <p:spTgt spid="102"/>
                                        </p:tgtEl>
                                      </p:cBhvr>
                                    </p:animEffect>
                                    <p:anim calcmode="lin" valueType="num">
                                      <p:cBhvr>
                                        <p:cTn id="155" dur="1000" fill="hold"/>
                                        <p:tgtEl>
                                          <p:spTgt spid="102"/>
                                        </p:tgtEl>
                                        <p:attrNameLst>
                                          <p:attrName>ppt_x</p:attrName>
                                        </p:attrNameLst>
                                      </p:cBhvr>
                                      <p:tavLst>
                                        <p:tav tm="0">
                                          <p:val>
                                            <p:strVal val="#ppt_x"/>
                                          </p:val>
                                        </p:tav>
                                        <p:tav tm="100000">
                                          <p:val>
                                            <p:strVal val="#ppt_x"/>
                                          </p:val>
                                        </p:tav>
                                      </p:tavLst>
                                    </p:anim>
                                    <p:anim calcmode="lin" valueType="num">
                                      <p:cBhvr>
                                        <p:cTn id="156" dur="900" decel="100000" fill="hold"/>
                                        <p:tgtEl>
                                          <p:spTgt spid="102"/>
                                        </p:tgtEl>
                                        <p:attrNameLst>
                                          <p:attrName>ppt_y</p:attrName>
                                        </p:attrNameLst>
                                      </p:cBhvr>
                                      <p:tavLst>
                                        <p:tav tm="0">
                                          <p:val>
                                            <p:strVal val="#ppt_y+1"/>
                                          </p:val>
                                        </p:tav>
                                        <p:tav tm="100000">
                                          <p:val>
                                            <p:strVal val="#ppt_y-.03"/>
                                          </p:val>
                                        </p:tav>
                                      </p:tavLst>
                                    </p:anim>
                                    <p:anim calcmode="lin" valueType="num">
                                      <p:cBhvr>
                                        <p:cTn id="157"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par>
                                <p:cTn id="158" presetID="37" presetClass="entr" presetSubtype="0" fill="hold" grpId="0" nodeType="withEffect">
                                  <p:stCondLst>
                                    <p:cond delay="0"/>
                                  </p:stCondLst>
                                  <p:childTnLst>
                                    <p:set>
                                      <p:cBhvr>
                                        <p:cTn id="159" dur="1" fill="hold">
                                          <p:stCondLst>
                                            <p:cond delay="0"/>
                                          </p:stCondLst>
                                        </p:cTn>
                                        <p:tgtEl>
                                          <p:spTgt spid="109"/>
                                        </p:tgtEl>
                                        <p:attrNameLst>
                                          <p:attrName>style.visibility</p:attrName>
                                        </p:attrNameLst>
                                      </p:cBhvr>
                                      <p:to>
                                        <p:strVal val="visible"/>
                                      </p:to>
                                    </p:set>
                                    <p:animEffect transition="in" filter="fade">
                                      <p:cBhvr>
                                        <p:cTn id="160" dur="1000"/>
                                        <p:tgtEl>
                                          <p:spTgt spid="109"/>
                                        </p:tgtEl>
                                      </p:cBhvr>
                                    </p:animEffect>
                                    <p:anim calcmode="lin" valueType="num">
                                      <p:cBhvr>
                                        <p:cTn id="161" dur="1000" fill="hold"/>
                                        <p:tgtEl>
                                          <p:spTgt spid="109"/>
                                        </p:tgtEl>
                                        <p:attrNameLst>
                                          <p:attrName>ppt_x</p:attrName>
                                        </p:attrNameLst>
                                      </p:cBhvr>
                                      <p:tavLst>
                                        <p:tav tm="0">
                                          <p:val>
                                            <p:strVal val="#ppt_x"/>
                                          </p:val>
                                        </p:tav>
                                        <p:tav tm="100000">
                                          <p:val>
                                            <p:strVal val="#ppt_x"/>
                                          </p:val>
                                        </p:tav>
                                      </p:tavLst>
                                    </p:anim>
                                    <p:anim calcmode="lin" valueType="num">
                                      <p:cBhvr>
                                        <p:cTn id="162" dur="900" decel="100000" fill="hold"/>
                                        <p:tgtEl>
                                          <p:spTgt spid="109"/>
                                        </p:tgtEl>
                                        <p:attrNameLst>
                                          <p:attrName>ppt_y</p:attrName>
                                        </p:attrNameLst>
                                      </p:cBhvr>
                                      <p:tavLst>
                                        <p:tav tm="0">
                                          <p:val>
                                            <p:strVal val="#ppt_y+1"/>
                                          </p:val>
                                        </p:tav>
                                        <p:tav tm="100000">
                                          <p:val>
                                            <p:strVal val="#ppt_y-.03"/>
                                          </p:val>
                                        </p:tav>
                                      </p:tavLst>
                                    </p:anim>
                                    <p:anim calcmode="lin" valueType="num">
                                      <p:cBhvr>
                                        <p:cTn id="163"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64" fill="hold">
                            <p:stCondLst>
                              <p:cond delay="15000"/>
                            </p:stCondLst>
                            <p:childTnLst>
                              <p:par>
                                <p:cTn id="165" presetID="16" presetClass="entr" presetSubtype="21" fill="hold" nodeType="afterEffect">
                                  <p:stCondLst>
                                    <p:cond delay="0"/>
                                  </p:stCondLst>
                                  <p:childTnLst>
                                    <p:set>
                                      <p:cBhvr>
                                        <p:cTn id="166" dur="1" fill="hold">
                                          <p:stCondLst>
                                            <p:cond delay="0"/>
                                          </p:stCondLst>
                                        </p:cTn>
                                        <p:tgtEl>
                                          <p:spTgt spid="106"/>
                                        </p:tgtEl>
                                        <p:attrNameLst>
                                          <p:attrName>style.visibility</p:attrName>
                                        </p:attrNameLst>
                                      </p:cBhvr>
                                      <p:to>
                                        <p:strVal val="visible"/>
                                      </p:to>
                                    </p:set>
                                    <p:animEffect transition="in" filter="barn(inVertical)">
                                      <p:cBhvr>
                                        <p:cTn id="167" dur="500"/>
                                        <p:tgtEl>
                                          <p:spTgt spid="106"/>
                                        </p:tgtEl>
                                      </p:cBhvr>
                                    </p:animEffect>
                                  </p:childTnLst>
                                </p:cTn>
                              </p:par>
                            </p:childTnLst>
                          </p:cTn>
                        </p:par>
                        <p:par>
                          <p:cTn id="168" fill="hold">
                            <p:stCondLst>
                              <p:cond delay="15500"/>
                            </p:stCondLst>
                            <p:childTnLst>
                              <p:par>
                                <p:cTn id="169" presetID="37" presetClass="entr" presetSubtype="0" fill="hold" grpId="0" nodeType="afterEffect">
                                  <p:stCondLst>
                                    <p:cond delay="0"/>
                                  </p:stCondLst>
                                  <p:childTnLst>
                                    <p:set>
                                      <p:cBhvr>
                                        <p:cTn id="170" dur="1" fill="hold">
                                          <p:stCondLst>
                                            <p:cond delay="0"/>
                                          </p:stCondLst>
                                        </p:cTn>
                                        <p:tgtEl>
                                          <p:spTgt spid="103"/>
                                        </p:tgtEl>
                                        <p:attrNameLst>
                                          <p:attrName>style.visibility</p:attrName>
                                        </p:attrNameLst>
                                      </p:cBhvr>
                                      <p:to>
                                        <p:strVal val="visible"/>
                                      </p:to>
                                    </p:set>
                                    <p:animEffect transition="in" filter="fade">
                                      <p:cBhvr>
                                        <p:cTn id="171" dur="1000"/>
                                        <p:tgtEl>
                                          <p:spTgt spid="103"/>
                                        </p:tgtEl>
                                      </p:cBhvr>
                                    </p:animEffect>
                                    <p:anim calcmode="lin" valueType="num">
                                      <p:cBhvr>
                                        <p:cTn id="172" dur="1000" fill="hold"/>
                                        <p:tgtEl>
                                          <p:spTgt spid="103"/>
                                        </p:tgtEl>
                                        <p:attrNameLst>
                                          <p:attrName>ppt_x</p:attrName>
                                        </p:attrNameLst>
                                      </p:cBhvr>
                                      <p:tavLst>
                                        <p:tav tm="0">
                                          <p:val>
                                            <p:strVal val="#ppt_x"/>
                                          </p:val>
                                        </p:tav>
                                        <p:tav tm="100000">
                                          <p:val>
                                            <p:strVal val="#ppt_x"/>
                                          </p:val>
                                        </p:tav>
                                      </p:tavLst>
                                    </p:anim>
                                    <p:anim calcmode="lin" valueType="num">
                                      <p:cBhvr>
                                        <p:cTn id="173" dur="900" decel="100000" fill="hold"/>
                                        <p:tgtEl>
                                          <p:spTgt spid="103"/>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par>
                                <p:cTn id="175" presetID="37" presetClass="entr" presetSubtype="0" fill="hold" grpId="0" nodeType="withEffect">
                                  <p:stCondLst>
                                    <p:cond delay="0"/>
                                  </p:stCondLst>
                                  <p:childTnLst>
                                    <p:set>
                                      <p:cBhvr>
                                        <p:cTn id="176" dur="1" fill="hold">
                                          <p:stCondLst>
                                            <p:cond delay="0"/>
                                          </p:stCondLst>
                                        </p:cTn>
                                        <p:tgtEl>
                                          <p:spTgt spid="110"/>
                                        </p:tgtEl>
                                        <p:attrNameLst>
                                          <p:attrName>style.visibility</p:attrName>
                                        </p:attrNameLst>
                                      </p:cBhvr>
                                      <p:to>
                                        <p:strVal val="visible"/>
                                      </p:to>
                                    </p:set>
                                    <p:animEffect transition="in" filter="fade">
                                      <p:cBhvr>
                                        <p:cTn id="177" dur="1000"/>
                                        <p:tgtEl>
                                          <p:spTgt spid="110"/>
                                        </p:tgtEl>
                                      </p:cBhvr>
                                    </p:animEffect>
                                    <p:anim calcmode="lin" valueType="num">
                                      <p:cBhvr>
                                        <p:cTn id="178" dur="1000" fill="hold"/>
                                        <p:tgtEl>
                                          <p:spTgt spid="110"/>
                                        </p:tgtEl>
                                        <p:attrNameLst>
                                          <p:attrName>ppt_x</p:attrName>
                                        </p:attrNameLst>
                                      </p:cBhvr>
                                      <p:tavLst>
                                        <p:tav tm="0">
                                          <p:val>
                                            <p:strVal val="#ppt_x"/>
                                          </p:val>
                                        </p:tav>
                                        <p:tav tm="100000">
                                          <p:val>
                                            <p:strVal val="#ppt_x"/>
                                          </p:val>
                                        </p:tav>
                                      </p:tavLst>
                                    </p:anim>
                                    <p:anim calcmode="lin" valueType="num">
                                      <p:cBhvr>
                                        <p:cTn id="179" dur="900" decel="100000" fill="hold"/>
                                        <p:tgtEl>
                                          <p:spTgt spid="110"/>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10"/>
                                        </p:tgtEl>
                                        <p:attrNameLst>
                                          <p:attrName>ppt_y</p:attrName>
                                        </p:attrNameLst>
                                      </p:cBhvr>
                                      <p:tavLst>
                                        <p:tav tm="0">
                                          <p:val>
                                            <p:strVal val="#ppt_y-.03"/>
                                          </p:val>
                                        </p:tav>
                                        <p:tav tm="100000">
                                          <p:val>
                                            <p:strVal val="#ppt_y"/>
                                          </p:val>
                                        </p:tav>
                                      </p:tavLst>
                                    </p:anim>
                                  </p:childTnLst>
                                </p:cTn>
                              </p:par>
                            </p:childTnLst>
                          </p:cTn>
                        </p:par>
                        <p:par>
                          <p:cTn id="181" fill="hold">
                            <p:stCondLst>
                              <p:cond delay="16500"/>
                            </p:stCondLst>
                            <p:childTnLst>
                              <p:par>
                                <p:cTn id="182" presetID="16" presetClass="entr" presetSubtype="21" fill="hold" nodeType="afterEffect">
                                  <p:stCondLst>
                                    <p:cond delay="0"/>
                                  </p:stCondLst>
                                  <p:childTnLst>
                                    <p:set>
                                      <p:cBhvr>
                                        <p:cTn id="183" dur="1" fill="hold">
                                          <p:stCondLst>
                                            <p:cond delay="0"/>
                                          </p:stCondLst>
                                        </p:cTn>
                                        <p:tgtEl>
                                          <p:spTgt spid="107"/>
                                        </p:tgtEl>
                                        <p:attrNameLst>
                                          <p:attrName>style.visibility</p:attrName>
                                        </p:attrNameLst>
                                      </p:cBhvr>
                                      <p:to>
                                        <p:strVal val="visible"/>
                                      </p:to>
                                    </p:set>
                                    <p:animEffect transition="in" filter="barn(inVertical)">
                                      <p:cBhvr>
                                        <p:cTn id="184" dur="500"/>
                                        <p:tgtEl>
                                          <p:spTgt spid="107"/>
                                        </p:tgtEl>
                                      </p:cBhvr>
                                    </p:animEffect>
                                  </p:childTnLst>
                                </p:cTn>
                              </p:par>
                            </p:childTnLst>
                          </p:cTn>
                        </p:par>
                        <p:par>
                          <p:cTn id="185" fill="hold">
                            <p:stCondLst>
                              <p:cond delay="17000"/>
                            </p:stCondLst>
                            <p:childTnLst>
                              <p:par>
                                <p:cTn id="186" presetID="37" presetClass="entr" presetSubtype="0" fill="hold" grpId="0" nodeType="afterEffect">
                                  <p:stCondLst>
                                    <p:cond delay="0"/>
                                  </p:stCondLst>
                                  <p:childTnLst>
                                    <p:set>
                                      <p:cBhvr>
                                        <p:cTn id="187" dur="1" fill="hold">
                                          <p:stCondLst>
                                            <p:cond delay="0"/>
                                          </p:stCondLst>
                                        </p:cTn>
                                        <p:tgtEl>
                                          <p:spTgt spid="104"/>
                                        </p:tgtEl>
                                        <p:attrNameLst>
                                          <p:attrName>style.visibility</p:attrName>
                                        </p:attrNameLst>
                                      </p:cBhvr>
                                      <p:to>
                                        <p:strVal val="visible"/>
                                      </p:to>
                                    </p:set>
                                    <p:animEffect transition="in" filter="fade">
                                      <p:cBhvr>
                                        <p:cTn id="188" dur="1000"/>
                                        <p:tgtEl>
                                          <p:spTgt spid="104"/>
                                        </p:tgtEl>
                                      </p:cBhvr>
                                    </p:animEffect>
                                    <p:anim calcmode="lin" valueType="num">
                                      <p:cBhvr>
                                        <p:cTn id="189" dur="1000" fill="hold"/>
                                        <p:tgtEl>
                                          <p:spTgt spid="104"/>
                                        </p:tgtEl>
                                        <p:attrNameLst>
                                          <p:attrName>ppt_x</p:attrName>
                                        </p:attrNameLst>
                                      </p:cBhvr>
                                      <p:tavLst>
                                        <p:tav tm="0">
                                          <p:val>
                                            <p:strVal val="#ppt_x"/>
                                          </p:val>
                                        </p:tav>
                                        <p:tav tm="100000">
                                          <p:val>
                                            <p:strVal val="#ppt_x"/>
                                          </p:val>
                                        </p:tav>
                                      </p:tavLst>
                                    </p:anim>
                                    <p:anim calcmode="lin" valueType="num">
                                      <p:cBhvr>
                                        <p:cTn id="190" dur="900" decel="100000" fill="hold"/>
                                        <p:tgtEl>
                                          <p:spTgt spid="104"/>
                                        </p:tgtEl>
                                        <p:attrNameLst>
                                          <p:attrName>ppt_y</p:attrName>
                                        </p:attrNameLst>
                                      </p:cBhvr>
                                      <p:tavLst>
                                        <p:tav tm="0">
                                          <p:val>
                                            <p:strVal val="#ppt_y+1"/>
                                          </p:val>
                                        </p:tav>
                                        <p:tav tm="100000">
                                          <p:val>
                                            <p:strVal val="#ppt_y-.03"/>
                                          </p:val>
                                        </p:tav>
                                      </p:tavLst>
                                    </p:anim>
                                    <p:anim calcmode="lin" valueType="num">
                                      <p:cBhvr>
                                        <p:cTn id="191"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par>
                                <p:cTn id="192" presetID="37" presetClass="entr" presetSubtype="0" fill="hold" grpId="0" nodeType="withEffect">
                                  <p:stCondLst>
                                    <p:cond delay="0"/>
                                  </p:stCondLst>
                                  <p:childTnLst>
                                    <p:set>
                                      <p:cBhvr>
                                        <p:cTn id="193" dur="1" fill="hold">
                                          <p:stCondLst>
                                            <p:cond delay="0"/>
                                          </p:stCondLst>
                                        </p:cTn>
                                        <p:tgtEl>
                                          <p:spTgt spid="111"/>
                                        </p:tgtEl>
                                        <p:attrNameLst>
                                          <p:attrName>style.visibility</p:attrName>
                                        </p:attrNameLst>
                                      </p:cBhvr>
                                      <p:to>
                                        <p:strVal val="visible"/>
                                      </p:to>
                                    </p:set>
                                    <p:animEffect transition="in" filter="fade">
                                      <p:cBhvr>
                                        <p:cTn id="194" dur="1000"/>
                                        <p:tgtEl>
                                          <p:spTgt spid="111"/>
                                        </p:tgtEl>
                                      </p:cBhvr>
                                    </p:animEffect>
                                    <p:anim calcmode="lin" valueType="num">
                                      <p:cBhvr>
                                        <p:cTn id="195" dur="1000" fill="hold"/>
                                        <p:tgtEl>
                                          <p:spTgt spid="111"/>
                                        </p:tgtEl>
                                        <p:attrNameLst>
                                          <p:attrName>ppt_x</p:attrName>
                                        </p:attrNameLst>
                                      </p:cBhvr>
                                      <p:tavLst>
                                        <p:tav tm="0">
                                          <p:val>
                                            <p:strVal val="#ppt_x"/>
                                          </p:val>
                                        </p:tav>
                                        <p:tav tm="100000">
                                          <p:val>
                                            <p:strVal val="#ppt_x"/>
                                          </p:val>
                                        </p:tav>
                                      </p:tavLst>
                                    </p:anim>
                                    <p:anim calcmode="lin" valueType="num">
                                      <p:cBhvr>
                                        <p:cTn id="196" dur="900" decel="100000" fill="hold"/>
                                        <p:tgtEl>
                                          <p:spTgt spid="111"/>
                                        </p:tgtEl>
                                        <p:attrNameLst>
                                          <p:attrName>ppt_y</p:attrName>
                                        </p:attrNameLst>
                                      </p:cBhvr>
                                      <p:tavLst>
                                        <p:tav tm="0">
                                          <p:val>
                                            <p:strVal val="#ppt_y+1"/>
                                          </p:val>
                                        </p:tav>
                                        <p:tav tm="100000">
                                          <p:val>
                                            <p:strVal val="#ppt_y-.03"/>
                                          </p:val>
                                        </p:tav>
                                      </p:tavLst>
                                    </p:anim>
                                    <p:anim calcmode="lin" valueType="num">
                                      <p:cBhvr>
                                        <p:cTn id="197" dur="100" accel="100000" fill="hold">
                                          <p:stCondLst>
                                            <p:cond delay="900"/>
                                          </p:stCondLst>
                                        </p:cTn>
                                        <p:tgtEl>
                                          <p:spTgt spid="111"/>
                                        </p:tgtEl>
                                        <p:attrNameLst>
                                          <p:attrName>ppt_y</p:attrName>
                                        </p:attrNameLst>
                                      </p:cBhvr>
                                      <p:tavLst>
                                        <p:tav tm="0">
                                          <p:val>
                                            <p:strVal val="#ppt_y-.03"/>
                                          </p:val>
                                        </p:tav>
                                        <p:tav tm="100000">
                                          <p:val>
                                            <p:strVal val="#ppt_y"/>
                                          </p:val>
                                        </p:tav>
                                      </p:tavLst>
                                    </p:anim>
                                  </p:childTnLst>
                                </p:cTn>
                              </p:par>
                            </p:childTnLst>
                          </p:cTn>
                        </p:par>
                        <p:par>
                          <p:cTn id="198" fill="hold">
                            <p:stCondLst>
                              <p:cond delay="18000"/>
                            </p:stCondLst>
                            <p:childTnLst>
                              <p:par>
                                <p:cTn id="199" presetID="53" presetClass="entr" presetSubtype="528" fill="hold" grpId="0" nodeType="afterEffect">
                                  <p:stCondLst>
                                    <p:cond delay="0"/>
                                  </p:stCondLst>
                                  <p:childTnLst>
                                    <p:set>
                                      <p:cBhvr>
                                        <p:cTn id="200" dur="1" fill="hold">
                                          <p:stCondLst>
                                            <p:cond delay="0"/>
                                          </p:stCondLst>
                                        </p:cTn>
                                        <p:tgtEl>
                                          <p:spTgt spid="117"/>
                                        </p:tgtEl>
                                        <p:attrNameLst>
                                          <p:attrName>style.visibility</p:attrName>
                                        </p:attrNameLst>
                                      </p:cBhvr>
                                      <p:to>
                                        <p:strVal val="visible"/>
                                      </p:to>
                                    </p:set>
                                    <p:anim calcmode="lin" valueType="num">
                                      <p:cBhvr>
                                        <p:cTn id="201" dur="250" fill="hold"/>
                                        <p:tgtEl>
                                          <p:spTgt spid="117"/>
                                        </p:tgtEl>
                                        <p:attrNameLst>
                                          <p:attrName>ppt_w</p:attrName>
                                        </p:attrNameLst>
                                      </p:cBhvr>
                                      <p:tavLst>
                                        <p:tav tm="0">
                                          <p:val>
                                            <p:fltVal val="0"/>
                                          </p:val>
                                        </p:tav>
                                        <p:tav tm="100000">
                                          <p:val>
                                            <p:strVal val="#ppt_w"/>
                                          </p:val>
                                        </p:tav>
                                      </p:tavLst>
                                    </p:anim>
                                    <p:anim calcmode="lin" valueType="num">
                                      <p:cBhvr>
                                        <p:cTn id="202" dur="250" fill="hold"/>
                                        <p:tgtEl>
                                          <p:spTgt spid="117"/>
                                        </p:tgtEl>
                                        <p:attrNameLst>
                                          <p:attrName>ppt_h</p:attrName>
                                        </p:attrNameLst>
                                      </p:cBhvr>
                                      <p:tavLst>
                                        <p:tav tm="0">
                                          <p:val>
                                            <p:fltVal val="0"/>
                                          </p:val>
                                        </p:tav>
                                        <p:tav tm="100000">
                                          <p:val>
                                            <p:strVal val="#ppt_h"/>
                                          </p:val>
                                        </p:tav>
                                      </p:tavLst>
                                    </p:anim>
                                    <p:animEffect transition="in" filter="fade">
                                      <p:cBhvr>
                                        <p:cTn id="203" dur="250"/>
                                        <p:tgtEl>
                                          <p:spTgt spid="117"/>
                                        </p:tgtEl>
                                      </p:cBhvr>
                                    </p:animEffect>
                                    <p:anim calcmode="lin" valueType="num">
                                      <p:cBhvr>
                                        <p:cTn id="204" dur="250" fill="hold"/>
                                        <p:tgtEl>
                                          <p:spTgt spid="117"/>
                                        </p:tgtEl>
                                        <p:attrNameLst>
                                          <p:attrName>ppt_x</p:attrName>
                                        </p:attrNameLst>
                                      </p:cBhvr>
                                      <p:tavLst>
                                        <p:tav tm="0">
                                          <p:val>
                                            <p:fltVal val="0.5"/>
                                          </p:val>
                                        </p:tav>
                                        <p:tav tm="100000">
                                          <p:val>
                                            <p:strVal val="#ppt_x"/>
                                          </p:val>
                                        </p:tav>
                                      </p:tavLst>
                                    </p:anim>
                                    <p:anim calcmode="lin" valueType="num">
                                      <p:cBhvr>
                                        <p:cTn id="205" dur="250" fill="hold"/>
                                        <p:tgtEl>
                                          <p:spTgt spid="117"/>
                                        </p:tgtEl>
                                        <p:attrNameLst>
                                          <p:attrName>ppt_y</p:attrName>
                                        </p:attrNameLst>
                                      </p:cBhvr>
                                      <p:tavLst>
                                        <p:tav tm="0">
                                          <p:val>
                                            <p:fltVal val="0.5"/>
                                          </p:val>
                                        </p:tav>
                                        <p:tav tm="100000">
                                          <p:val>
                                            <p:strVal val="#ppt_y"/>
                                          </p:val>
                                        </p:tav>
                                      </p:tavLst>
                                    </p:anim>
                                  </p:childTnLst>
                                </p:cTn>
                              </p:par>
                            </p:childTnLst>
                          </p:cTn>
                        </p:par>
                        <p:par>
                          <p:cTn id="206" fill="hold">
                            <p:stCondLst>
                              <p:cond delay="18250"/>
                            </p:stCondLst>
                            <p:childTnLst>
                              <p:par>
                                <p:cTn id="207" presetID="42" presetClass="entr" presetSubtype="0" fill="hold" grpId="0" nodeType="afterEffect">
                                  <p:stCondLst>
                                    <p:cond delay="0"/>
                                  </p:stCondLst>
                                  <p:childTnLst>
                                    <p:set>
                                      <p:cBhvr>
                                        <p:cTn id="208" dur="1" fill="hold">
                                          <p:stCondLst>
                                            <p:cond delay="0"/>
                                          </p:stCondLst>
                                        </p:cTn>
                                        <p:tgtEl>
                                          <p:spTgt spid="118"/>
                                        </p:tgtEl>
                                        <p:attrNameLst>
                                          <p:attrName>style.visibility</p:attrName>
                                        </p:attrNameLst>
                                      </p:cBhvr>
                                      <p:to>
                                        <p:strVal val="visible"/>
                                      </p:to>
                                    </p:set>
                                    <p:animEffect transition="in" filter="fade">
                                      <p:cBhvr>
                                        <p:cTn id="209" dur="1000"/>
                                        <p:tgtEl>
                                          <p:spTgt spid="118"/>
                                        </p:tgtEl>
                                      </p:cBhvr>
                                    </p:animEffect>
                                    <p:anim calcmode="lin" valueType="num">
                                      <p:cBhvr>
                                        <p:cTn id="210" dur="1000" fill="hold"/>
                                        <p:tgtEl>
                                          <p:spTgt spid="118"/>
                                        </p:tgtEl>
                                        <p:attrNameLst>
                                          <p:attrName>ppt_x</p:attrName>
                                        </p:attrNameLst>
                                      </p:cBhvr>
                                      <p:tavLst>
                                        <p:tav tm="0">
                                          <p:val>
                                            <p:strVal val="#ppt_x"/>
                                          </p:val>
                                        </p:tav>
                                        <p:tav tm="100000">
                                          <p:val>
                                            <p:strVal val="#ppt_x"/>
                                          </p:val>
                                        </p:tav>
                                      </p:tavLst>
                                    </p:anim>
                                    <p:anim calcmode="lin" valueType="num">
                                      <p:cBhvr>
                                        <p:cTn id="211" dur="1000" fill="hold"/>
                                        <p:tgtEl>
                                          <p:spTgt spid="118"/>
                                        </p:tgtEl>
                                        <p:attrNameLst>
                                          <p:attrName>ppt_y</p:attrName>
                                        </p:attrNameLst>
                                      </p:cBhvr>
                                      <p:tavLst>
                                        <p:tav tm="0">
                                          <p:val>
                                            <p:strVal val="#ppt_y+.1"/>
                                          </p:val>
                                        </p:tav>
                                        <p:tav tm="100000">
                                          <p:val>
                                            <p:strVal val="#ppt_y"/>
                                          </p:val>
                                        </p:tav>
                                      </p:tavLst>
                                    </p:anim>
                                  </p:childTnLst>
                                </p:cTn>
                              </p:par>
                            </p:childTnLst>
                          </p:cTn>
                        </p:par>
                        <p:par>
                          <p:cTn id="212" fill="hold">
                            <p:stCondLst>
                              <p:cond delay="19250"/>
                            </p:stCondLst>
                            <p:childTnLst>
                              <p:par>
                                <p:cTn id="213" presetID="47" presetClass="entr" presetSubtype="0" fill="hold" grpId="0" nodeType="afterEffect">
                                  <p:stCondLst>
                                    <p:cond delay="0"/>
                                  </p:stCondLst>
                                  <p:childTnLst>
                                    <p:set>
                                      <p:cBhvr>
                                        <p:cTn id="214" dur="1" fill="hold">
                                          <p:stCondLst>
                                            <p:cond delay="0"/>
                                          </p:stCondLst>
                                        </p:cTn>
                                        <p:tgtEl>
                                          <p:spTgt spid="130"/>
                                        </p:tgtEl>
                                        <p:attrNameLst>
                                          <p:attrName>style.visibility</p:attrName>
                                        </p:attrNameLst>
                                      </p:cBhvr>
                                      <p:to>
                                        <p:strVal val="visible"/>
                                      </p:to>
                                    </p:set>
                                    <p:animEffect transition="in" filter="fade">
                                      <p:cBhvr>
                                        <p:cTn id="215" dur="1000"/>
                                        <p:tgtEl>
                                          <p:spTgt spid="130"/>
                                        </p:tgtEl>
                                      </p:cBhvr>
                                    </p:animEffect>
                                    <p:anim calcmode="lin" valueType="num">
                                      <p:cBhvr>
                                        <p:cTn id="216" dur="1000" fill="hold"/>
                                        <p:tgtEl>
                                          <p:spTgt spid="130"/>
                                        </p:tgtEl>
                                        <p:attrNameLst>
                                          <p:attrName>ppt_x</p:attrName>
                                        </p:attrNameLst>
                                      </p:cBhvr>
                                      <p:tavLst>
                                        <p:tav tm="0">
                                          <p:val>
                                            <p:strVal val="#ppt_x"/>
                                          </p:val>
                                        </p:tav>
                                        <p:tav tm="100000">
                                          <p:val>
                                            <p:strVal val="#ppt_x"/>
                                          </p:val>
                                        </p:tav>
                                      </p:tavLst>
                                    </p:anim>
                                    <p:anim calcmode="lin" valueType="num">
                                      <p:cBhvr>
                                        <p:cTn id="217" dur="1000" fill="hold"/>
                                        <p:tgtEl>
                                          <p:spTgt spid="130"/>
                                        </p:tgtEl>
                                        <p:attrNameLst>
                                          <p:attrName>ppt_y</p:attrName>
                                        </p:attrNameLst>
                                      </p:cBhvr>
                                      <p:tavLst>
                                        <p:tav tm="0">
                                          <p:val>
                                            <p:strVal val="#ppt_y-.1"/>
                                          </p:val>
                                        </p:tav>
                                        <p:tav tm="100000">
                                          <p:val>
                                            <p:strVal val="#ppt_y"/>
                                          </p:val>
                                        </p:tav>
                                      </p:tavLst>
                                    </p:anim>
                                  </p:childTnLst>
                                </p:cTn>
                              </p:par>
                              <p:par>
                                <p:cTn id="218" presetID="47" presetClass="entr" presetSubtype="0" fill="hold" grpId="0" nodeType="withEffect">
                                  <p:stCondLst>
                                    <p:cond delay="0"/>
                                  </p:stCondLst>
                                  <p:childTnLst>
                                    <p:set>
                                      <p:cBhvr>
                                        <p:cTn id="219" dur="1" fill="hold">
                                          <p:stCondLst>
                                            <p:cond delay="0"/>
                                          </p:stCondLst>
                                        </p:cTn>
                                        <p:tgtEl>
                                          <p:spTgt spid="131"/>
                                        </p:tgtEl>
                                        <p:attrNameLst>
                                          <p:attrName>style.visibility</p:attrName>
                                        </p:attrNameLst>
                                      </p:cBhvr>
                                      <p:to>
                                        <p:strVal val="visible"/>
                                      </p:to>
                                    </p:set>
                                    <p:animEffect transition="in" filter="fade">
                                      <p:cBhvr>
                                        <p:cTn id="220" dur="1000"/>
                                        <p:tgtEl>
                                          <p:spTgt spid="131"/>
                                        </p:tgtEl>
                                      </p:cBhvr>
                                    </p:animEffect>
                                    <p:anim calcmode="lin" valueType="num">
                                      <p:cBhvr>
                                        <p:cTn id="221" dur="1000" fill="hold"/>
                                        <p:tgtEl>
                                          <p:spTgt spid="131"/>
                                        </p:tgtEl>
                                        <p:attrNameLst>
                                          <p:attrName>ppt_x</p:attrName>
                                        </p:attrNameLst>
                                      </p:cBhvr>
                                      <p:tavLst>
                                        <p:tav tm="0">
                                          <p:val>
                                            <p:strVal val="#ppt_x"/>
                                          </p:val>
                                        </p:tav>
                                        <p:tav tm="100000">
                                          <p:val>
                                            <p:strVal val="#ppt_x"/>
                                          </p:val>
                                        </p:tav>
                                      </p:tavLst>
                                    </p:anim>
                                    <p:anim calcmode="lin" valueType="num">
                                      <p:cBhvr>
                                        <p:cTn id="222" dur="1000" fill="hold"/>
                                        <p:tgtEl>
                                          <p:spTgt spid="131"/>
                                        </p:tgtEl>
                                        <p:attrNameLst>
                                          <p:attrName>ppt_y</p:attrName>
                                        </p:attrNameLst>
                                      </p:cBhvr>
                                      <p:tavLst>
                                        <p:tav tm="0">
                                          <p:val>
                                            <p:strVal val="#ppt_y-.1"/>
                                          </p:val>
                                        </p:tav>
                                        <p:tav tm="100000">
                                          <p:val>
                                            <p:strVal val="#ppt_y"/>
                                          </p:val>
                                        </p:tav>
                                      </p:tavLst>
                                    </p:anim>
                                  </p:childTnLst>
                                </p:cTn>
                              </p:par>
                            </p:childTnLst>
                          </p:cTn>
                        </p:par>
                        <p:par>
                          <p:cTn id="223" fill="hold">
                            <p:stCondLst>
                              <p:cond delay="20250"/>
                            </p:stCondLst>
                            <p:childTnLst>
                              <p:par>
                                <p:cTn id="224" presetID="47" presetClass="entr" presetSubtype="0" fill="hold" nodeType="afterEffect">
                                  <p:stCondLst>
                                    <p:cond delay="0"/>
                                  </p:stCondLst>
                                  <p:childTnLst>
                                    <p:set>
                                      <p:cBhvr>
                                        <p:cTn id="225" dur="1" fill="hold">
                                          <p:stCondLst>
                                            <p:cond delay="0"/>
                                          </p:stCondLst>
                                        </p:cTn>
                                        <p:tgtEl>
                                          <p:spTgt spid="132"/>
                                        </p:tgtEl>
                                        <p:attrNameLst>
                                          <p:attrName>style.visibility</p:attrName>
                                        </p:attrNameLst>
                                      </p:cBhvr>
                                      <p:to>
                                        <p:strVal val="visible"/>
                                      </p:to>
                                    </p:set>
                                    <p:animEffect transition="in" filter="fade">
                                      <p:cBhvr>
                                        <p:cTn id="226" dur="1000"/>
                                        <p:tgtEl>
                                          <p:spTgt spid="132"/>
                                        </p:tgtEl>
                                      </p:cBhvr>
                                    </p:animEffect>
                                    <p:anim calcmode="lin" valueType="num">
                                      <p:cBhvr>
                                        <p:cTn id="227" dur="1000" fill="hold"/>
                                        <p:tgtEl>
                                          <p:spTgt spid="132"/>
                                        </p:tgtEl>
                                        <p:attrNameLst>
                                          <p:attrName>ppt_x</p:attrName>
                                        </p:attrNameLst>
                                      </p:cBhvr>
                                      <p:tavLst>
                                        <p:tav tm="0">
                                          <p:val>
                                            <p:strVal val="#ppt_x"/>
                                          </p:val>
                                        </p:tav>
                                        <p:tav tm="100000">
                                          <p:val>
                                            <p:strVal val="#ppt_x"/>
                                          </p:val>
                                        </p:tav>
                                      </p:tavLst>
                                    </p:anim>
                                    <p:anim calcmode="lin" valueType="num">
                                      <p:cBhvr>
                                        <p:cTn id="228" dur="1000" fill="hold"/>
                                        <p:tgtEl>
                                          <p:spTgt spid="132"/>
                                        </p:tgtEl>
                                        <p:attrNameLst>
                                          <p:attrName>ppt_y</p:attrName>
                                        </p:attrNameLst>
                                      </p:cBhvr>
                                      <p:tavLst>
                                        <p:tav tm="0">
                                          <p:val>
                                            <p:strVal val="#ppt_y-.1"/>
                                          </p:val>
                                        </p:tav>
                                        <p:tav tm="100000">
                                          <p:val>
                                            <p:strVal val="#ppt_y"/>
                                          </p:val>
                                        </p:tav>
                                      </p:tavLst>
                                    </p:anim>
                                  </p:childTnLst>
                                </p:cTn>
                              </p:par>
                            </p:childTnLst>
                          </p:cTn>
                        </p:par>
                        <p:par>
                          <p:cTn id="229" fill="hold">
                            <p:stCondLst>
                              <p:cond delay="21250"/>
                            </p:stCondLst>
                            <p:childTnLst>
                              <p:par>
                                <p:cTn id="230" presetID="37" presetClass="entr" presetSubtype="0" fill="hold" grpId="0" nodeType="afterEffect">
                                  <p:stCondLst>
                                    <p:cond delay="0"/>
                                  </p:stCondLst>
                                  <p:childTnLst>
                                    <p:set>
                                      <p:cBhvr>
                                        <p:cTn id="231" dur="1" fill="hold">
                                          <p:stCondLst>
                                            <p:cond delay="0"/>
                                          </p:stCondLst>
                                        </p:cTn>
                                        <p:tgtEl>
                                          <p:spTgt spid="126"/>
                                        </p:tgtEl>
                                        <p:attrNameLst>
                                          <p:attrName>style.visibility</p:attrName>
                                        </p:attrNameLst>
                                      </p:cBhvr>
                                      <p:to>
                                        <p:strVal val="visible"/>
                                      </p:to>
                                    </p:set>
                                    <p:animEffect transition="in" filter="fade">
                                      <p:cBhvr>
                                        <p:cTn id="232" dur="1000"/>
                                        <p:tgtEl>
                                          <p:spTgt spid="126"/>
                                        </p:tgtEl>
                                      </p:cBhvr>
                                    </p:animEffect>
                                    <p:anim calcmode="lin" valueType="num">
                                      <p:cBhvr>
                                        <p:cTn id="233" dur="1000" fill="hold"/>
                                        <p:tgtEl>
                                          <p:spTgt spid="126"/>
                                        </p:tgtEl>
                                        <p:attrNameLst>
                                          <p:attrName>ppt_x</p:attrName>
                                        </p:attrNameLst>
                                      </p:cBhvr>
                                      <p:tavLst>
                                        <p:tav tm="0">
                                          <p:val>
                                            <p:strVal val="#ppt_x"/>
                                          </p:val>
                                        </p:tav>
                                        <p:tav tm="100000">
                                          <p:val>
                                            <p:strVal val="#ppt_x"/>
                                          </p:val>
                                        </p:tav>
                                      </p:tavLst>
                                    </p:anim>
                                    <p:anim calcmode="lin" valueType="num">
                                      <p:cBhvr>
                                        <p:cTn id="234" dur="900" decel="100000" fill="hold"/>
                                        <p:tgtEl>
                                          <p:spTgt spid="126"/>
                                        </p:tgtEl>
                                        <p:attrNameLst>
                                          <p:attrName>ppt_y</p:attrName>
                                        </p:attrNameLst>
                                      </p:cBhvr>
                                      <p:tavLst>
                                        <p:tav tm="0">
                                          <p:val>
                                            <p:strVal val="#ppt_y+1"/>
                                          </p:val>
                                        </p:tav>
                                        <p:tav tm="100000">
                                          <p:val>
                                            <p:strVal val="#ppt_y-.03"/>
                                          </p:val>
                                        </p:tav>
                                      </p:tavLst>
                                    </p:anim>
                                    <p:anim calcmode="lin" valueType="num">
                                      <p:cBhvr>
                                        <p:cTn id="235"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par>
                                <p:cTn id="236" presetID="37" presetClass="entr" presetSubtype="0" fill="hold" grpId="0" nodeType="withEffect">
                                  <p:stCondLst>
                                    <p:cond delay="0"/>
                                  </p:stCondLst>
                                  <p:childTnLst>
                                    <p:set>
                                      <p:cBhvr>
                                        <p:cTn id="237" dur="1" fill="hold">
                                          <p:stCondLst>
                                            <p:cond delay="0"/>
                                          </p:stCondLst>
                                        </p:cTn>
                                        <p:tgtEl>
                                          <p:spTgt spid="119"/>
                                        </p:tgtEl>
                                        <p:attrNameLst>
                                          <p:attrName>style.visibility</p:attrName>
                                        </p:attrNameLst>
                                      </p:cBhvr>
                                      <p:to>
                                        <p:strVal val="visible"/>
                                      </p:to>
                                    </p:set>
                                    <p:animEffect transition="in" filter="fade">
                                      <p:cBhvr>
                                        <p:cTn id="238" dur="1000"/>
                                        <p:tgtEl>
                                          <p:spTgt spid="119"/>
                                        </p:tgtEl>
                                      </p:cBhvr>
                                    </p:animEffect>
                                    <p:anim calcmode="lin" valueType="num">
                                      <p:cBhvr>
                                        <p:cTn id="239" dur="1000" fill="hold"/>
                                        <p:tgtEl>
                                          <p:spTgt spid="119"/>
                                        </p:tgtEl>
                                        <p:attrNameLst>
                                          <p:attrName>ppt_x</p:attrName>
                                        </p:attrNameLst>
                                      </p:cBhvr>
                                      <p:tavLst>
                                        <p:tav tm="0">
                                          <p:val>
                                            <p:strVal val="#ppt_x"/>
                                          </p:val>
                                        </p:tav>
                                        <p:tav tm="100000">
                                          <p:val>
                                            <p:strVal val="#ppt_x"/>
                                          </p:val>
                                        </p:tav>
                                      </p:tavLst>
                                    </p:anim>
                                    <p:anim calcmode="lin" valueType="num">
                                      <p:cBhvr>
                                        <p:cTn id="240" dur="900" decel="100000" fill="hold"/>
                                        <p:tgtEl>
                                          <p:spTgt spid="119"/>
                                        </p:tgtEl>
                                        <p:attrNameLst>
                                          <p:attrName>ppt_y</p:attrName>
                                        </p:attrNameLst>
                                      </p:cBhvr>
                                      <p:tavLst>
                                        <p:tav tm="0">
                                          <p:val>
                                            <p:strVal val="#ppt_y+1"/>
                                          </p:val>
                                        </p:tav>
                                        <p:tav tm="100000">
                                          <p:val>
                                            <p:strVal val="#ppt_y-.03"/>
                                          </p:val>
                                        </p:tav>
                                      </p:tavLst>
                                    </p:anim>
                                    <p:anim calcmode="lin" valueType="num">
                                      <p:cBhvr>
                                        <p:cTn id="241" dur="100" accel="100000" fill="hold">
                                          <p:stCondLst>
                                            <p:cond delay="900"/>
                                          </p:stCondLst>
                                        </p:cTn>
                                        <p:tgtEl>
                                          <p:spTgt spid="119"/>
                                        </p:tgtEl>
                                        <p:attrNameLst>
                                          <p:attrName>ppt_y</p:attrName>
                                        </p:attrNameLst>
                                      </p:cBhvr>
                                      <p:tavLst>
                                        <p:tav tm="0">
                                          <p:val>
                                            <p:strVal val="#ppt_y-.03"/>
                                          </p:val>
                                        </p:tav>
                                        <p:tav tm="100000">
                                          <p:val>
                                            <p:strVal val="#ppt_y"/>
                                          </p:val>
                                        </p:tav>
                                      </p:tavLst>
                                    </p:anim>
                                  </p:childTnLst>
                                </p:cTn>
                              </p:par>
                            </p:childTnLst>
                          </p:cTn>
                        </p:par>
                        <p:par>
                          <p:cTn id="242" fill="hold">
                            <p:stCondLst>
                              <p:cond delay="22250"/>
                            </p:stCondLst>
                            <p:childTnLst>
                              <p:par>
                                <p:cTn id="243" presetID="16" presetClass="entr" presetSubtype="21" fill="hold" nodeType="afterEffect">
                                  <p:stCondLst>
                                    <p:cond delay="0"/>
                                  </p:stCondLst>
                                  <p:childTnLst>
                                    <p:set>
                                      <p:cBhvr>
                                        <p:cTn id="244" dur="1" fill="hold">
                                          <p:stCondLst>
                                            <p:cond delay="0"/>
                                          </p:stCondLst>
                                        </p:cTn>
                                        <p:tgtEl>
                                          <p:spTgt spid="123"/>
                                        </p:tgtEl>
                                        <p:attrNameLst>
                                          <p:attrName>style.visibility</p:attrName>
                                        </p:attrNameLst>
                                      </p:cBhvr>
                                      <p:to>
                                        <p:strVal val="visible"/>
                                      </p:to>
                                    </p:set>
                                    <p:animEffect transition="in" filter="barn(inVertical)">
                                      <p:cBhvr>
                                        <p:cTn id="245" dur="500"/>
                                        <p:tgtEl>
                                          <p:spTgt spid="123"/>
                                        </p:tgtEl>
                                      </p:cBhvr>
                                    </p:animEffect>
                                  </p:childTnLst>
                                </p:cTn>
                              </p:par>
                            </p:childTnLst>
                          </p:cTn>
                        </p:par>
                        <p:par>
                          <p:cTn id="246" fill="hold">
                            <p:stCondLst>
                              <p:cond delay="22750"/>
                            </p:stCondLst>
                            <p:childTnLst>
                              <p:par>
                                <p:cTn id="247" presetID="37" presetClass="entr" presetSubtype="0" fill="hold" grpId="0" nodeType="afterEffect">
                                  <p:stCondLst>
                                    <p:cond delay="0"/>
                                  </p:stCondLst>
                                  <p:childTnLst>
                                    <p:set>
                                      <p:cBhvr>
                                        <p:cTn id="248" dur="1" fill="hold">
                                          <p:stCondLst>
                                            <p:cond delay="0"/>
                                          </p:stCondLst>
                                        </p:cTn>
                                        <p:tgtEl>
                                          <p:spTgt spid="120"/>
                                        </p:tgtEl>
                                        <p:attrNameLst>
                                          <p:attrName>style.visibility</p:attrName>
                                        </p:attrNameLst>
                                      </p:cBhvr>
                                      <p:to>
                                        <p:strVal val="visible"/>
                                      </p:to>
                                    </p:set>
                                    <p:animEffect transition="in" filter="fade">
                                      <p:cBhvr>
                                        <p:cTn id="249" dur="1000"/>
                                        <p:tgtEl>
                                          <p:spTgt spid="120"/>
                                        </p:tgtEl>
                                      </p:cBhvr>
                                    </p:animEffect>
                                    <p:anim calcmode="lin" valueType="num">
                                      <p:cBhvr>
                                        <p:cTn id="250" dur="1000" fill="hold"/>
                                        <p:tgtEl>
                                          <p:spTgt spid="120"/>
                                        </p:tgtEl>
                                        <p:attrNameLst>
                                          <p:attrName>ppt_x</p:attrName>
                                        </p:attrNameLst>
                                      </p:cBhvr>
                                      <p:tavLst>
                                        <p:tav tm="0">
                                          <p:val>
                                            <p:strVal val="#ppt_x"/>
                                          </p:val>
                                        </p:tav>
                                        <p:tav tm="100000">
                                          <p:val>
                                            <p:strVal val="#ppt_x"/>
                                          </p:val>
                                        </p:tav>
                                      </p:tavLst>
                                    </p:anim>
                                    <p:anim calcmode="lin" valueType="num">
                                      <p:cBhvr>
                                        <p:cTn id="251" dur="900" decel="100000" fill="hold"/>
                                        <p:tgtEl>
                                          <p:spTgt spid="120"/>
                                        </p:tgtEl>
                                        <p:attrNameLst>
                                          <p:attrName>ppt_y</p:attrName>
                                        </p:attrNameLst>
                                      </p:cBhvr>
                                      <p:tavLst>
                                        <p:tav tm="0">
                                          <p:val>
                                            <p:strVal val="#ppt_y+1"/>
                                          </p:val>
                                        </p:tav>
                                        <p:tav tm="100000">
                                          <p:val>
                                            <p:strVal val="#ppt_y-.03"/>
                                          </p:val>
                                        </p:tav>
                                      </p:tavLst>
                                    </p:anim>
                                    <p:anim calcmode="lin" valueType="num">
                                      <p:cBhvr>
                                        <p:cTn id="252"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253" presetID="37" presetClass="entr" presetSubtype="0" fill="hold" grpId="0" nodeType="withEffect">
                                  <p:stCondLst>
                                    <p:cond delay="0"/>
                                  </p:stCondLst>
                                  <p:childTnLst>
                                    <p:set>
                                      <p:cBhvr>
                                        <p:cTn id="254" dur="1" fill="hold">
                                          <p:stCondLst>
                                            <p:cond delay="0"/>
                                          </p:stCondLst>
                                        </p:cTn>
                                        <p:tgtEl>
                                          <p:spTgt spid="127"/>
                                        </p:tgtEl>
                                        <p:attrNameLst>
                                          <p:attrName>style.visibility</p:attrName>
                                        </p:attrNameLst>
                                      </p:cBhvr>
                                      <p:to>
                                        <p:strVal val="visible"/>
                                      </p:to>
                                    </p:set>
                                    <p:animEffect transition="in" filter="fade">
                                      <p:cBhvr>
                                        <p:cTn id="255" dur="1000"/>
                                        <p:tgtEl>
                                          <p:spTgt spid="127"/>
                                        </p:tgtEl>
                                      </p:cBhvr>
                                    </p:animEffect>
                                    <p:anim calcmode="lin" valueType="num">
                                      <p:cBhvr>
                                        <p:cTn id="256" dur="1000" fill="hold"/>
                                        <p:tgtEl>
                                          <p:spTgt spid="127"/>
                                        </p:tgtEl>
                                        <p:attrNameLst>
                                          <p:attrName>ppt_x</p:attrName>
                                        </p:attrNameLst>
                                      </p:cBhvr>
                                      <p:tavLst>
                                        <p:tav tm="0">
                                          <p:val>
                                            <p:strVal val="#ppt_x"/>
                                          </p:val>
                                        </p:tav>
                                        <p:tav tm="100000">
                                          <p:val>
                                            <p:strVal val="#ppt_x"/>
                                          </p:val>
                                        </p:tav>
                                      </p:tavLst>
                                    </p:anim>
                                    <p:anim calcmode="lin" valueType="num">
                                      <p:cBhvr>
                                        <p:cTn id="257" dur="900" decel="100000" fill="hold"/>
                                        <p:tgtEl>
                                          <p:spTgt spid="127"/>
                                        </p:tgtEl>
                                        <p:attrNameLst>
                                          <p:attrName>ppt_y</p:attrName>
                                        </p:attrNameLst>
                                      </p:cBhvr>
                                      <p:tavLst>
                                        <p:tav tm="0">
                                          <p:val>
                                            <p:strVal val="#ppt_y+1"/>
                                          </p:val>
                                        </p:tav>
                                        <p:tav tm="100000">
                                          <p:val>
                                            <p:strVal val="#ppt_y-.03"/>
                                          </p:val>
                                        </p:tav>
                                      </p:tavLst>
                                    </p:anim>
                                    <p:anim calcmode="lin" valueType="num">
                                      <p:cBhvr>
                                        <p:cTn id="258"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259" fill="hold">
                            <p:stCondLst>
                              <p:cond delay="23750"/>
                            </p:stCondLst>
                            <p:childTnLst>
                              <p:par>
                                <p:cTn id="260" presetID="16" presetClass="entr" presetSubtype="21" fill="hold" nodeType="afterEffect">
                                  <p:stCondLst>
                                    <p:cond delay="0"/>
                                  </p:stCondLst>
                                  <p:childTnLst>
                                    <p:set>
                                      <p:cBhvr>
                                        <p:cTn id="261" dur="1" fill="hold">
                                          <p:stCondLst>
                                            <p:cond delay="0"/>
                                          </p:stCondLst>
                                        </p:cTn>
                                        <p:tgtEl>
                                          <p:spTgt spid="124"/>
                                        </p:tgtEl>
                                        <p:attrNameLst>
                                          <p:attrName>style.visibility</p:attrName>
                                        </p:attrNameLst>
                                      </p:cBhvr>
                                      <p:to>
                                        <p:strVal val="visible"/>
                                      </p:to>
                                    </p:set>
                                    <p:animEffect transition="in" filter="barn(inVertical)">
                                      <p:cBhvr>
                                        <p:cTn id="262" dur="500"/>
                                        <p:tgtEl>
                                          <p:spTgt spid="124"/>
                                        </p:tgtEl>
                                      </p:cBhvr>
                                    </p:animEffect>
                                  </p:childTnLst>
                                </p:cTn>
                              </p:par>
                            </p:childTnLst>
                          </p:cTn>
                        </p:par>
                        <p:par>
                          <p:cTn id="263" fill="hold">
                            <p:stCondLst>
                              <p:cond delay="24250"/>
                            </p:stCondLst>
                            <p:childTnLst>
                              <p:par>
                                <p:cTn id="264" presetID="37" presetClass="entr" presetSubtype="0" fill="hold" grpId="0" nodeType="afterEffect">
                                  <p:stCondLst>
                                    <p:cond delay="0"/>
                                  </p:stCondLst>
                                  <p:childTnLst>
                                    <p:set>
                                      <p:cBhvr>
                                        <p:cTn id="265" dur="1" fill="hold">
                                          <p:stCondLst>
                                            <p:cond delay="0"/>
                                          </p:stCondLst>
                                        </p:cTn>
                                        <p:tgtEl>
                                          <p:spTgt spid="121"/>
                                        </p:tgtEl>
                                        <p:attrNameLst>
                                          <p:attrName>style.visibility</p:attrName>
                                        </p:attrNameLst>
                                      </p:cBhvr>
                                      <p:to>
                                        <p:strVal val="visible"/>
                                      </p:to>
                                    </p:set>
                                    <p:animEffect transition="in" filter="fade">
                                      <p:cBhvr>
                                        <p:cTn id="266" dur="1000"/>
                                        <p:tgtEl>
                                          <p:spTgt spid="121"/>
                                        </p:tgtEl>
                                      </p:cBhvr>
                                    </p:animEffect>
                                    <p:anim calcmode="lin" valueType="num">
                                      <p:cBhvr>
                                        <p:cTn id="267" dur="1000" fill="hold"/>
                                        <p:tgtEl>
                                          <p:spTgt spid="121"/>
                                        </p:tgtEl>
                                        <p:attrNameLst>
                                          <p:attrName>ppt_x</p:attrName>
                                        </p:attrNameLst>
                                      </p:cBhvr>
                                      <p:tavLst>
                                        <p:tav tm="0">
                                          <p:val>
                                            <p:strVal val="#ppt_x"/>
                                          </p:val>
                                        </p:tav>
                                        <p:tav tm="100000">
                                          <p:val>
                                            <p:strVal val="#ppt_x"/>
                                          </p:val>
                                        </p:tav>
                                      </p:tavLst>
                                    </p:anim>
                                    <p:anim calcmode="lin" valueType="num">
                                      <p:cBhvr>
                                        <p:cTn id="268" dur="900" decel="100000" fill="hold"/>
                                        <p:tgtEl>
                                          <p:spTgt spid="121"/>
                                        </p:tgtEl>
                                        <p:attrNameLst>
                                          <p:attrName>ppt_y</p:attrName>
                                        </p:attrNameLst>
                                      </p:cBhvr>
                                      <p:tavLst>
                                        <p:tav tm="0">
                                          <p:val>
                                            <p:strVal val="#ppt_y+1"/>
                                          </p:val>
                                        </p:tav>
                                        <p:tav tm="100000">
                                          <p:val>
                                            <p:strVal val="#ppt_y-.03"/>
                                          </p:val>
                                        </p:tav>
                                      </p:tavLst>
                                    </p:anim>
                                    <p:anim calcmode="lin" valueType="num">
                                      <p:cBhvr>
                                        <p:cTn id="269"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270" presetID="37" presetClass="entr" presetSubtype="0" fill="hold" grpId="0" nodeType="withEffect">
                                  <p:stCondLst>
                                    <p:cond delay="0"/>
                                  </p:stCondLst>
                                  <p:childTnLst>
                                    <p:set>
                                      <p:cBhvr>
                                        <p:cTn id="271" dur="1" fill="hold">
                                          <p:stCondLst>
                                            <p:cond delay="0"/>
                                          </p:stCondLst>
                                        </p:cTn>
                                        <p:tgtEl>
                                          <p:spTgt spid="128"/>
                                        </p:tgtEl>
                                        <p:attrNameLst>
                                          <p:attrName>style.visibility</p:attrName>
                                        </p:attrNameLst>
                                      </p:cBhvr>
                                      <p:to>
                                        <p:strVal val="visible"/>
                                      </p:to>
                                    </p:set>
                                    <p:animEffect transition="in" filter="fade">
                                      <p:cBhvr>
                                        <p:cTn id="272" dur="1000"/>
                                        <p:tgtEl>
                                          <p:spTgt spid="128"/>
                                        </p:tgtEl>
                                      </p:cBhvr>
                                    </p:animEffect>
                                    <p:anim calcmode="lin" valueType="num">
                                      <p:cBhvr>
                                        <p:cTn id="273" dur="1000" fill="hold"/>
                                        <p:tgtEl>
                                          <p:spTgt spid="128"/>
                                        </p:tgtEl>
                                        <p:attrNameLst>
                                          <p:attrName>ppt_x</p:attrName>
                                        </p:attrNameLst>
                                      </p:cBhvr>
                                      <p:tavLst>
                                        <p:tav tm="0">
                                          <p:val>
                                            <p:strVal val="#ppt_x"/>
                                          </p:val>
                                        </p:tav>
                                        <p:tav tm="100000">
                                          <p:val>
                                            <p:strVal val="#ppt_x"/>
                                          </p:val>
                                        </p:tav>
                                      </p:tavLst>
                                    </p:anim>
                                    <p:anim calcmode="lin" valueType="num">
                                      <p:cBhvr>
                                        <p:cTn id="274" dur="900" decel="100000" fill="hold"/>
                                        <p:tgtEl>
                                          <p:spTgt spid="128"/>
                                        </p:tgtEl>
                                        <p:attrNameLst>
                                          <p:attrName>ppt_y</p:attrName>
                                        </p:attrNameLst>
                                      </p:cBhvr>
                                      <p:tavLst>
                                        <p:tav tm="0">
                                          <p:val>
                                            <p:strVal val="#ppt_y+1"/>
                                          </p:val>
                                        </p:tav>
                                        <p:tav tm="100000">
                                          <p:val>
                                            <p:strVal val="#ppt_y-.03"/>
                                          </p:val>
                                        </p:tav>
                                      </p:tavLst>
                                    </p:anim>
                                    <p:anim calcmode="lin" valueType="num">
                                      <p:cBhvr>
                                        <p:cTn id="275"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par>
                          <p:cTn id="276" fill="hold">
                            <p:stCondLst>
                              <p:cond delay="25250"/>
                            </p:stCondLst>
                            <p:childTnLst>
                              <p:par>
                                <p:cTn id="277" presetID="16" presetClass="entr" presetSubtype="21" fill="hold" nodeType="afterEffect">
                                  <p:stCondLst>
                                    <p:cond delay="0"/>
                                  </p:stCondLst>
                                  <p:childTnLst>
                                    <p:set>
                                      <p:cBhvr>
                                        <p:cTn id="278" dur="1" fill="hold">
                                          <p:stCondLst>
                                            <p:cond delay="0"/>
                                          </p:stCondLst>
                                        </p:cTn>
                                        <p:tgtEl>
                                          <p:spTgt spid="125"/>
                                        </p:tgtEl>
                                        <p:attrNameLst>
                                          <p:attrName>style.visibility</p:attrName>
                                        </p:attrNameLst>
                                      </p:cBhvr>
                                      <p:to>
                                        <p:strVal val="visible"/>
                                      </p:to>
                                    </p:set>
                                    <p:animEffect transition="in" filter="barn(inVertical)">
                                      <p:cBhvr>
                                        <p:cTn id="279" dur="500"/>
                                        <p:tgtEl>
                                          <p:spTgt spid="125"/>
                                        </p:tgtEl>
                                      </p:cBhvr>
                                    </p:animEffect>
                                  </p:childTnLst>
                                </p:cTn>
                              </p:par>
                            </p:childTnLst>
                          </p:cTn>
                        </p:par>
                        <p:par>
                          <p:cTn id="280" fill="hold">
                            <p:stCondLst>
                              <p:cond delay="25750"/>
                            </p:stCondLst>
                            <p:childTnLst>
                              <p:par>
                                <p:cTn id="281" presetID="37" presetClass="entr" presetSubtype="0" fill="hold" grpId="0" nodeType="afterEffect">
                                  <p:stCondLst>
                                    <p:cond delay="0"/>
                                  </p:stCondLst>
                                  <p:childTnLst>
                                    <p:set>
                                      <p:cBhvr>
                                        <p:cTn id="282" dur="1" fill="hold">
                                          <p:stCondLst>
                                            <p:cond delay="0"/>
                                          </p:stCondLst>
                                        </p:cTn>
                                        <p:tgtEl>
                                          <p:spTgt spid="122"/>
                                        </p:tgtEl>
                                        <p:attrNameLst>
                                          <p:attrName>style.visibility</p:attrName>
                                        </p:attrNameLst>
                                      </p:cBhvr>
                                      <p:to>
                                        <p:strVal val="visible"/>
                                      </p:to>
                                    </p:set>
                                    <p:animEffect transition="in" filter="fade">
                                      <p:cBhvr>
                                        <p:cTn id="283" dur="1000"/>
                                        <p:tgtEl>
                                          <p:spTgt spid="122"/>
                                        </p:tgtEl>
                                      </p:cBhvr>
                                    </p:animEffect>
                                    <p:anim calcmode="lin" valueType="num">
                                      <p:cBhvr>
                                        <p:cTn id="284" dur="1000" fill="hold"/>
                                        <p:tgtEl>
                                          <p:spTgt spid="122"/>
                                        </p:tgtEl>
                                        <p:attrNameLst>
                                          <p:attrName>ppt_x</p:attrName>
                                        </p:attrNameLst>
                                      </p:cBhvr>
                                      <p:tavLst>
                                        <p:tav tm="0">
                                          <p:val>
                                            <p:strVal val="#ppt_x"/>
                                          </p:val>
                                        </p:tav>
                                        <p:tav tm="100000">
                                          <p:val>
                                            <p:strVal val="#ppt_x"/>
                                          </p:val>
                                        </p:tav>
                                      </p:tavLst>
                                    </p:anim>
                                    <p:anim calcmode="lin" valueType="num">
                                      <p:cBhvr>
                                        <p:cTn id="285" dur="900" decel="100000" fill="hold"/>
                                        <p:tgtEl>
                                          <p:spTgt spid="122"/>
                                        </p:tgtEl>
                                        <p:attrNameLst>
                                          <p:attrName>ppt_y</p:attrName>
                                        </p:attrNameLst>
                                      </p:cBhvr>
                                      <p:tavLst>
                                        <p:tav tm="0">
                                          <p:val>
                                            <p:strVal val="#ppt_y+1"/>
                                          </p:val>
                                        </p:tav>
                                        <p:tav tm="100000">
                                          <p:val>
                                            <p:strVal val="#ppt_y-.03"/>
                                          </p:val>
                                        </p:tav>
                                      </p:tavLst>
                                    </p:anim>
                                    <p:anim calcmode="lin" valueType="num">
                                      <p:cBhvr>
                                        <p:cTn id="286"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par>
                                <p:cTn id="287" presetID="37" presetClass="entr" presetSubtype="0" fill="hold" grpId="0" nodeType="withEffect">
                                  <p:stCondLst>
                                    <p:cond delay="0"/>
                                  </p:stCondLst>
                                  <p:childTnLst>
                                    <p:set>
                                      <p:cBhvr>
                                        <p:cTn id="288" dur="1" fill="hold">
                                          <p:stCondLst>
                                            <p:cond delay="0"/>
                                          </p:stCondLst>
                                        </p:cTn>
                                        <p:tgtEl>
                                          <p:spTgt spid="129"/>
                                        </p:tgtEl>
                                        <p:attrNameLst>
                                          <p:attrName>style.visibility</p:attrName>
                                        </p:attrNameLst>
                                      </p:cBhvr>
                                      <p:to>
                                        <p:strVal val="visible"/>
                                      </p:to>
                                    </p:set>
                                    <p:animEffect transition="in" filter="fade">
                                      <p:cBhvr>
                                        <p:cTn id="289" dur="1000"/>
                                        <p:tgtEl>
                                          <p:spTgt spid="129"/>
                                        </p:tgtEl>
                                      </p:cBhvr>
                                    </p:animEffect>
                                    <p:anim calcmode="lin" valueType="num">
                                      <p:cBhvr>
                                        <p:cTn id="290" dur="1000" fill="hold"/>
                                        <p:tgtEl>
                                          <p:spTgt spid="129"/>
                                        </p:tgtEl>
                                        <p:attrNameLst>
                                          <p:attrName>ppt_x</p:attrName>
                                        </p:attrNameLst>
                                      </p:cBhvr>
                                      <p:tavLst>
                                        <p:tav tm="0">
                                          <p:val>
                                            <p:strVal val="#ppt_x"/>
                                          </p:val>
                                        </p:tav>
                                        <p:tav tm="100000">
                                          <p:val>
                                            <p:strVal val="#ppt_x"/>
                                          </p:val>
                                        </p:tav>
                                      </p:tavLst>
                                    </p:anim>
                                    <p:anim calcmode="lin" valueType="num">
                                      <p:cBhvr>
                                        <p:cTn id="291" dur="900" decel="100000" fill="hold"/>
                                        <p:tgtEl>
                                          <p:spTgt spid="129"/>
                                        </p:tgtEl>
                                        <p:attrNameLst>
                                          <p:attrName>ppt_y</p:attrName>
                                        </p:attrNameLst>
                                      </p:cBhvr>
                                      <p:tavLst>
                                        <p:tav tm="0">
                                          <p:val>
                                            <p:strVal val="#ppt_y+1"/>
                                          </p:val>
                                        </p:tav>
                                        <p:tav tm="100000">
                                          <p:val>
                                            <p:strVal val="#ppt_y-.03"/>
                                          </p:val>
                                        </p:tav>
                                      </p:tavLst>
                                    </p:anim>
                                    <p:anim calcmode="lin" valueType="num">
                                      <p:cBhvr>
                                        <p:cTn id="29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293" fill="hold">
                            <p:stCondLst>
                              <p:cond delay="26750"/>
                            </p:stCondLst>
                            <p:childTnLst>
                              <p:par>
                                <p:cTn id="294" presetID="53" presetClass="entr" presetSubtype="528" fill="hold" grpId="0" nodeType="afterEffect">
                                  <p:stCondLst>
                                    <p:cond delay="0"/>
                                  </p:stCondLst>
                                  <p:childTnLst>
                                    <p:set>
                                      <p:cBhvr>
                                        <p:cTn id="295" dur="1" fill="hold">
                                          <p:stCondLst>
                                            <p:cond delay="0"/>
                                          </p:stCondLst>
                                        </p:cTn>
                                        <p:tgtEl>
                                          <p:spTgt spid="135"/>
                                        </p:tgtEl>
                                        <p:attrNameLst>
                                          <p:attrName>style.visibility</p:attrName>
                                        </p:attrNameLst>
                                      </p:cBhvr>
                                      <p:to>
                                        <p:strVal val="visible"/>
                                      </p:to>
                                    </p:set>
                                    <p:anim calcmode="lin" valueType="num">
                                      <p:cBhvr>
                                        <p:cTn id="296" dur="250" fill="hold"/>
                                        <p:tgtEl>
                                          <p:spTgt spid="135"/>
                                        </p:tgtEl>
                                        <p:attrNameLst>
                                          <p:attrName>ppt_w</p:attrName>
                                        </p:attrNameLst>
                                      </p:cBhvr>
                                      <p:tavLst>
                                        <p:tav tm="0">
                                          <p:val>
                                            <p:fltVal val="0"/>
                                          </p:val>
                                        </p:tav>
                                        <p:tav tm="100000">
                                          <p:val>
                                            <p:strVal val="#ppt_w"/>
                                          </p:val>
                                        </p:tav>
                                      </p:tavLst>
                                    </p:anim>
                                    <p:anim calcmode="lin" valueType="num">
                                      <p:cBhvr>
                                        <p:cTn id="297" dur="250" fill="hold"/>
                                        <p:tgtEl>
                                          <p:spTgt spid="135"/>
                                        </p:tgtEl>
                                        <p:attrNameLst>
                                          <p:attrName>ppt_h</p:attrName>
                                        </p:attrNameLst>
                                      </p:cBhvr>
                                      <p:tavLst>
                                        <p:tav tm="0">
                                          <p:val>
                                            <p:fltVal val="0"/>
                                          </p:val>
                                        </p:tav>
                                        <p:tav tm="100000">
                                          <p:val>
                                            <p:strVal val="#ppt_h"/>
                                          </p:val>
                                        </p:tav>
                                      </p:tavLst>
                                    </p:anim>
                                    <p:animEffect transition="in" filter="fade">
                                      <p:cBhvr>
                                        <p:cTn id="298" dur="250"/>
                                        <p:tgtEl>
                                          <p:spTgt spid="135"/>
                                        </p:tgtEl>
                                      </p:cBhvr>
                                    </p:animEffect>
                                    <p:anim calcmode="lin" valueType="num">
                                      <p:cBhvr>
                                        <p:cTn id="299" dur="250" fill="hold"/>
                                        <p:tgtEl>
                                          <p:spTgt spid="135"/>
                                        </p:tgtEl>
                                        <p:attrNameLst>
                                          <p:attrName>ppt_x</p:attrName>
                                        </p:attrNameLst>
                                      </p:cBhvr>
                                      <p:tavLst>
                                        <p:tav tm="0">
                                          <p:val>
                                            <p:fltVal val="0.5"/>
                                          </p:val>
                                        </p:tav>
                                        <p:tav tm="100000">
                                          <p:val>
                                            <p:strVal val="#ppt_x"/>
                                          </p:val>
                                        </p:tav>
                                      </p:tavLst>
                                    </p:anim>
                                    <p:anim calcmode="lin" valueType="num">
                                      <p:cBhvr>
                                        <p:cTn id="300" dur="250" fill="hold"/>
                                        <p:tgtEl>
                                          <p:spTgt spid="135"/>
                                        </p:tgtEl>
                                        <p:attrNameLst>
                                          <p:attrName>ppt_y</p:attrName>
                                        </p:attrNameLst>
                                      </p:cBhvr>
                                      <p:tavLst>
                                        <p:tav tm="0">
                                          <p:val>
                                            <p:fltVal val="0.5"/>
                                          </p:val>
                                        </p:tav>
                                        <p:tav tm="100000">
                                          <p:val>
                                            <p:strVal val="#ppt_y"/>
                                          </p:val>
                                        </p:tav>
                                      </p:tavLst>
                                    </p:anim>
                                  </p:childTnLst>
                                </p:cTn>
                              </p:par>
                            </p:childTnLst>
                          </p:cTn>
                        </p:par>
                        <p:par>
                          <p:cTn id="301" fill="hold">
                            <p:stCondLst>
                              <p:cond delay="27000"/>
                            </p:stCondLst>
                            <p:childTnLst>
                              <p:par>
                                <p:cTn id="302" presetID="42" presetClass="entr" presetSubtype="0" fill="hold" grpId="0" nodeType="afterEffect">
                                  <p:stCondLst>
                                    <p:cond delay="0"/>
                                  </p:stCondLst>
                                  <p:childTnLst>
                                    <p:set>
                                      <p:cBhvr>
                                        <p:cTn id="303" dur="1" fill="hold">
                                          <p:stCondLst>
                                            <p:cond delay="0"/>
                                          </p:stCondLst>
                                        </p:cTn>
                                        <p:tgtEl>
                                          <p:spTgt spid="136"/>
                                        </p:tgtEl>
                                        <p:attrNameLst>
                                          <p:attrName>style.visibility</p:attrName>
                                        </p:attrNameLst>
                                      </p:cBhvr>
                                      <p:to>
                                        <p:strVal val="visible"/>
                                      </p:to>
                                    </p:set>
                                    <p:animEffect transition="in" filter="fade">
                                      <p:cBhvr>
                                        <p:cTn id="304" dur="1000"/>
                                        <p:tgtEl>
                                          <p:spTgt spid="136"/>
                                        </p:tgtEl>
                                      </p:cBhvr>
                                    </p:animEffect>
                                    <p:anim calcmode="lin" valueType="num">
                                      <p:cBhvr>
                                        <p:cTn id="305" dur="1000" fill="hold"/>
                                        <p:tgtEl>
                                          <p:spTgt spid="136"/>
                                        </p:tgtEl>
                                        <p:attrNameLst>
                                          <p:attrName>ppt_x</p:attrName>
                                        </p:attrNameLst>
                                      </p:cBhvr>
                                      <p:tavLst>
                                        <p:tav tm="0">
                                          <p:val>
                                            <p:strVal val="#ppt_x"/>
                                          </p:val>
                                        </p:tav>
                                        <p:tav tm="100000">
                                          <p:val>
                                            <p:strVal val="#ppt_x"/>
                                          </p:val>
                                        </p:tav>
                                      </p:tavLst>
                                    </p:anim>
                                    <p:anim calcmode="lin" valueType="num">
                                      <p:cBhvr>
                                        <p:cTn id="306" dur="1000" fill="hold"/>
                                        <p:tgtEl>
                                          <p:spTgt spid="136"/>
                                        </p:tgtEl>
                                        <p:attrNameLst>
                                          <p:attrName>ppt_y</p:attrName>
                                        </p:attrNameLst>
                                      </p:cBhvr>
                                      <p:tavLst>
                                        <p:tav tm="0">
                                          <p:val>
                                            <p:strVal val="#ppt_y+.1"/>
                                          </p:val>
                                        </p:tav>
                                        <p:tav tm="100000">
                                          <p:val>
                                            <p:strVal val="#ppt_y"/>
                                          </p:val>
                                        </p:tav>
                                      </p:tavLst>
                                    </p:anim>
                                  </p:childTnLst>
                                </p:cTn>
                              </p:par>
                            </p:childTnLst>
                          </p:cTn>
                        </p:par>
                        <p:par>
                          <p:cTn id="307" fill="hold">
                            <p:stCondLst>
                              <p:cond delay="28000"/>
                            </p:stCondLst>
                            <p:childTnLst>
                              <p:par>
                                <p:cTn id="308" presetID="47" presetClass="entr" presetSubtype="0" fill="hold" grpId="0" nodeType="afterEffect">
                                  <p:stCondLst>
                                    <p:cond delay="0"/>
                                  </p:stCondLst>
                                  <p:childTnLst>
                                    <p:set>
                                      <p:cBhvr>
                                        <p:cTn id="309" dur="1" fill="hold">
                                          <p:stCondLst>
                                            <p:cond delay="0"/>
                                          </p:stCondLst>
                                        </p:cTn>
                                        <p:tgtEl>
                                          <p:spTgt spid="148"/>
                                        </p:tgtEl>
                                        <p:attrNameLst>
                                          <p:attrName>style.visibility</p:attrName>
                                        </p:attrNameLst>
                                      </p:cBhvr>
                                      <p:to>
                                        <p:strVal val="visible"/>
                                      </p:to>
                                    </p:set>
                                    <p:animEffect transition="in" filter="fade">
                                      <p:cBhvr>
                                        <p:cTn id="310" dur="1000"/>
                                        <p:tgtEl>
                                          <p:spTgt spid="148"/>
                                        </p:tgtEl>
                                      </p:cBhvr>
                                    </p:animEffect>
                                    <p:anim calcmode="lin" valueType="num">
                                      <p:cBhvr>
                                        <p:cTn id="311" dur="1000" fill="hold"/>
                                        <p:tgtEl>
                                          <p:spTgt spid="148"/>
                                        </p:tgtEl>
                                        <p:attrNameLst>
                                          <p:attrName>ppt_x</p:attrName>
                                        </p:attrNameLst>
                                      </p:cBhvr>
                                      <p:tavLst>
                                        <p:tav tm="0">
                                          <p:val>
                                            <p:strVal val="#ppt_x"/>
                                          </p:val>
                                        </p:tav>
                                        <p:tav tm="100000">
                                          <p:val>
                                            <p:strVal val="#ppt_x"/>
                                          </p:val>
                                        </p:tav>
                                      </p:tavLst>
                                    </p:anim>
                                    <p:anim calcmode="lin" valueType="num">
                                      <p:cBhvr>
                                        <p:cTn id="312" dur="1000" fill="hold"/>
                                        <p:tgtEl>
                                          <p:spTgt spid="148"/>
                                        </p:tgtEl>
                                        <p:attrNameLst>
                                          <p:attrName>ppt_y</p:attrName>
                                        </p:attrNameLst>
                                      </p:cBhvr>
                                      <p:tavLst>
                                        <p:tav tm="0">
                                          <p:val>
                                            <p:strVal val="#ppt_y-.1"/>
                                          </p:val>
                                        </p:tav>
                                        <p:tav tm="100000">
                                          <p:val>
                                            <p:strVal val="#ppt_y"/>
                                          </p:val>
                                        </p:tav>
                                      </p:tavLst>
                                    </p:anim>
                                  </p:childTnLst>
                                </p:cTn>
                              </p:par>
                              <p:par>
                                <p:cTn id="313" presetID="47" presetClass="entr" presetSubtype="0" fill="hold" grpId="0" nodeType="withEffect">
                                  <p:stCondLst>
                                    <p:cond delay="0"/>
                                  </p:stCondLst>
                                  <p:childTnLst>
                                    <p:set>
                                      <p:cBhvr>
                                        <p:cTn id="314" dur="1" fill="hold">
                                          <p:stCondLst>
                                            <p:cond delay="0"/>
                                          </p:stCondLst>
                                        </p:cTn>
                                        <p:tgtEl>
                                          <p:spTgt spid="149"/>
                                        </p:tgtEl>
                                        <p:attrNameLst>
                                          <p:attrName>style.visibility</p:attrName>
                                        </p:attrNameLst>
                                      </p:cBhvr>
                                      <p:to>
                                        <p:strVal val="visible"/>
                                      </p:to>
                                    </p:set>
                                    <p:animEffect transition="in" filter="fade">
                                      <p:cBhvr>
                                        <p:cTn id="315" dur="1000"/>
                                        <p:tgtEl>
                                          <p:spTgt spid="149"/>
                                        </p:tgtEl>
                                      </p:cBhvr>
                                    </p:animEffect>
                                    <p:anim calcmode="lin" valueType="num">
                                      <p:cBhvr>
                                        <p:cTn id="316" dur="1000" fill="hold"/>
                                        <p:tgtEl>
                                          <p:spTgt spid="149"/>
                                        </p:tgtEl>
                                        <p:attrNameLst>
                                          <p:attrName>ppt_x</p:attrName>
                                        </p:attrNameLst>
                                      </p:cBhvr>
                                      <p:tavLst>
                                        <p:tav tm="0">
                                          <p:val>
                                            <p:strVal val="#ppt_x"/>
                                          </p:val>
                                        </p:tav>
                                        <p:tav tm="100000">
                                          <p:val>
                                            <p:strVal val="#ppt_x"/>
                                          </p:val>
                                        </p:tav>
                                      </p:tavLst>
                                    </p:anim>
                                    <p:anim calcmode="lin" valueType="num">
                                      <p:cBhvr>
                                        <p:cTn id="317" dur="1000" fill="hold"/>
                                        <p:tgtEl>
                                          <p:spTgt spid="149"/>
                                        </p:tgtEl>
                                        <p:attrNameLst>
                                          <p:attrName>ppt_y</p:attrName>
                                        </p:attrNameLst>
                                      </p:cBhvr>
                                      <p:tavLst>
                                        <p:tav tm="0">
                                          <p:val>
                                            <p:strVal val="#ppt_y-.1"/>
                                          </p:val>
                                        </p:tav>
                                        <p:tav tm="100000">
                                          <p:val>
                                            <p:strVal val="#ppt_y"/>
                                          </p:val>
                                        </p:tav>
                                      </p:tavLst>
                                    </p:anim>
                                  </p:childTnLst>
                                </p:cTn>
                              </p:par>
                            </p:childTnLst>
                          </p:cTn>
                        </p:par>
                        <p:par>
                          <p:cTn id="318" fill="hold">
                            <p:stCondLst>
                              <p:cond delay="29000"/>
                            </p:stCondLst>
                            <p:childTnLst>
                              <p:par>
                                <p:cTn id="319" presetID="47" presetClass="entr" presetSubtype="0" fill="hold" nodeType="afterEffect">
                                  <p:stCondLst>
                                    <p:cond delay="0"/>
                                  </p:stCondLst>
                                  <p:childTnLst>
                                    <p:set>
                                      <p:cBhvr>
                                        <p:cTn id="320" dur="1" fill="hold">
                                          <p:stCondLst>
                                            <p:cond delay="0"/>
                                          </p:stCondLst>
                                        </p:cTn>
                                        <p:tgtEl>
                                          <p:spTgt spid="150"/>
                                        </p:tgtEl>
                                        <p:attrNameLst>
                                          <p:attrName>style.visibility</p:attrName>
                                        </p:attrNameLst>
                                      </p:cBhvr>
                                      <p:to>
                                        <p:strVal val="visible"/>
                                      </p:to>
                                    </p:set>
                                    <p:animEffect transition="in" filter="fade">
                                      <p:cBhvr>
                                        <p:cTn id="321" dur="1000"/>
                                        <p:tgtEl>
                                          <p:spTgt spid="150"/>
                                        </p:tgtEl>
                                      </p:cBhvr>
                                    </p:animEffect>
                                    <p:anim calcmode="lin" valueType="num">
                                      <p:cBhvr>
                                        <p:cTn id="322" dur="1000" fill="hold"/>
                                        <p:tgtEl>
                                          <p:spTgt spid="150"/>
                                        </p:tgtEl>
                                        <p:attrNameLst>
                                          <p:attrName>ppt_x</p:attrName>
                                        </p:attrNameLst>
                                      </p:cBhvr>
                                      <p:tavLst>
                                        <p:tav tm="0">
                                          <p:val>
                                            <p:strVal val="#ppt_x"/>
                                          </p:val>
                                        </p:tav>
                                        <p:tav tm="100000">
                                          <p:val>
                                            <p:strVal val="#ppt_x"/>
                                          </p:val>
                                        </p:tav>
                                      </p:tavLst>
                                    </p:anim>
                                    <p:anim calcmode="lin" valueType="num">
                                      <p:cBhvr>
                                        <p:cTn id="323" dur="1000" fill="hold"/>
                                        <p:tgtEl>
                                          <p:spTgt spid="150"/>
                                        </p:tgtEl>
                                        <p:attrNameLst>
                                          <p:attrName>ppt_y</p:attrName>
                                        </p:attrNameLst>
                                      </p:cBhvr>
                                      <p:tavLst>
                                        <p:tav tm="0">
                                          <p:val>
                                            <p:strVal val="#ppt_y-.1"/>
                                          </p:val>
                                        </p:tav>
                                        <p:tav tm="100000">
                                          <p:val>
                                            <p:strVal val="#ppt_y"/>
                                          </p:val>
                                        </p:tav>
                                      </p:tavLst>
                                    </p:anim>
                                  </p:childTnLst>
                                </p:cTn>
                              </p:par>
                            </p:childTnLst>
                          </p:cTn>
                        </p:par>
                        <p:par>
                          <p:cTn id="324" fill="hold">
                            <p:stCondLst>
                              <p:cond delay="30000"/>
                            </p:stCondLst>
                            <p:childTnLst>
                              <p:par>
                                <p:cTn id="325" presetID="37" presetClass="entr" presetSubtype="0" fill="hold" grpId="0" nodeType="afterEffect">
                                  <p:stCondLst>
                                    <p:cond delay="0"/>
                                  </p:stCondLst>
                                  <p:childTnLst>
                                    <p:set>
                                      <p:cBhvr>
                                        <p:cTn id="326" dur="1" fill="hold">
                                          <p:stCondLst>
                                            <p:cond delay="0"/>
                                          </p:stCondLst>
                                        </p:cTn>
                                        <p:tgtEl>
                                          <p:spTgt spid="144"/>
                                        </p:tgtEl>
                                        <p:attrNameLst>
                                          <p:attrName>style.visibility</p:attrName>
                                        </p:attrNameLst>
                                      </p:cBhvr>
                                      <p:to>
                                        <p:strVal val="visible"/>
                                      </p:to>
                                    </p:set>
                                    <p:animEffect transition="in" filter="fade">
                                      <p:cBhvr>
                                        <p:cTn id="327" dur="1000"/>
                                        <p:tgtEl>
                                          <p:spTgt spid="144"/>
                                        </p:tgtEl>
                                      </p:cBhvr>
                                    </p:animEffect>
                                    <p:anim calcmode="lin" valueType="num">
                                      <p:cBhvr>
                                        <p:cTn id="328" dur="1000" fill="hold"/>
                                        <p:tgtEl>
                                          <p:spTgt spid="144"/>
                                        </p:tgtEl>
                                        <p:attrNameLst>
                                          <p:attrName>ppt_x</p:attrName>
                                        </p:attrNameLst>
                                      </p:cBhvr>
                                      <p:tavLst>
                                        <p:tav tm="0">
                                          <p:val>
                                            <p:strVal val="#ppt_x"/>
                                          </p:val>
                                        </p:tav>
                                        <p:tav tm="100000">
                                          <p:val>
                                            <p:strVal val="#ppt_x"/>
                                          </p:val>
                                        </p:tav>
                                      </p:tavLst>
                                    </p:anim>
                                    <p:anim calcmode="lin" valueType="num">
                                      <p:cBhvr>
                                        <p:cTn id="329" dur="900" decel="100000" fill="hold"/>
                                        <p:tgtEl>
                                          <p:spTgt spid="144"/>
                                        </p:tgtEl>
                                        <p:attrNameLst>
                                          <p:attrName>ppt_y</p:attrName>
                                        </p:attrNameLst>
                                      </p:cBhvr>
                                      <p:tavLst>
                                        <p:tav tm="0">
                                          <p:val>
                                            <p:strVal val="#ppt_y+1"/>
                                          </p:val>
                                        </p:tav>
                                        <p:tav tm="100000">
                                          <p:val>
                                            <p:strVal val="#ppt_y-.03"/>
                                          </p:val>
                                        </p:tav>
                                      </p:tavLst>
                                    </p:anim>
                                    <p:anim calcmode="lin" valueType="num">
                                      <p:cBhvr>
                                        <p:cTn id="330" dur="100" accel="100000" fill="hold">
                                          <p:stCondLst>
                                            <p:cond delay="900"/>
                                          </p:stCondLst>
                                        </p:cTn>
                                        <p:tgtEl>
                                          <p:spTgt spid="144"/>
                                        </p:tgtEl>
                                        <p:attrNameLst>
                                          <p:attrName>ppt_y</p:attrName>
                                        </p:attrNameLst>
                                      </p:cBhvr>
                                      <p:tavLst>
                                        <p:tav tm="0">
                                          <p:val>
                                            <p:strVal val="#ppt_y-.03"/>
                                          </p:val>
                                        </p:tav>
                                        <p:tav tm="100000">
                                          <p:val>
                                            <p:strVal val="#ppt_y"/>
                                          </p:val>
                                        </p:tav>
                                      </p:tavLst>
                                    </p:anim>
                                  </p:childTnLst>
                                </p:cTn>
                              </p:par>
                              <p:par>
                                <p:cTn id="331" presetID="37" presetClass="entr" presetSubtype="0" fill="hold" grpId="0" nodeType="withEffect">
                                  <p:stCondLst>
                                    <p:cond delay="0"/>
                                  </p:stCondLst>
                                  <p:childTnLst>
                                    <p:set>
                                      <p:cBhvr>
                                        <p:cTn id="332" dur="1" fill="hold">
                                          <p:stCondLst>
                                            <p:cond delay="0"/>
                                          </p:stCondLst>
                                        </p:cTn>
                                        <p:tgtEl>
                                          <p:spTgt spid="137"/>
                                        </p:tgtEl>
                                        <p:attrNameLst>
                                          <p:attrName>style.visibility</p:attrName>
                                        </p:attrNameLst>
                                      </p:cBhvr>
                                      <p:to>
                                        <p:strVal val="visible"/>
                                      </p:to>
                                    </p:set>
                                    <p:animEffect transition="in" filter="fade">
                                      <p:cBhvr>
                                        <p:cTn id="333" dur="1000"/>
                                        <p:tgtEl>
                                          <p:spTgt spid="137"/>
                                        </p:tgtEl>
                                      </p:cBhvr>
                                    </p:animEffect>
                                    <p:anim calcmode="lin" valueType="num">
                                      <p:cBhvr>
                                        <p:cTn id="334" dur="1000" fill="hold"/>
                                        <p:tgtEl>
                                          <p:spTgt spid="137"/>
                                        </p:tgtEl>
                                        <p:attrNameLst>
                                          <p:attrName>ppt_x</p:attrName>
                                        </p:attrNameLst>
                                      </p:cBhvr>
                                      <p:tavLst>
                                        <p:tav tm="0">
                                          <p:val>
                                            <p:strVal val="#ppt_x"/>
                                          </p:val>
                                        </p:tav>
                                        <p:tav tm="100000">
                                          <p:val>
                                            <p:strVal val="#ppt_x"/>
                                          </p:val>
                                        </p:tav>
                                      </p:tavLst>
                                    </p:anim>
                                    <p:anim calcmode="lin" valueType="num">
                                      <p:cBhvr>
                                        <p:cTn id="335" dur="900" decel="100000" fill="hold"/>
                                        <p:tgtEl>
                                          <p:spTgt spid="137"/>
                                        </p:tgtEl>
                                        <p:attrNameLst>
                                          <p:attrName>ppt_y</p:attrName>
                                        </p:attrNameLst>
                                      </p:cBhvr>
                                      <p:tavLst>
                                        <p:tav tm="0">
                                          <p:val>
                                            <p:strVal val="#ppt_y+1"/>
                                          </p:val>
                                        </p:tav>
                                        <p:tav tm="100000">
                                          <p:val>
                                            <p:strVal val="#ppt_y-.03"/>
                                          </p:val>
                                        </p:tav>
                                      </p:tavLst>
                                    </p:anim>
                                    <p:anim calcmode="lin" valueType="num">
                                      <p:cBhvr>
                                        <p:cTn id="33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childTnLst>
                          </p:cTn>
                        </p:par>
                        <p:par>
                          <p:cTn id="337" fill="hold">
                            <p:stCondLst>
                              <p:cond delay="31000"/>
                            </p:stCondLst>
                            <p:childTnLst>
                              <p:par>
                                <p:cTn id="338" presetID="16" presetClass="entr" presetSubtype="21" fill="hold" nodeType="afterEffect">
                                  <p:stCondLst>
                                    <p:cond delay="0"/>
                                  </p:stCondLst>
                                  <p:childTnLst>
                                    <p:set>
                                      <p:cBhvr>
                                        <p:cTn id="339" dur="1" fill="hold">
                                          <p:stCondLst>
                                            <p:cond delay="0"/>
                                          </p:stCondLst>
                                        </p:cTn>
                                        <p:tgtEl>
                                          <p:spTgt spid="141"/>
                                        </p:tgtEl>
                                        <p:attrNameLst>
                                          <p:attrName>style.visibility</p:attrName>
                                        </p:attrNameLst>
                                      </p:cBhvr>
                                      <p:to>
                                        <p:strVal val="visible"/>
                                      </p:to>
                                    </p:set>
                                    <p:animEffect transition="in" filter="barn(inVertical)">
                                      <p:cBhvr>
                                        <p:cTn id="340" dur="500"/>
                                        <p:tgtEl>
                                          <p:spTgt spid="141"/>
                                        </p:tgtEl>
                                      </p:cBhvr>
                                    </p:animEffect>
                                  </p:childTnLst>
                                </p:cTn>
                              </p:par>
                            </p:childTnLst>
                          </p:cTn>
                        </p:par>
                        <p:par>
                          <p:cTn id="341" fill="hold">
                            <p:stCondLst>
                              <p:cond delay="31500"/>
                            </p:stCondLst>
                            <p:childTnLst>
                              <p:par>
                                <p:cTn id="342" presetID="37" presetClass="entr" presetSubtype="0" fill="hold" grpId="0" nodeType="afterEffect">
                                  <p:stCondLst>
                                    <p:cond delay="0"/>
                                  </p:stCondLst>
                                  <p:childTnLst>
                                    <p:set>
                                      <p:cBhvr>
                                        <p:cTn id="343" dur="1" fill="hold">
                                          <p:stCondLst>
                                            <p:cond delay="0"/>
                                          </p:stCondLst>
                                        </p:cTn>
                                        <p:tgtEl>
                                          <p:spTgt spid="138"/>
                                        </p:tgtEl>
                                        <p:attrNameLst>
                                          <p:attrName>style.visibility</p:attrName>
                                        </p:attrNameLst>
                                      </p:cBhvr>
                                      <p:to>
                                        <p:strVal val="visible"/>
                                      </p:to>
                                    </p:set>
                                    <p:animEffect transition="in" filter="fade">
                                      <p:cBhvr>
                                        <p:cTn id="344" dur="1000"/>
                                        <p:tgtEl>
                                          <p:spTgt spid="138"/>
                                        </p:tgtEl>
                                      </p:cBhvr>
                                    </p:animEffect>
                                    <p:anim calcmode="lin" valueType="num">
                                      <p:cBhvr>
                                        <p:cTn id="345" dur="1000" fill="hold"/>
                                        <p:tgtEl>
                                          <p:spTgt spid="138"/>
                                        </p:tgtEl>
                                        <p:attrNameLst>
                                          <p:attrName>ppt_x</p:attrName>
                                        </p:attrNameLst>
                                      </p:cBhvr>
                                      <p:tavLst>
                                        <p:tav tm="0">
                                          <p:val>
                                            <p:strVal val="#ppt_x"/>
                                          </p:val>
                                        </p:tav>
                                        <p:tav tm="100000">
                                          <p:val>
                                            <p:strVal val="#ppt_x"/>
                                          </p:val>
                                        </p:tav>
                                      </p:tavLst>
                                    </p:anim>
                                    <p:anim calcmode="lin" valueType="num">
                                      <p:cBhvr>
                                        <p:cTn id="346" dur="900" decel="100000" fill="hold"/>
                                        <p:tgtEl>
                                          <p:spTgt spid="138"/>
                                        </p:tgtEl>
                                        <p:attrNameLst>
                                          <p:attrName>ppt_y</p:attrName>
                                        </p:attrNameLst>
                                      </p:cBhvr>
                                      <p:tavLst>
                                        <p:tav tm="0">
                                          <p:val>
                                            <p:strVal val="#ppt_y+1"/>
                                          </p:val>
                                        </p:tav>
                                        <p:tav tm="100000">
                                          <p:val>
                                            <p:strVal val="#ppt_y-.03"/>
                                          </p:val>
                                        </p:tav>
                                      </p:tavLst>
                                    </p:anim>
                                    <p:anim calcmode="lin" valueType="num">
                                      <p:cBhvr>
                                        <p:cTn id="347" dur="100" accel="100000" fill="hold">
                                          <p:stCondLst>
                                            <p:cond delay="900"/>
                                          </p:stCondLst>
                                        </p:cTn>
                                        <p:tgtEl>
                                          <p:spTgt spid="138"/>
                                        </p:tgtEl>
                                        <p:attrNameLst>
                                          <p:attrName>ppt_y</p:attrName>
                                        </p:attrNameLst>
                                      </p:cBhvr>
                                      <p:tavLst>
                                        <p:tav tm="0">
                                          <p:val>
                                            <p:strVal val="#ppt_y-.03"/>
                                          </p:val>
                                        </p:tav>
                                        <p:tav tm="100000">
                                          <p:val>
                                            <p:strVal val="#ppt_y"/>
                                          </p:val>
                                        </p:tav>
                                      </p:tavLst>
                                    </p:anim>
                                  </p:childTnLst>
                                </p:cTn>
                              </p:par>
                              <p:par>
                                <p:cTn id="348" presetID="37" presetClass="entr" presetSubtype="0" fill="hold" grpId="0" nodeType="withEffect">
                                  <p:stCondLst>
                                    <p:cond delay="0"/>
                                  </p:stCondLst>
                                  <p:childTnLst>
                                    <p:set>
                                      <p:cBhvr>
                                        <p:cTn id="349" dur="1" fill="hold">
                                          <p:stCondLst>
                                            <p:cond delay="0"/>
                                          </p:stCondLst>
                                        </p:cTn>
                                        <p:tgtEl>
                                          <p:spTgt spid="145"/>
                                        </p:tgtEl>
                                        <p:attrNameLst>
                                          <p:attrName>style.visibility</p:attrName>
                                        </p:attrNameLst>
                                      </p:cBhvr>
                                      <p:to>
                                        <p:strVal val="visible"/>
                                      </p:to>
                                    </p:set>
                                    <p:animEffect transition="in" filter="fade">
                                      <p:cBhvr>
                                        <p:cTn id="350" dur="1000"/>
                                        <p:tgtEl>
                                          <p:spTgt spid="145"/>
                                        </p:tgtEl>
                                      </p:cBhvr>
                                    </p:animEffect>
                                    <p:anim calcmode="lin" valueType="num">
                                      <p:cBhvr>
                                        <p:cTn id="351" dur="1000" fill="hold"/>
                                        <p:tgtEl>
                                          <p:spTgt spid="145"/>
                                        </p:tgtEl>
                                        <p:attrNameLst>
                                          <p:attrName>ppt_x</p:attrName>
                                        </p:attrNameLst>
                                      </p:cBhvr>
                                      <p:tavLst>
                                        <p:tav tm="0">
                                          <p:val>
                                            <p:strVal val="#ppt_x"/>
                                          </p:val>
                                        </p:tav>
                                        <p:tav tm="100000">
                                          <p:val>
                                            <p:strVal val="#ppt_x"/>
                                          </p:val>
                                        </p:tav>
                                      </p:tavLst>
                                    </p:anim>
                                    <p:anim calcmode="lin" valueType="num">
                                      <p:cBhvr>
                                        <p:cTn id="352" dur="900" decel="100000" fill="hold"/>
                                        <p:tgtEl>
                                          <p:spTgt spid="145"/>
                                        </p:tgtEl>
                                        <p:attrNameLst>
                                          <p:attrName>ppt_y</p:attrName>
                                        </p:attrNameLst>
                                      </p:cBhvr>
                                      <p:tavLst>
                                        <p:tav tm="0">
                                          <p:val>
                                            <p:strVal val="#ppt_y+1"/>
                                          </p:val>
                                        </p:tav>
                                        <p:tav tm="100000">
                                          <p:val>
                                            <p:strVal val="#ppt_y-.03"/>
                                          </p:val>
                                        </p:tav>
                                      </p:tavLst>
                                    </p:anim>
                                    <p:anim calcmode="lin" valueType="num">
                                      <p:cBhvr>
                                        <p:cTn id="353"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childTnLst>
                          </p:cTn>
                        </p:par>
                        <p:par>
                          <p:cTn id="354" fill="hold">
                            <p:stCondLst>
                              <p:cond delay="32500"/>
                            </p:stCondLst>
                            <p:childTnLst>
                              <p:par>
                                <p:cTn id="355" presetID="16" presetClass="entr" presetSubtype="21" fill="hold" nodeType="afterEffect">
                                  <p:stCondLst>
                                    <p:cond delay="0"/>
                                  </p:stCondLst>
                                  <p:childTnLst>
                                    <p:set>
                                      <p:cBhvr>
                                        <p:cTn id="356" dur="1" fill="hold">
                                          <p:stCondLst>
                                            <p:cond delay="0"/>
                                          </p:stCondLst>
                                        </p:cTn>
                                        <p:tgtEl>
                                          <p:spTgt spid="142"/>
                                        </p:tgtEl>
                                        <p:attrNameLst>
                                          <p:attrName>style.visibility</p:attrName>
                                        </p:attrNameLst>
                                      </p:cBhvr>
                                      <p:to>
                                        <p:strVal val="visible"/>
                                      </p:to>
                                    </p:set>
                                    <p:animEffect transition="in" filter="barn(inVertical)">
                                      <p:cBhvr>
                                        <p:cTn id="357" dur="500"/>
                                        <p:tgtEl>
                                          <p:spTgt spid="142"/>
                                        </p:tgtEl>
                                      </p:cBhvr>
                                    </p:animEffect>
                                  </p:childTnLst>
                                </p:cTn>
                              </p:par>
                            </p:childTnLst>
                          </p:cTn>
                        </p:par>
                        <p:par>
                          <p:cTn id="358" fill="hold">
                            <p:stCondLst>
                              <p:cond delay="33000"/>
                            </p:stCondLst>
                            <p:childTnLst>
                              <p:par>
                                <p:cTn id="359" presetID="37" presetClass="entr" presetSubtype="0" fill="hold" grpId="0" nodeType="afterEffect">
                                  <p:stCondLst>
                                    <p:cond delay="0"/>
                                  </p:stCondLst>
                                  <p:childTnLst>
                                    <p:set>
                                      <p:cBhvr>
                                        <p:cTn id="360" dur="1" fill="hold">
                                          <p:stCondLst>
                                            <p:cond delay="0"/>
                                          </p:stCondLst>
                                        </p:cTn>
                                        <p:tgtEl>
                                          <p:spTgt spid="139"/>
                                        </p:tgtEl>
                                        <p:attrNameLst>
                                          <p:attrName>style.visibility</p:attrName>
                                        </p:attrNameLst>
                                      </p:cBhvr>
                                      <p:to>
                                        <p:strVal val="visible"/>
                                      </p:to>
                                    </p:set>
                                    <p:animEffect transition="in" filter="fade">
                                      <p:cBhvr>
                                        <p:cTn id="361" dur="1000"/>
                                        <p:tgtEl>
                                          <p:spTgt spid="139"/>
                                        </p:tgtEl>
                                      </p:cBhvr>
                                    </p:animEffect>
                                    <p:anim calcmode="lin" valueType="num">
                                      <p:cBhvr>
                                        <p:cTn id="362" dur="1000" fill="hold"/>
                                        <p:tgtEl>
                                          <p:spTgt spid="139"/>
                                        </p:tgtEl>
                                        <p:attrNameLst>
                                          <p:attrName>ppt_x</p:attrName>
                                        </p:attrNameLst>
                                      </p:cBhvr>
                                      <p:tavLst>
                                        <p:tav tm="0">
                                          <p:val>
                                            <p:strVal val="#ppt_x"/>
                                          </p:val>
                                        </p:tav>
                                        <p:tav tm="100000">
                                          <p:val>
                                            <p:strVal val="#ppt_x"/>
                                          </p:val>
                                        </p:tav>
                                      </p:tavLst>
                                    </p:anim>
                                    <p:anim calcmode="lin" valueType="num">
                                      <p:cBhvr>
                                        <p:cTn id="363" dur="900" decel="100000" fill="hold"/>
                                        <p:tgtEl>
                                          <p:spTgt spid="139"/>
                                        </p:tgtEl>
                                        <p:attrNameLst>
                                          <p:attrName>ppt_y</p:attrName>
                                        </p:attrNameLst>
                                      </p:cBhvr>
                                      <p:tavLst>
                                        <p:tav tm="0">
                                          <p:val>
                                            <p:strVal val="#ppt_y+1"/>
                                          </p:val>
                                        </p:tav>
                                        <p:tav tm="100000">
                                          <p:val>
                                            <p:strVal val="#ppt_y-.03"/>
                                          </p:val>
                                        </p:tav>
                                      </p:tavLst>
                                    </p:anim>
                                    <p:anim calcmode="lin" valueType="num">
                                      <p:cBhvr>
                                        <p:cTn id="364" dur="100" accel="100000" fill="hold">
                                          <p:stCondLst>
                                            <p:cond delay="900"/>
                                          </p:stCondLst>
                                        </p:cTn>
                                        <p:tgtEl>
                                          <p:spTgt spid="139"/>
                                        </p:tgtEl>
                                        <p:attrNameLst>
                                          <p:attrName>ppt_y</p:attrName>
                                        </p:attrNameLst>
                                      </p:cBhvr>
                                      <p:tavLst>
                                        <p:tav tm="0">
                                          <p:val>
                                            <p:strVal val="#ppt_y-.03"/>
                                          </p:val>
                                        </p:tav>
                                        <p:tav tm="100000">
                                          <p:val>
                                            <p:strVal val="#ppt_y"/>
                                          </p:val>
                                        </p:tav>
                                      </p:tavLst>
                                    </p:anim>
                                  </p:childTnLst>
                                </p:cTn>
                              </p:par>
                              <p:par>
                                <p:cTn id="365" presetID="37" presetClass="entr" presetSubtype="0" fill="hold" grpId="0" nodeType="withEffect">
                                  <p:stCondLst>
                                    <p:cond delay="0"/>
                                  </p:stCondLst>
                                  <p:childTnLst>
                                    <p:set>
                                      <p:cBhvr>
                                        <p:cTn id="366" dur="1" fill="hold">
                                          <p:stCondLst>
                                            <p:cond delay="0"/>
                                          </p:stCondLst>
                                        </p:cTn>
                                        <p:tgtEl>
                                          <p:spTgt spid="146"/>
                                        </p:tgtEl>
                                        <p:attrNameLst>
                                          <p:attrName>style.visibility</p:attrName>
                                        </p:attrNameLst>
                                      </p:cBhvr>
                                      <p:to>
                                        <p:strVal val="visible"/>
                                      </p:to>
                                    </p:set>
                                    <p:animEffect transition="in" filter="fade">
                                      <p:cBhvr>
                                        <p:cTn id="367" dur="1000"/>
                                        <p:tgtEl>
                                          <p:spTgt spid="146"/>
                                        </p:tgtEl>
                                      </p:cBhvr>
                                    </p:animEffect>
                                    <p:anim calcmode="lin" valueType="num">
                                      <p:cBhvr>
                                        <p:cTn id="368" dur="1000" fill="hold"/>
                                        <p:tgtEl>
                                          <p:spTgt spid="146"/>
                                        </p:tgtEl>
                                        <p:attrNameLst>
                                          <p:attrName>ppt_x</p:attrName>
                                        </p:attrNameLst>
                                      </p:cBhvr>
                                      <p:tavLst>
                                        <p:tav tm="0">
                                          <p:val>
                                            <p:strVal val="#ppt_x"/>
                                          </p:val>
                                        </p:tav>
                                        <p:tav tm="100000">
                                          <p:val>
                                            <p:strVal val="#ppt_x"/>
                                          </p:val>
                                        </p:tav>
                                      </p:tavLst>
                                    </p:anim>
                                    <p:anim calcmode="lin" valueType="num">
                                      <p:cBhvr>
                                        <p:cTn id="369" dur="900" decel="100000" fill="hold"/>
                                        <p:tgtEl>
                                          <p:spTgt spid="146"/>
                                        </p:tgtEl>
                                        <p:attrNameLst>
                                          <p:attrName>ppt_y</p:attrName>
                                        </p:attrNameLst>
                                      </p:cBhvr>
                                      <p:tavLst>
                                        <p:tav tm="0">
                                          <p:val>
                                            <p:strVal val="#ppt_y+1"/>
                                          </p:val>
                                        </p:tav>
                                        <p:tav tm="100000">
                                          <p:val>
                                            <p:strVal val="#ppt_y-.03"/>
                                          </p:val>
                                        </p:tav>
                                      </p:tavLst>
                                    </p:anim>
                                    <p:anim calcmode="lin" valueType="num">
                                      <p:cBhvr>
                                        <p:cTn id="370"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371" fill="hold">
                            <p:stCondLst>
                              <p:cond delay="34000"/>
                            </p:stCondLst>
                            <p:childTnLst>
                              <p:par>
                                <p:cTn id="372" presetID="16" presetClass="entr" presetSubtype="21" fill="hold" nodeType="afterEffect">
                                  <p:stCondLst>
                                    <p:cond delay="0"/>
                                  </p:stCondLst>
                                  <p:childTnLst>
                                    <p:set>
                                      <p:cBhvr>
                                        <p:cTn id="373" dur="1" fill="hold">
                                          <p:stCondLst>
                                            <p:cond delay="0"/>
                                          </p:stCondLst>
                                        </p:cTn>
                                        <p:tgtEl>
                                          <p:spTgt spid="143"/>
                                        </p:tgtEl>
                                        <p:attrNameLst>
                                          <p:attrName>style.visibility</p:attrName>
                                        </p:attrNameLst>
                                      </p:cBhvr>
                                      <p:to>
                                        <p:strVal val="visible"/>
                                      </p:to>
                                    </p:set>
                                    <p:animEffect transition="in" filter="barn(inVertical)">
                                      <p:cBhvr>
                                        <p:cTn id="374" dur="500"/>
                                        <p:tgtEl>
                                          <p:spTgt spid="143"/>
                                        </p:tgtEl>
                                      </p:cBhvr>
                                    </p:animEffect>
                                  </p:childTnLst>
                                </p:cTn>
                              </p:par>
                            </p:childTnLst>
                          </p:cTn>
                        </p:par>
                        <p:par>
                          <p:cTn id="375" fill="hold">
                            <p:stCondLst>
                              <p:cond delay="34500"/>
                            </p:stCondLst>
                            <p:childTnLst>
                              <p:par>
                                <p:cTn id="376" presetID="37" presetClass="entr" presetSubtype="0" fill="hold" grpId="0" nodeType="afterEffect">
                                  <p:stCondLst>
                                    <p:cond delay="0"/>
                                  </p:stCondLst>
                                  <p:childTnLst>
                                    <p:set>
                                      <p:cBhvr>
                                        <p:cTn id="377" dur="1" fill="hold">
                                          <p:stCondLst>
                                            <p:cond delay="0"/>
                                          </p:stCondLst>
                                        </p:cTn>
                                        <p:tgtEl>
                                          <p:spTgt spid="140"/>
                                        </p:tgtEl>
                                        <p:attrNameLst>
                                          <p:attrName>style.visibility</p:attrName>
                                        </p:attrNameLst>
                                      </p:cBhvr>
                                      <p:to>
                                        <p:strVal val="visible"/>
                                      </p:to>
                                    </p:set>
                                    <p:animEffect transition="in" filter="fade">
                                      <p:cBhvr>
                                        <p:cTn id="378" dur="1000"/>
                                        <p:tgtEl>
                                          <p:spTgt spid="140"/>
                                        </p:tgtEl>
                                      </p:cBhvr>
                                    </p:animEffect>
                                    <p:anim calcmode="lin" valueType="num">
                                      <p:cBhvr>
                                        <p:cTn id="379" dur="1000" fill="hold"/>
                                        <p:tgtEl>
                                          <p:spTgt spid="140"/>
                                        </p:tgtEl>
                                        <p:attrNameLst>
                                          <p:attrName>ppt_x</p:attrName>
                                        </p:attrNameLst>
                                      </p:cBhvr>
                                      <p:tavLst>
                                        <p:tav tm="0">
                                          <p:val>
                                            <p:strVal val="#ppt_x"/>
                                          </p:val>
                                        </p:tav>
                                        <p:tav tm="100000">
                                          <p:val>
                                            <p:strVal val="#ppt_x"/>
                                          </p:val>
                                        </p:tav>
                                      </p:tavLst>
                                    </p:anim>
                                    <p:anim calcmode="lin" valueType="num">
                                      <p:cBhvr>
                                        <p:cTn id="380" dur="900" decel="100000" fill="hold"/>
                                        <p:tgtEl>
                                          <p:spTgt spid="140"/>
                                        </p:tgtEl>
                                        <p:attrNameLst>
                                          <p:attrName>ppt_y</p:attrName>
                                        </p:attrNameLst>
                                      </p:cBhvr>
                                      <p:tavLst>
                                        <p:tav tm="0">
                                          <p:val>
                                            <p:strVal val="#ppt_y+1"/>
                                          </p:val>
                                        </p:tav>
                                        <p:tav tm="100000">
                                          <p:val>
                                            <p:strVal val="#ppt_y-.03"/>
                                          </p:val>
                                        </p:tav>
                                      </p:tavLst>
                                    </p:anim>
                                    <p:anim calcmode="lin" valueType="num">
                                      <p:cBhvr>
                                        <p:cTn id="381"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382" presetID="37" presetClass="entr" presetSubtype="0" fill="hold" grpId="0" nodeType="withEffect">
                                  <p:stCondLst>
                                    <p:cond delay="0"/>
                                  </p:stCondLst>
                                  <p:childTnLst>
                                    <p:set>
                                      <p:cBhvr>
                                        <p:cTn id="383" dur="1" fill="hold">
                                          <p:stCondLst>
                                            <p:cond delay="0"/>
                                          </p:stCondLst>
                                        </p:cTn>
                                        <p:tgtEl>
                                          <p:spTgt spid="147"/>
                                        </p:tgtEl>
                                        <p:attrNameLst>
                                          <p:attrName>style.visibility</p:attrName>
                                        </p:attrNameLst>
                                      </p:cBhvr>
                                      <p:to>
                                        <p:strVal val="visible"/>
                                      </p:to>
                                    </p:set>
                                    <p:animEffect transition="in" filter="fade">
                                      <p:cBhvr>
                                        <p:cTn id="384" dur="1000"/>
                                        <p:tgtEl>
                                          <p:spTgt spid="147"/>
                                        </p:tgtEl>
                                      </p:cBhvr>
                                    </p:animEffect>
                                    <p:anim calcmode="lin" valueType="num">
                                      <p:cBhvr>
                                        <p:cTn id="385" dur="1000" fill="hold"/>
                                        <p:tgtEl>
                                          <p:spTgt spid="147"/>
                                        </p:tgtEl>
                                        <p:attrNameLst>
                                          <p:attrName>ppt_x</p:attrName>
                                        </p:attrNameLst>
                                      </p:cBhvr>
                                      <p:tavLst>
                                        <p:tav tm="0">
                                          <p:val>
                                            <p:strVal val="#ppt_x"/>
                                          </p:val>
                                        </p:tav>
                                        <p:tav tm="100000">
                                          <p:val>
                                            <p:strVal val="#ppt_x"/>
                                          </p:val>
                                        </p:tav>
                                      </p:tavLst>
                                    </p:anim>
                                    <p:anim calcmode="lin" valueType="num">
                                      <p:cBhvr>
                                        <p:cTn id="386" dur="900" decel="100000" fill="hold"/>
                                        <p:tgtEl>
                                          <p:spTgt spid="147"/>
                                        </p:tgtEl>
                                        <p:attrNameLst>
                                          <p:attrName>ppt_y</p:attrName>
                                        </p:attrNameLst>
                                      </p:cBhvr>
                                      <p:tavLst>
                                        <p:tav tm="0">
                                          <p:val>
                                            <p:strVal val="#ppt_y+1"/>
                                          </p:val>
                                        </p:tav>
                                        <p:tav tm="100000">
                                          <p:val>
                                            <p:strVal val="#ppt_y-.03"/>
                                          </p:val>
                                        </p:tav>
                                      </p:tavLst>
                                    </p:anim>
                                    <p:anim calcmode="lin" valueType="num">
                                      <p:cBhvr>
                                        <p:cTn id="387" dur="100" accel="100000" fill="hold">
                                          <p:stCondLst>
                                            <p:cond delay="900"/>
                                          </p:stCondLst>
                                        </p:cTn>
                                        <p:tgtEl>
                                          <p:spTgt spid="14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9" grpId="0" animBg="1"/>
      <p:bldP spid="20" grpId="0" animBg="1"/>
      <p:bldP spid="21" grpId="0" animBg="1"/>
      <p:bldP spid="22" grpId="0" animBg="1"/>
      <p:bldP spid="29" grpId="0"/>
      <p:bldP spid="30" grpId="0"/>
      <p:bldP spid="31" grpId="0"/>
      <p:bldP spid="32" grpId="0"/>
      <p:bldP spid="18" grpId="0" animBg="1"/>
      <p:bldP spid="34" grpId="0"/>
      <p:bldP spid="90" grpId="0"/>
      <p:bldP spid="99" grpId="0" animBg="1"/>
      <p:bldP spid="100" grpId="0" animBg="1"/>
      <p:bldP spid="101" grpId="0" animBg="1"/>
      <p:bldP spid="102" grpId="0" animBg="1"/>
      <p:bldP spid="103" grpId="0" animBg="1"/>
      <p:bldP spid="104" grpId="0" animBg="1"/>
      <p:bldP spid="108" grpId="0"/>
      <p:bldP spid="109" grpId="0"/>
      <p:bldP spid="110" grpId="0"/>
      <p:bldP spid="111" grpId="0"/>
      <p:bldP spid="112" grpId="0" animBg="1"/>
      <p:bldP spid="113" grpId="0"/>
      <p:bldP spid="117" grpId="0" animBg="1"/>
      <p:bldP spid="118" grpId="0" animBg="1"/>
      <p:bldP spid="119" grpId="0" animBg="1"/>
      <p:bldP spid="120" grpId="0" animBg="1"/>
      <p:bldP spid="121" grpId="0" animBg="1"/>
      <p:bldP spid="122" grpId="0" animBg="1"/>
      <p:bldP spid="126" grpId="0"/>
      <p:bldP spid="127" grpId="0"/>
      <p:bldP spid="128" grpId="0"/>
      <p:bldP spid="129" grpId="0"/>
      <p:bldP spid="130" grpId="0" animBg="1"/>
      <p:bldP spid="131" grpId="0"/>
      <p:bldP spid="135" grpId="0" animBg="1"/>
      <p:bldP spid="136" grpId="0" animBg="1"/>
      <p:bldP spid="137" grpId="0" animBg="1"/>
      <p:bldP spid="138" grpId="0" animBg="1"/>
      <p:bldP spid="139" grpId="0" animBg="1"/>
      <p:bldP spid="140" grpId="0" animBg="1"/>
      <p:bldP spid="144" grpId="0"/>
      <p:bldP spid="145" grpId="0"/>
      <p:bldP spid="146" grpId="0"/>
      <p:bldP spid="147" grpId="0"/>
      <p:bldP spid="148" grpId="0" animBg="1"/>
      <p:bldP spid="1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1661</TotalTime>
  <Words>1266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2018-11-06T17:05:13Z</dcterms:modified>
</cp:coreProperties>
</file>