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2266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28654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28644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238850"/>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1851986"/>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238850"/>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1851986"/>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3408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3621394"/>
            <a:ext cx="2009509" cy="200950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0665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3994389"/>
            <a:ext cx="1961807" cy="1003352"/>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0476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52" name="Freeform: Shape 51">
            <a:extLst>
              <a:ext uri="{FF2B5EF4-FFF2-40B4-BE49-F238E27FC236}">
                <a16:creationId xmlns:a16="http://schemas.microsoft.com/office/drawing/2014/main" id="{D1FC3379-3AA8-4905-A068-7B325351C703}"/>
              </a:ext>
            </a:extLst>
          </p:cNvPr>
          <p:cNvSpPr/>
          <p:nvPr/>
        </p:nvSpPr>
        <p:spPr>
          <a:xfrm flipH="1">
            <a:off x="7001804"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TextBox 52">
            <a:extLst>
              <a:ext uri="{FF2B5EF4-FFF2-40B4-BE49-F238E27FC236}">
                <a16:creationId xmlns:a16="http://schemas.microsoft.com/office/drawing/2014/main" id="{B3EC0A27-6269-45A0-8F28-4867168C2273}"/>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8C6CDC96-CF09-4EAB-8495-6DFBD70C81F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2" name="Picture 21">
            <a:hlinkClick r:id="rId2"/>
            <a:extLst>
              <a:ext uri="{FF2B5EF4-FFF2-40B4-BE49-F238E27FC236}">
                <a16:creationId xmlns:a16="http://schemas.microsoft.com/office/drawing/2014/main" id="{A250A9C8-726C-4805-9B85-63E0FB4135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567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right)">
                                      <p:cBhvr>
                                        <p:cTn id="11" dur="500"/>
                                        <p:tgtEl>
                                          <p:spTgt spid="5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xEl>
                                              <p:pRg st="0" end="0"/>
                                            </p:txEl>
                                          </p:spTgt>
                                        </p:tgtEl>
                                        <p:attrNameLst>
                                          <p:attrName>style.visibility</p:attrName>
                                        </p:attrNameLst>
                                      </p:cBhvr>
                                      <p:to>
                                        <p:strVal val="visible"/>
                                      </p:to>
                                    </p:set>
                                    <p:animEffect transition="in" filter="fade">
                                      <p:cBhvr>
                                        <p:cTn id="15" dur="500"/>
                                        <p:tgtEl>
                                          <p:spTgt spid="53">
                                            <p:txEl>
                                              <p:pRg st="0" end="0"/>
                                            </p:txEl>
                                          </p:spTgt>
                                        </p:tgtEl>
                                      </p:cBhvr>
                                    </p:animEffect>
                                    <p:anim calcmode="lin" valueType="num">
                                      <p:cBhvr>
                                        <p:cTn id="16"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xEl>
                                              <p:pRg st="2" end="2"/>
                                            </p:txEl>
                                          </p:spTgt>
                                        </p:tgtEl>
                                        <p:attrNameLst>
                                          <p:attrName>style.visibility</p:attrName>
                                        </p:attrNameLst>
                                      </p:cBhvr>
                                      <p:to>
                                        <p:strVal val="visible"/>
                                      </p:to>
                                    </p:set>
                                    <p:animEffect transition="in" filter="fade">
                                      <p:cBhvr>
                                        <p:cTn id="21" dur="500"/>
                                        <p:tgtEl>
                                          <p:spTgt spid="53">
                                            <p:txEl>
                                              <p:pRg st="2" end="2"/>
                                            </p:txEl>
                                          </p:spTgt>
                                        </p:tgtEl>
                                      </p:cBhvr>
                                    </p:animEffect>
                                    <p:anim calcmode="lin" valueType="num">
                                      <p:cBhvr>
                                        <p:cTn id="22"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3">
                                            <p:txEl>
                                              <p:pRg st="4" end="4"/>
                                            </p:txEl>
                                          </p:spTgt>
                                        </p:tgtEl>
                                        <p:attrNameLst>
                                          <p:attrName>style.visibility</p:attrName>
                                        </p:attrNameLst>
                                      </p:cBhvr>
                                      <p:to>
                                        <p:strVal val="visible"/>
                                      </p:to>
                                    </p:set>
                                    <p:animEffect transition="in" filter="fade">
                                      <p:cBhvr>
                                        <p:cTn id="27" dur="500"/>
                                        <p:tgtEl>
                                          <p:spTgt spid="53">
                                            <p:txEl>
                                              <p:pRg st="4" end="4"/>
                                            </p:txEl>
                                          </p:spTgt>
                                        </p:tgtEl>
                                      </p:cBhvr>
                                    </p:animEffect>
                                    <p:anim calcmode="lin" valueType="num">
                                      <p:cBhvr>
                                        <p:cTn id="28"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53">
                                            <p:txEl>
                                              <p:pRg st="6" end="6"/>
                                            </p:txEl>
                                          </p:spTgt>
                                        </p:tgtEl>
                                        <p:attrNameLst>
                                          <p:attrName>style.visibility</p:attrName>
                                        </p:attrNameLst>
                                      </p:cBhvr>
                                      <p:to>
                                        <p:strVal val="visible"/>
                                      </p:to>
                                    </p:set>
                                    <p:animEffect transition="in" filter="fade">
                                      <p:cBhvr>
                                        <p:cTn id="33" dur="500"/>
                                        <p:tgtEl>
                                          <p:spTgt spid="53">
                                            <p:txEl>
                                              <p:pRg st="6" end="6"/>
                                            </p:txEl>
                                          </p:spTgt>
                                        </p:tgtEl>
                                      </p:cBhvr>
                                    </p:animEffect>
                                    <p:anim calcmode="lin" valueType="num">
                                      <p:cBhvr>
                                        <p:cTn id="34"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5"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53">
                                            <p:txEl>
                                              <p:pRg st="8" end="8"/>
                                            </p:txEl>
                                          </p:spTgt>
                                        </p:tgtEl>
                                        <p:attrNameLst>
                                          <p:attrName>style.visibility</p:attrName>
                                        </p:attrNameLst>
                                      </p:cBhvr>
                                      <p:to>
                                        <p:strVal val="visible"/>
                                      </p:to>
                                    </p:set>
                                    <p:animEffect transition="in" filter="fade">
                                      <p:cBhvr>
                                        <p:cTn id="39" dur="500"/>
                                        <p:tgtEl>
                                          <p:spTgt spid="53">
                                            <p:txEl>
                                              <p:pRg st="8" end="8"/>
                                            </p:txEl>
                                          </p:spTgt>
                                        </p:tgtEl>
                                      </p:cBhvr>
                                    </p:animEffect>
                                    <p:anim calcmode="lin" valueType="num">
                                      <p:cBhvr>
                                        <p:cTn id="40"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41"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53">
                                            <p:txEl>
                                              <p:pRg st="10" end="10"/>
                                            </p:txEl>
                                          </p:spTgt>
                                        </p:tgtEl>
                                        <p:attrNameLst>
                                          <p:attrName>style.visibility</p:attrName>
                                        </p:attrNameLst>
                                      </p:cBhvr>
                                      <p:to>
                                        <p:strVal val="visible"/>
                                      </p:to>
                                    </p:set>
                                    <p:animEffect transition="in" filter="fade">
                                      <p:cBhvr>
                                        <p:cTn id="45" dur="500"/>
                                        <p:tgtEl>
                                          <p:spTgt spid="53">
                                            <p:txEl>
                                              <p:pRg st="10" end="10"/>
                                            </p:txEl>
                                          </p:spTgt>
                                        </p:tgtEl>
                                      </p:cBhvr>
                                    </p:animEffect>
                                    <p:anim calcmode="lin" valueType="num">
                                      <p:cBhvr>
                                        <p:cTn id="46"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7"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childTnLst>
                          </p:cTn>
                        </p:par>
                        <p:par>
                          <p:cTn id="59" fill="hold">
                            <p:stCondLst>
                              <p:cond delay="4500"/>
                            </p:stCondLst>
                            <p:childTnLst>
                              <p:par>
                                <p:cTn id="60" presetID="22" presetClass="entr" presetSubtype="4"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down)">
                                      <p:cBhvr>
                                        <p:cTn id="62" dur="250"/>
                                        <p:tgtEl>
                                          <p:spTgt spid="25"/>
                                        </p:tgtEl>
                                      </p:cBhvr>
                                    </p:animEffect>
                                  </p:childTnLst>
                                </p:cTn>
                              </p:par>
                            </p:childTnLst>
                          </p:cTn>
                        </p:par>
                        <p:par>
                          <p:cTn id="63" fill="hold">
                            <p:stCondLst>
                              <p:cond delay="4750"/>
                            </p:stCondLst>
                            <p:childTnLst>
                              <p:par>
                                <p:cTn id="64" presetID="22" presetClass="entr" presetSubtype="1"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wipe(up)">
                                      <p:cBhvr>
                                        <p:cTn id="66" dur="500"/>
                                        <p:tgtEl>
                                          <p:spTgt spid="19"/>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par>
                          <p:cTn id="70" fill="hold">
                            <p:stCondLst>
                              <p:cond delay="5250"/>
                            </p:stCondLst>
                            <p:childTnLst>
                              <p:par>
                                <p:cTn id="71" presetID="18" presetClass="entr" presetSubtype="6" fill="hold" grpId="0" nodeType="after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strips(downRight)">
                                      <p:cBhvr>
                                        <p:cTn id="73" dur="500"/>
                                        <p:tgtEl>
                                          <p:spTgt spid="49"/>
                                        </p:tgtEl>
                                      </p:cBhvr>
                                    </p:animEffect>
                                  </p:childTnLst>
                                </p:cTn>
                              </p:par>
                            </p:childTnLst>
                          </p:cTn>
                        </p:par>
                        <p:par>
                          <p:cTn id="74" fill="hold">
                            <p:stCondLst>
                              <p:cond delay="575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41"/>
                                        </p:tgtEl>
                                        <p:attrNameLst>
                                          <p:attrName>style.visibility</p:attrName>
                                        </p:attrNameLst>
                                      </p:cBhvr>
                                      <p:to>
                                        <p:strVal val="visible"/>
                                      </p:to>
                                    </p:set>
                                    <p:anim calcmode="lin" valueType="num">
                                      <p:cBhvr>
                                        <p:cTn id="82" dur="500" fill="hold"/>
                                        <p:tgtEl>
                                          <p:spTgt spid="41"/>
                                        </p:tgtEl>
                                        <p:attrNameLst>
                                          <p:attrName>ppt_w</p:attrName>
                                        </p:attrNameLst>
                                      </p:cBhvr>
                                      <p:tavLst>
                                        <p:tav tm="0">
                                          <p:val>
                                            <p:fltVal val="0"/>
                                          </p:val>
                                        </p:tav>
                                        <p:tav tm="100000">
                                          <p:val>
                                            <p:strVal val="#ppt_w"/>
                                          </p:val>
                                        </p:tav>
                                      </p:tavLst>
                                    </p:anim>
                                    <p:anim calcmode="lin" valueType="num">
                                      <p:cBhvr>
                                        <p:cTn id="83" dur="500" fill="hold"/>
                                        <p:tgtEl>
                                          <p:spTgt spid="41"/>
                                        </p:tgtEl>
                                        <p:attrNameLst>
                                          <p:attrName>ppt_h</p:attrName>
                                        </p:attrNameLst>
                                      </p:cBhvr>
                                      <p:tavLst>
                                        <p:tav tm="0">
                                          <p:val>
                                            <p:fltVal val="0"/>
                                          </p:val>
                                        </p:tav>
                                        <p:tav tm="100000">
                                          <p:val>
                                            <p:strVal val="#ppt_h"/>
                                          </p:val>
                                        </p:tav>
                                      </p:tavLst>
                                    </p:anim>
                                    <p:animEffect transition="in" filter="fade">
                                      <p:cBhvr>
                                        <p:cTn id="84" dur="500"/>
                                        <p:tgtEl>
                                          <p:spTgt spid="41"/>
                                        </p:tgtEl>
                                      </p:cBhvr>
                                    </p:animEffect>
                                  </p:childTnLst>
                                </p:cTn>
                              </p:par>
                            </p:childTnLst>
                          </p:cTn>
                        </p:par>
                        <p:par>
                          <p:cTn id="85" fill="hold">
                            <p:stCondLst>
                              <p:cond delay="6250"/>
                            </p:stCondLst>
                            <p:childTnLst>
                              <p:par>
                                <p:cTn id="86" presetID="22" presetClass="entr" presetSubtype="1" fill="hold" grpId="0" nodeType="after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wipe(up)">
                                      <p:cBhvr>
                                        <p:cTn id="88" dur="250"/>
                                        <p:tgtEl>
                                          <p:spTgt spid="38"/>
                                        </p:tgtEl>
                                      </p:cBhvr>
                                    </p:animEffect>
                                  </p:childTnLst>
                                </p:cTn>
                              </p:par>
                            </p:childTnLst>
                          </p:cTn>
                        </p:par>
                        <p:par>
                          <p:cTn id="89" fill="hold">
                            <p:stCondLst>
                              <p:cond delay="6500"/>
                            </p:stCondLst>
                            <p:childTnLst>
                              <p:par>
                                <p:cTn id="90" presetID="22" presetClass="entr" presetSubtype="4"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wipe(down)">
                                      <p:cBhvr>
                                        <p:cTn id="92" dur="500"/>
                                        <p:tgtEl>
                                          <p:spTgt spid="40"/>
                                        </p:tgtEl>
                                      </p:cBhvr>
                                    </p:animEffect>
                                  </p:childTnLst>
                                </p:cTn>
                              </p:par>
                              <p:par>
                                <p:cTn id="93" presetID="22" presetClass="entr" presetSubtype="4"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Effect transition="in" filter="wipe(down)">
                                      <p:cBhvr>
                                        <p:cTn id="95" dur="500"/>
                                        <p:tgtEl>
                                          <p:spTgt spid="42"/>
                                        </p:tgtEl>
                                      </p:cBhvr>
                                    </p:animEffect>
                                  </p:childTnLst>
                                </p:cTn>
                              </p:par>
                            </p:childTnLst>
                          </p:cTn>
                        </p:par>
                        <p:par>
                          <p:cTn id="96" fill="hold">
                            <p:stCondLst>
                              <p:cond delay="7000"/>
                            </p:stCondLst>
                            <p:childTnLst>
                              <p:par>
                                <p:cTn id="97" presetID="18" presetClass="entr" presetSubtype="3" fill="hold" grpId="0" nodeType="afterEffect">
                                  <p:stCondLst>
                                    <p:cond delay="0"/>
                                  </p:stCondLst>
                                  <p:childTnLst>
                                    <p:set>
                                      <p:cBhvr>
                                        <p:cTn id="98" dur="1" fill="hold">
                                          <p:stCondLst>
                                            <p:cond delay="0"/>
                                          </p:stCondLst>
                                        </p:cTn>
                                        <p:tgtEl>
                                          <p:spTgt spid="13"/>
                                        </p:tgtEl>
                                        <p:attrNameLst>
                                          <p:attrName>style.visibility</p:attrName>
                                        </p:attrNameLst>
                                      </p:cBhvr>
                                      <p:to>
                                        <p:strVal val="visible"/>
                                      </p:to>
                                    </p:set>
                                    <p:animEffect transition="in" filter="strips(upRight)">
                                      <p:cBhvr>
                                        <p:cTn id="99" dur="500"/>
                                        <p:tgtEl>
                                          <p:spTgt spid="13"/>
                                        </p:tgtEl>
                                      </p:cBhvr>
                                    </p:animEffect>
                                  </p:childTnLst>
                                </p:cTn>
                              </p:par>
                            </p:childTnLst>
                          </p:cTn>
                        </p:par>
                        <p:par>
                          <p:cTn id="100" fill="hold">
                            <p:stCondLst>
                              <p:cond delay="7500"/>
                            </p:stCondLst>
                            <p:childTnLst>
                              <p:par>
                                <p:cTn id="101" presetID="53" presetClass="entr" presetSubtype="16" fill="hold" grpId="0" nodeType="after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p:cTn id="103" dur="500" fill="hold"/>
                                        <p:tgtEl>
                                          <p:spTgt spid="27"/>
                                        </p:tgtEl>
                                        <p:attrNameLst>
                                          <p:attrName>ppt_w</p:attrName>
                                        </p:attrNameLst>
                                      </p:cBhvr>
                                      <p:tavLst>
                                        <p:tav tm="0">
                                          <p:val>
                                            <p:fltVal val="0"/>
                                          </p:val>
                                        </p:tav>
                                        <p:tav tm="100000">
                                          <p:val>
                                            <p:strVal val="#ppt_w"/>
                                          </p:val>
                                        </p:tav>
                                      </p:tavLst>
                                    </p:anim>
                                    <p:anim calcmode="lin" valueType="num">
                                      <p:cBhvr>
                                        <p:cTn id="104" dur="500" fill="hold"/>
                                        <p:tgtEl>
                                          <p:spTgt spid="27"/>
                                        </p:tgtEl>
                                        <p:attrNameLst>
                                          <p:attrName>ppt_h</p:attrName>
                                        </p:attrNameLst>
                                      </p:cBhvr>
                                      <p:tavLst>
                                        <p:tav tm="0">
                                          <p:val>
                                            <p:fltVal val="0"/>
                                          </p:val>
                                        </p:tav>
                                        <p:tav tm="100000">
                                          <p:val>
                                            <p:strVal val="#ppt_h"/>
                                          </p:val>
                                        </p:tav>
                                      </p:tavLst>
                                    </p:anim>
                                    <p:animEffect transition="in" filter="fade">
                                      <p:cBhvr>
                                        <p:cTn id="105" dur="500"/>
                                        <p:tgtEl>
                                          <p:spTgt spid="27"/>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500" fill="hold"/>
                                        <p:tgtEl>
                                          <p:spTgt spid="29"/>
                                        </p:tgtEl>
                                        <p:attrNameLst>
                                          <p:attrName>ppt_w</p:attrName>
                                        </p:attrNameLst>
                                      </p:cBhvr>
                                      <p:tavLst>
                                        <p:tav tm="0">
                                          <p:val>
                                            <p:fltVal val="0"/>
                                          </p:val>
                                        </p:tav>
                                        <p:tav tm="100000">
                                          <p:val>
                                            <p:strVal val="#ppt_w"/>
                                          </p:val>
                                        </p:tav>
                                      </p:tavLst>
                                    </p:anim>
                                    <p:anim calcmode="lin" valueType="num">
                                      <p:cBhvr>
                                        <p:cTn id="109" dur="500" fill="hold"/>
                                        <p:tgtEl>
                                          <p:spTgt spid="29"/>
                                        </p:tgtEl>
                                        <p:attrNameLst>
                                          <p:attrName>ppt_h</p:attrName>
                                        </p:attrNameLst>
                                      </p:cBhvr>
                                      <p:tavLst>
                                        <p:tav tm="0">
                                          <p:val>
                                            <p:fltVal val="0"/>
                                          </p:val>
                                        </p:tav>
                                        <p:tav tm="100000">
                                          <p:val>
                                            <p:strVal val="#ppt_h"/>
                                          </p:val>
                                        </p:tav>
                                      </p:tavLst>
                                    </p:anim>
                                    <p:animEffect transition="in" filter="fade">
                                      <p:cBhvr>
                                        <p:cTn id="110" dur="500"/>
                                        <p:tgtEl>
                                          <p:spTgt spid="29"/>
                                        </p:tgtEl>
                                      </p:cBhvr>
                                    </p:animEffect>
                                  </p:childTnLst>
                                </p:cTn>
                              </p:par>
                            </p:childTnLst>
                          </p:cTn>
                        </p:par>
                        <p:par>
                          <p:cTn id="111" fill="hold">
                            <p:stCondLst>
                              <p:cond delay="8000"/>
                            </p:stCondLst>
                            <p:childTnLst>
                              <p:par>
                                <p:cTn id="112" presetID="22" presetClass="entr" presetSubtype="4"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down)">
                                      <p:cBhvr>
                                        <p:cTn id="114" dur="250"/>
                                        <p:tgtEl>
                                          <p:spTgt spid="26"/>
                                        </p:tgtEl>
                                      </p:cBhvr>
                                    </p:animEffect>
                                  </p:childTnLst>
                                </p:cTn>
                              </p:par>
                            </p:childTnLst>
                          </p:cTn>
                        </p:par>
                        <p:par>
                          <p:cTn id="115" fill="hold">
                            <p:stCondLst>
                              <p:cond delay="8250"/>
                            </p:stCondLst>
                            <p:childTnLst>
                              <p:par>
                                <p:cTn id="116" presetID="22" presetClass="entr" presetSubtype="1"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Effect transition="in" filter="wipe(up)">
                                      <p:cBhvr>
                                        <p:cTn id="118" dur="500"/>
                                        <p:tgtEl>
                                          <p:spTgt spid="28"/>
                                        </p:tgtEl>
                                      </p:cBhvr>
                                    </p:animEffect>
                                  </p:childTnLst>
                                </p:cTn>
                              </p:par>
                              <p:par>
                                <p:cTn id="119" presetID="22" presetClass="entr" presetSubtype="1"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wipe(up)">
                                      <p:cBhvr>
                                        <p:cTn id="12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25" grpId="0" animBg="1"/>
      <p:bldP spid="12" grpId="0" animBg="1"/>
      <p:bldP spid="19" grpId="0" animBg="1"/>
      <p:bldP spid="21" grpId="0"/>
      <p:bldP spid="23" grpId="0"/>
      <p:bldP spid="26" grpId="0" animBg="1"/>
      <p:bldP spid="27" grpId="0" animBg="1"/>
      <p:bldP spid="28" grpId="0" animBg="1"/>
      <p:bldP spid="29" grpId="0"/>
      <p:bldP spid="30" grpId="0"/>
      <p:bldP spid="38" grpId="0" animBg="1"/>
      <p:bldP spid="39" grpId="0" animBg="1"/>
      <p:bldP spid="40" grpId="0" animBg="1"/>
      <p:bldP spid="41" grpId="0"/>
      <p:bldP spid="42" grpId="0"/>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2018-11-06T17:02:42Z</dcterms:modified>
</cp:coreProperties>
</file>