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5">
            <a:extLst>
              <a:ext uri="{FF2B5EF4-FFF2-40B4-BE49-F238E27FC236}">
                <a16:creationId xmlns:a16="http://schemas.microsoft.com/office/drawing/2014/main" id="{A749B354-F314-44EF-AAF0-43E0635535AC}"/>
              </a:ext>
            </a:extLst>
          </p:cNvPr>
          <p:cNvSpPr>
            <a:spLocks noEditPoints="1"/>
          </p:cNvSpPr>
          <p:nvPr/>
        </p:nvSpPr>
        <p:spPr bwMode="auto">
          <a:xfrm>
            <a:off x="6415130" y="5356476"/>
            <a:ext cx="1571682" cy="1150696"/>
          </a:xfrm>
          <a:custGeom>
            <a:avLst/>
            <a:gdLst/>
            <a:ahLst/>
            <a:cxnLst>
              <a:cxn ang="0">
                <a:pos x="484" y="360"/>
              </a:cxn>
              <a:cxn ang="0">
                <a:pos x="445" y="348"/>
              </a:cxn>
              <a:cxn ang="0">
                <a:pos x="398" y="337"/>
              </a:cxn>
              <a:cxn ang="0">
                <a:pos x="345" y="284"/>
              </a:cxn>
              <a:cxn ang="0">
                <a:pos x="314" y="298"/>
              </a:cxn>
              <a:cxn ang="0">
                <a:pos x="317" y="318"/>
              </a:cxn>
              <a:cxn ang="0">
                <a:pos x="308" y="382"/>
              </a:cxn>
              <a:cxn ang="0">
                <a:pos x="274" y="382"/>
              </a:cxn>
              <a:cxn ang="0">
                <a:pos x="223" y="411"/>
              </a:cxn>
              <a:cxn ang="0">
                <a:pos x="240" y="379"/>
              </a:cxn>
              <a:cxn ang="0">
                <a:pos x="265" y="359"/>
              </a:cxn>
              <a:cxn ang="0">
                <a:pos x="271" y="344"/>
              </a:cxn>
              <a:cxn ang="0">
                <a:pos x="260" y="322"/>
              </a:cxn>
              <a:cxn ang="0">
                <a:pos x="238" y="333"/>
              </a:cxn>
              <a:cxn ang="0">
                <a:pos x="234" y="340"/>
              </a:cxn>
              <a:cxn ang="0">
                <a:pos x="212" y="355"/>
              </a:cxn>
              <a:cxn ang="0">
                <a:pos x="191" y="357"/>
              </a:cxn>
              <a:cxn ang="0">
                <a:pos x="192" y="314"/>
              </a:cxn>
              <a:cxn ang="0">
                <a:pos x="125" y="327"/>
              </a:cxn>
              <a:cxn ang="0">
                <a:pos x="167" y="302"/>
              </a:cxn>
              <a:cxn ang="0">
                <a:pos x="196" y="261"/>
              </a:cxn>
              <a:cxn ang="0">
                <a:pos x="77" y="237"/>
              </a:cxn>
              <a:cxn ang="0">
                <a:pos x="75" y="193"/>
              </a:cxn>
              <a:cxn ang="0">
                <a:pos x="75" y="185"/>
              </a:cxn>
              <a:cxn ang="0">
                <a:pos x="107" y="109"/>
              </a:cxn>
              <a:cxn ang="0">
                <a:pos x="131" y="56"/>
              </a:cxn>
              <a:cxn ang="0">
                <a:pos x="159" y="49"/>
              </a:cxn>
              <a:cxn ang="0">
                <a:pos x="184" y="23"/>
              </a:cxn>
              <a:cxn ang="0">
                <a:pos x="224" y="13"/>
              </a:cxn>
              <a:cxn ang="0">
                <a:pos x="281" y="13"/>
              </a:cxn>
              <a:cxn ang="0">
                <a:pos x="326" y="48"/>
              </a:cxn>
              <a:cxn ang="0">
                <a:pos x="338" y="103"/>
              </a:cxn>
              <a:cxn ang="0">
                <a:pos x="387" y="163"/>
              </a:cxn>
              <a:cxn ang="0">
                <a:pos x="471" y="207"/>
              </a:cxn>
              <a:cxn ang="0">
                <a:pos x="570" y="230"/>
              </a:cxn>
              <a:cxn ang="0">
                <a:pos x="564" y="274"/>
              </a:cxn>
              <a:cxn ang="0">
                <a:pos x="404" y="377"/>
              </a:cxn>
              <a:cxn ang="0">
                <a:pos x="407" y="378"/>
              </a:cxn>
              <a:cxn ang="0">
                <a:pos x="359" y="368"/>
              </a:cxn>
              <a:cxn ang="0">
                <a:pos x="234" y="350"/>
              </a:cxn>
              <a:cxn ang="0">
                <a:pos x="237" y="353"/>
              </a:cxn>
              <a:cxn ang="0">
                <a:pos x="226" y="366"/>
              </a:cxn>
              <a:cxn ang="0">
                <a:pos x="233" y="362"/>
              </a:cxn>
              <a:cxn ang="0">
                <a:pos x="205" y="388"/>
              </a:cxn>
              <a:cxn ang="0">
                <a:pos x="200" y="405"/>
              </a:cxn>
              <a:cxn ang="0">
                <a:pos x="166" y="364"/>
              </a:cxn>
              <a:cxn ang="0">
                <a:pos x="174" y="366"/>
              </a:cxn>
              <a:cxn ang="0">
                <a:pos x="127" y="353"/>
              </a:cxn>
              <a:cxn ang="0">
                <a:pos x="114" y="364"/>
              </a:cxn>
              <a:cxn ang="0">
                <a:pos x="132" y="357"/>
              </a:cxn>
              <a:cxn ang="0">
                <a:pos x="41" y="77"/>
              </a:cxn>
              <a:cxn ang="0">
                <a:pos x="121" y="30"/>
              </a:cxn>
              <a:cxn ang="0">
                <a:pos x="112" y="24"/>
              </a:cxn>
            </a:cxnLst>
            <a:rect l="0" t="0" r="r" b="b"/>
            <a:pathLst>
              <a:path w="576" h="421">
                <a:moveTo>
                  <a:pt x="567" y="325"/>
                </a:moveTo>
                <a:cubicBezTo>
                  <a:pt x="565" y="324"/>
                  <a:pt x="561" y="332"/>
                  <a:pt x="559" y="332"/>
                </a:cubicBezTo>
                <a:cubicBezTo>
                  <a:pt x="556" y="333"/>
                  <a:pt x="553" y="333"/>
                  <a:pt x="550" y="334"/>
                </a:cubicBezTo>
                <a:cubicBezTo>
                  <a:pt x="539" y="336"/>
                  <a:pt x="531" y="347"/>
                  <a:pt x="520" y="348"/>
                </a:cubicBezTo>
                <a:cubicBezTo>
                  <a:pt x="514" y="349"/>
                  <a:pt x="506" y="341"/>
                  <a:pt x="503" y="342"/>
                </a:cubicBezTo>
                <a:cubicBezTo>
                  <a:pt x="501" y="351"/>
                  <a:pt x="481" y="350"/>
                  <a:pt x="484" y="360"/>
                </a:cubicBezTo>
                <a:cubicBezTo>
                  <a:pt x="485" y="364"/>
                  <a:pt x="492" y="389"/>
                  <a:pt x="486" y="391"/>
                </a:cubicBezTo>
                <a:cubicBezTo>
                  <a:pt x="481" y="393"/>
                  <a:pt x="468" y="389"/>
                  <a:pt x="465" y="385"/>
                </a:cubicBezTo>
                <a:cubicBezTo>
                  <a:pt x="462" y="382"/>
                  <a:pt x="468" y="377"/>
                  <a:pt x="466" y="374"/>
                </a:cubicBezTo>
                <a:cubicBezTo>
                  <a:pt x="464" y="370"/>
                  <a:pt x="457" y="369"/>
                  <a:pt x="455" y="364"/>
                </a:cubicBezTo>
                <a:cubicBezTo>
                  <a:pt x="453" y="361"/>
                  <a:pt x="454" y="349"/>
                  <a:pt x="454" y="345"/>
                </a:cubicBezTo>
                <a:cubicBezTo>
                  <a:pt x="454" y="333"/>
                  <a:pt x="447" y="344"/>
                  <a:pt x="445" y="348"/>
                </a:cubicBezTo>
                <a:cubicBezTo>
                  <a:pt x="442" y="348"/>
                  <a:pt x="441" y="347"/>
                  <a:pt x="438" y="346"/>
                </a:cubicBezTo>
                <a:cubicBezTo>
                  <a:pt x="438" y="342"/>
                  <a:pt x="428" y="327"/>
                  <a:pt x="424" y="335"/>
                </a:cubicBezTo>
                <a:cubicBezTo>
                  <a:pt x="422" y="338"/>
                  <a:pt x="428" y="355"/>
                  <a:pt x="427" y="355"/>
                </a:cubicBezTo>
                <a:cubicBezTo>
                  <a:pt x="422" y="355"/>
                  <a:pt x="416" y="351"/>
                  <a:pt x="413" y="351"/>
                </a:cubicBezTo>
                <a:cubicBezTo>
                  <a:pt x="409" y="351"/>
                  <a:pt x="406" y="354"/>
                  <a:pt x="402" y="353"/>
                </a:cubicBezTo>
                <a:cubicBezTo>
                  <a:pt x="402" y="349"/>
                  <a:pt x="399" y="342"/>
                  <a:pt x="398" y="337"/>
                </a:cubicBezTo>
                <a:cubicBezTo>
                  <a:pt x="396" y="330"/>
                  <a:pt x="390" y="331"/>
                  <a:pt x="388" y="323"/>
                </a:cubicBezTo>
                <a:cubicBezTo>
                  <a:pt x="388" y="321"/>
                  <a:pt x="382" y="317"/>
                  <a:pt x="381" y="314"/>
                </a:cubicBezTo>
                <a:cubicBezTo>
                  <a:pt x="380" y="313"/>
                  <a:pt x="382" y="310"/>
                  <a:pt x="380" y="309"/>
                </a:cubicBezTo>
                <a:cubicBezTo>
                  <a:pt x="376" y="309"/>
                  <a:pt x="373" y="312"/>
                  <a:pt x="370" y="308"/>
                </a:cubicBezTo>
                <a:cubicBezTo>
                  <a:pt x="365" y="300"/>
                  <a:pt x="376" y="293"/>
                  <a:pt x="368" y="291"/>
                </a:cubicBezTo>
                <a:cubicBezTo>
                  <a:pt x="362" y="289"/>
                  <a:pt x="348" y="276"/>
                  <a:pt x="345" y="284"/>
                </a:cubicBezTo>
                <a:cubicBezTo>
                  <a:pt x="342" y="291"/>
                  <a:pt x="343" y="292"/>
                  <a:pt x="335" y="289"/>
                </a:cubicBezTo>
                <a:cubicBezTo>
                  <a:pt x="333" y="288"/>
                  <a:pt x="337" y="278"/>
                  <a:pt x="329" y="278"/>
                </a:cubicBezTo>
                <a:cubicBezTo>
                  <a:pt x="319" y="278"/>
                  <a:pt x="318" y="272"/>
                  <a:pt x="310" y="274"/>
                </a:cubicBezTo>
                <a:cubicBezTo>
                  <a:pt x="306" y="276"/>
                  <a:pt x="308" y="269"/>
                  <a:pt x="301" y="273"/>
                </a:cubicBezTo>
                <a:cubicBezTo>
                  <a:pt x="298" y="274"/>
                  <a:pt x="293" y="276"/>
                  <a:pt x="299" y="280"/>
                </a:cubicBezTo>
                <a:cubicBezTo>
                  <a:pt x="305" y="284"/>
                  <a:pt x="308" y="295"/>
                  <a:pt x="314" y="298"/>
                </a:cubicBezTo>
                <a:cubicBezTo>
                  <a:pt x="327" y="303"/>
                  <a:pt x="338" y="283"/>
                  <a:pt x="331" y="302"/>
                </a:cubicBezTo>
                <a:cubicBezTo>
                  <a:pt x="329" y="306"/>
                  <a:pt x="341" y="301"/>
                  <a:pt x="342" y="301"/>
                </a:cubicBezTo>
                <a:cubicBezTo>
                  <a:pt x="344" y="302"/>
                  <a:pt x="338" y="311"/>
                  <a:pt x="337" y="313"/>
                </a:cubicBezTo>
                <a:cubicBezTo>
                  <a:pt x="332" y="321"/>
                  <a:pt x="348" y="316"/>
                  <a:pt x="349" y="316"/>
                </a:cubicBezTo>
                <a:cubicBezTo>
                  <a:pt x="351" y="329"/>
                  <a:pt x="322" y="338"/>
                  <a:pt x="318" y="318"/>
                </a:cubicBezTo>
                <a:cubicBezTo>
                  <a:pt x="317" y="318"/>
                  <a:pt x="317" y="318"/>
                  <a:pt x="317" y="318"/>
                </a:cubicBezTo>
                <a:cubicBezTo>
                  <a:pt x="315" y="326"/>
                  <a:pt x="319" y="325"/>
                  <a:pt x="319" y="333"/>
                </a:cubicBezTo>
                <a:cubicBezTo>
                  <a:pt x="324" y="334"/>
                  <a:pt x="317" y="345"/>
                  <a:pt x="316" y="346"/>
                </a:cubicBezTo>
                <a:cubicBezTo>
                  <a:pt x="306" y="354"/>
                  <a:pt x="329" y="359"/>
                  <a:pt x="313" y="362"/>
                </a:cubicBezTo>
                <a:cubicBezTo>
                  <a:pt x="310" y="363"/>
                  <a:pt x="306" y="362"/>
                  <a:pt x="307" y="367"/>
                </a:cubicBezTo>
                <a:cubicBezTo>
                  <a:pt x="308" y="370"/>
                  <a:pt x="313" y="372"/>
                  <a:pt x="312" y="373"/>
                </a:cubicBezTo>
                <a:cubicBezTo>
                  <a:pt x="307" y="377"/>
                  <a:pt x="318" y="382"/>
                  <a:pt x="308" y="382"/>
                </a:cubicBezTo>
                <a:cubicBezTo>
                  <a:pt x="306" y="383"/>
                  <a:pt x="288" y="382"/>
                  <a:pt x="297" y="378"/>
                </a:cubicBezTo>
                <a:cubicBezTo>
                  <a:pt x="303" y="375"/>
                  <a:pt x="297" y="375"/>
                  <a:pt x="295" y="374"/>
                </a:cubicBezTo>
                <a:cubicBezTo>
                  <a:pt x="290" y="372"/>
                  <a:pt x="291" y="377"/>
                  <a:pt x="291" y="381"/>
                </a:cubicBezTo>
                <a:cubicBezTo>
                  <a:pt x="291" y="383"/>
                  <a:pt x="282" y="378"/>
                  <a:pt x="281" y="377"/>
                </a:cubicBezTo>
                <a:cubicBezTo>
                  <a:pt x="281" y="375"/>
                  <a:pt x="280" y="369"/>
                  <a:pt x="279" y="369"/>
                </a:cubicBezTo>
                <a:cubicBezTo>
                  <a:pt x="274" y="369"/>
                  <a:pt x="275" y="379"/>
                  <a:pt x="274" y="382"/>
                </a:cubicBezTo>
                <a:cubicBezTo>
                  <a:pt x="273" y="385"/>
                  <a:pt x="269" y="387"/>
                  <a:pt x="269" y="391"/>
                </a:cubicBezTo>
                <a:cubicBezTo>
                  <a:pt x="266" y="402"/>
                  <a:pt x="257" y="397"/>
                  <a:pt x="249" y="395"/>
                </a:cubicBezTo>
                <a:cubicBezTo>
                  <a:pt x="245" y="394"/>
                  <a:pt x="245" y="400"/>
                  <a:pt x="239" y="399"/>
                </a:cubicBezTo>
                <a:cubicBezTo>
                  <a:pt x="236" y="398"/>
                  <a:pt x="231" y="404"/>
                  <a:pt x="230" y="407"/>
                </a:cubicBezTo>
                <a:cubicBezTo>
                  <a:pt x="229" y="409"/>
                  <a:pt x="227" y="421"/>
                  <a:pt x="225" y="418"/>
                </a:cubicBezTo>
                <a:cubicBezTo>
                  <a:pt x="224" y="416"/>
                  <a:pt x="225" y="413"/>
                  <a:pt x="223" y="411"/>
                </a:cubicBezTo>
                <a:cubicBezTo>
                  <a:pt x="214" y="405"/>
                  <a:pt x="217" y="407"/>
                  <a:pt x="220" y="399"/>
                </a:cubicBezTo>
                <a:cubicBezTo>
                  <a:pt x="221" y="396"/>
                  <a:pt x="224" y="391"/>
                  <a:pt x="226" y="389"/>
                </a:cubicBezTo>
                <a:cubicBezTo>
                  <a:pt x="228" y="388"/>
                  <a:pt x="227" y="385"/>
                  <a:pt x="227" y="385"/>
                </a:cubicBezTo>
                <a:cubicBezTo>
                  <a:pt x="230" y="385"/>
                  <a:pt x="240" y="389"/>
                  <a:pt x="242" y="384"/>
                </a:cubicBezTo>
                <a:cubicBezTo>
                  <a:pt x="244" y="378"/>
                  <a:pt x="254" y="386"/>
                  <a:pt x="254" y="373"/>
                </a:cubicBezTo>
                <a:cubicBezTo>
                  <a:pt x="251" y="374"/>
                  <a:pt x="242" y="382"/>
                  <a:pt x="240" y="379"/>
                </a:cubicBezTo>
                <a:cubicBezTo>
                  <a:pt x="237" y="375"/>
                  <a:pt x="225" y="376"/>
                  <a:pt x="232" y="372"/>
                </a:cubicBezTo>
                <a:cubicBezTo>
                  <a:pt x="235" y="371"/>
                  <a:pt x="237" y="370"/>
                  <a:pt x="240" y="372"/>
                </a:cubicBezTo>
                <a:cubicBezTo>
                  <a:pt x="245" y="376"/>
                  <a:pt x="242" y="365"/>
                  <a:pt x="242" y="364"/>
                </a:cubicBezTo>
                <a:cubicBezTo>
                  <a:pt x="242" y="362"/>
                  <a:pt x="246" y="365"/>
                  <a:pt x="247" y="361"/>
                </a:cubicBezTo>
                <a:cubicBezTo>
                  <a:pt x="249" y="360"/>
                  <a:pt x="256" y="356"/>
                  <a:pt x="258" y="356"/>
                </a:cubicBezTo>
                <a:cubicBezTo>
                  <a:pt x="261" y="356"/>
                  <a:pt x="262" y="359"/>
                  <a:pt x="265" y="359"/>
                </a:cubicBezTo>
                <a:cubicBezTo>
                  <a:pt x="266" y="359"/>
                  <a:pt x="270" y="358"/>
                  <a:pt x="270" y="359"/>
                </a:cubicBezTo>
                <a:cubicBezTo>
                  <a:pt x="272" y="362"/>
                  <a:pt x="272" y="364"/>
                  <a:pt x="276" y="362"/>
                </a:cubicBezTo>
                <a:cubicBezTo>
                  <a:pt x="278" y="361"/>
                  <a:pt x="282" y="355"/>
                  <a:pt x="282" y="354"/>
                </a:cubicBezTo>
                <a:cubicBezTo>
                  <a:pt x="280" y="354"/>
                  <a:pt x="276" y="357"/>
                  <a:pt x="274" y="358"/>
                </a:cubicBezTo>
                <a:cubicBezTo>
                  <a:pt x="271" y="358"/>
                  <a:pt x="272" y="355"/>
                  <a:pt x="270" y="354"/>
                </a:cubicBezTo>
                <a:cubicBezTo>
                  <a:pt x="264" y="348"/>
                  <a:pt x="266" y="349"/>
                  <a:pt x="271" y="344"/>
                </a:cubicBezTo>
                <a:cubicBezTo>
                  <a:pt x="276" y="341"/>
                  <a:pt x="262" y="341"/>
                  <a:pt x="262" y="341"/>
                </a:cubicBezTo>
                <a:cubicBezTo>
                  <a:pt x="260" y="341"/>
                  <a:pt x="266" y="338"/>
                  <a:pt x="266" y="338"/>
                </a:cubicBezTo>
                <a:cubicBezTo>
                  <a:pt x="269" y="338"/>
                  <a:pt x="280" y="335"/>
                  <a:pt x="280" y="332"/>
                </a:cubicBezTo>
                <a:cubicBezTo>
                  <a:pt x="280" y="330"/>
                  <a:pt x="273" y="330"/>
                  <a:pt x="272" y="330"/>
                </a:cubicBezTo>
                <a:cubicBezTo>
                  <a:pt x="267" y="330"/>
                  <a:pt x="267" y="327"/>
                  <a:pt x="264" y="331"/>
                </a:cubicBezTo>
                <a:cubicBezTo>
                  <a:pt x="259" y="335"/>
                  <a:pt x="260" y="324"/>
                  <a:pt x="260" y="322"/>
                </a:cubicBezTo>
                <a:cubicBezTo>
                  <a:pt x="260" y="318"/>
                  <a:pt x="261" y="318"/>
                  <a:pt x="258" y="321"/>
                </a:cubicBezTo>
                <a:cubicBezTo>
                  <a:pt x="257" y="321"/>
                  <a:pt x="253" y="323"/>
                  <a:pt x="253" y="323"/>
                </a:cubicBezTo>
                <a:cubicBezTo>
                  <a:pt x="253" y="325"/>
                  <a:pt x="256" y="327"/>
                  <a:pt x="256" y="330"/>
                </a:cubicBezTo>
                <a:cubicBezTo>
                  <a:pt x="256" y="330"/>
                  <a:pt x="251" y="332"/>
                  <a:pt x="250" y="332"/>
                </a:cubicBezTo>
                <a:cubicBezTo>
                  <a:pt x="247" y="332"/>
                  <a:pt x="243" y="328"/>
                  <a:pt x="241" y="327"/>
                </a:cubicBezTo>
                <a:cubicBezTo>
                  <a:pt x="236" y="325"/>
                  <a:pt x="237" y="331"/>
                  <a:pt x="238" y="333"/>
                </a:cubicBezTo>
                <a:cubicBezTo>
                  <a:pt x="242" y="338"/>
                  <a:pt x="245" y="337"/>
                  <a:pt x="250" y="336"/>
                </a:cubicBezTo>
                <a:cubicBezTo>
                  <a:pt x="254" y="335"/>
                  <a:pt x="251" y="341"/>
                  <a:pt x="252" y="342"/>
                </a:cubicBezTo>
                <a:cubicBezTo>
                  <a:pt x="254" y="343"/>
                  <a:pt x="256" y="342"/>
                  <a:pt x="256" y="345"/>
                </a:cubicBezTo>
                <a:cubicBezTo>
                  <a:pt x="256" y="348"/>
                  <a:pt x="255" y="350"/>
                  <a:pt x="253" y="348"/>
                </a:cubicBezTo>
                <a:cubicBezTo>
                  <a:pt x="250" y="346"/>
                  <a:pt x="251" y="344"/>
                  <a:pt x="247" y="343"/>
                </a:cubicBezTo>
                <a:cubicBezTo>
                  <a:pt x="242" y="342"/>
                  <a:pt x="236" y="347"/>
                  <a:pt x="234" y="340"/>
                </a:cubicBezTo>
                <a:cubicBezTo>
                  <a:pt x="233" y="340"/>
                  <a:pt x="229" y="342"/>
                  <a:pt x="227" y="343"/>
                </a:cubicBezTo>
                <a:cubicBezTo>
                  <a:pt x="224" y="344"/>
                  <a:pt x="231" y="345"/>
                  <a:pt x="231" y="345"/>
                </a:cubicBezTo>
                <a:cubicBezTo>
                  <a:pt x="236" y="346"/>
                  <a:pt x="231" y="348"/>
                  <a:pt x="230" y="351"/>
                </a:cubicBezTo>
                <a:cubicBezTo>
                  <a:pt x="229" y="355"/>
                  <a:pt x="229" y="357"/>
                  <a:pt x="225" y="358"/>
                </a:cubicBezTo>
                <a:cubicBezTo>
                  <a:pt x="221" y="360"/>
                  <a:pt x="218" y="362"/>
                  <a:pt x="216" y="365"/>
                </a:cubicBezTo>
                <a:cubicBezTo>
                  <a:pt x="211" y="372"/>
                  <a:pt x="212" y="357"/>
                  <a:pt x="212" y="355"/>
                </a:cubicBezTo>
                <a:cubicBezTo>
                  <a:pt x="210" y="355"/>
                  <a:pt x="209" y="357"/>
                  <a:pt x="207" y="358"/>
                </a:cubicBezTo>
                <a:cubicBezTo>
                  <a:pt x="206" y="359"/>
                  <a:pt x="203" y="358"/>
                  <a:pt x="202" y="358"/>
                </a:cubicBezTo>
                <a:cubicBezTo>
                  <a:pt x="201" y="361"/>
                  <a:pt x="206" y="364"/>
                  <a:pt x="207" y="366"/>
                </a:cubicBezTo>
                <a:cubicBezTo>
                  <a:pt x="209" y="370"/>
                  <a:pt x="198" y="361"/>
                  <a:pt x="195" y="361"/>
                </a:cubicBezTo>
                <a:cubicBezTo>
                  <a:pt x="193" y="361"/>
                  <a:pt x="190" y="364"/>
                  <a:pt x="189" y="363"/>
                </a:cubicBezTo>
                <a:cubicBezTo>
                  <a:pt x="189" y="362"/>
                  <a:pt x="190" y="358"/>
                  <a:pt x="191" y="357"/>
                </a:cubicBezTo>
                <a:cubicBezTo>
                  <a:pt x="192" y="356"/>
                  <a:pt x="194" y="356"/>
                  <a:pt x="196" y="355"/>
                </a:cubicBezTo>
                <a:cubicBezTo>
                  <a:pt x="199" y="353"/>
                  <a:pt x="200" y="352"/>
                  <a:pt x="202" y="349"/>
                </a:cubicBezTo>
                <a:cubicBezTo>
                  <a:pt x="209" y="339"/>
                  <a:pt x="212" y="343"/>
                  <a:pt x="212" y="332"/>
                </a:cubicBezTo>
                <a:cubicBezTo>
                  <a:pt x="213" y="324"/>
                  <a:pt x="198" y="331"/>
                  <a:pt x="194" y="326"/>
                </a:cubicBezTo>
                <a:cubicBezTo>
                  <a:pt x="191" y="322"/>
                  <a:pt x="197" y="315"/>
                  <a:pt x="196" y="314"/>
                </a:cubicBezTo>
                <a:cubicBezTo>
                  <a:pt x="195" y="313"/>
                  <a:pt x="192" y="312"/>
                  <a:pt x="192" y="314"/>
                </a:cubicBezTo>
                <a:cubicBezTo>
                  <a:pt x="192" y="316"/>
                  <a:pt x="192" y="319"/>
                  <a:pt x="192" y="321"/>
                </a:cubicBezTo>
                <a:cubicBezTo>
                  <a:pt x="191" y="324"/>
                  <a:pt x="189" y="324"/>
                  <a:pt x="189" y="329"/>
                </a:cubicBezTo>
                <a:cubicBezTo>
                  <a:pt x="191" y="336"/>
                  <a:pt x="168" y="342"/>
                  <a:pt x="164" y="339"/>
                </a:cubicBezTo>
                <a:cubicBezTo>
                  <a:pt x="161" y="337"/>
                  <a:pt x="159" y="341"/>
                  <a:pt x="156" y="341"/>
                </a:cubicBezTo>
                <a:cubicBezTo>
                  <a:pt x="152" y="342"/>
                  <a:pt x="143" y="337"/>
                  <a:pt x="141" y="333"/>
                </a:cubicBezTo>
                <a:cubicBezTo>
                  <a:pt x="135" y="324"/>
                  <a:pt x="134" y="330"/>
                  <a:pt x="125" y="327"/>
                </a:cubicBezTo>
                <a:cubicBezTo>
                  <a:pt x="116" y="323"/>
                  <a:pt x="123" y="311"/>
                  <a:pt x="116" y="313"/>
                </a:cubicBezTo>
                <a:cubicBezTo>
                  <a:pt x="112" y="315"/>
                  <a:pt x="108" y="319"/>
                  <a:pt x="111" y="310"/>
                </a:cubicBezTo>
                <a:cubicBezTo>
                  <a:pt x="112" y="307"/>
                  <a:pt x="113" y="304"/>
                  <a:pt x="117" y="304"/>
                </a:cubicBezTo>
                <a:cubicBezTo>
                  <a:pt x="122" y="304"/>
                  <a:pt x="137" y="295"/>
                  <a:pt x="138" y="296"/>
                </a:cubicBezTo>
                <a:cubicBezTo>
                  <a:pt x="145" y="301"/>
                  <a:pt x="139" y="303"/>
                  <a:pt x="150" y="303"/>
                </a:cubicBezTo>
                <a:cubicBezTo>
                  <a:pt x="154" y="303"/>
                  <a:pt x="164" y="305"/>
                  <a:pt x="167" y="302"/>
                </a:cubicBezTo>
                <a:cubicBezTo>
                  <a:pt x="171" y="296"/>
                  <a:pt x="172" y="294"/>
                  <a:pt x="164" y="296"/>
                </a:cubicBezTo>
                <a:cubicBezTo>
                  <a:pt x="153" y="299"/>
                  <a:pt x="153" y="280"/>
                  <a:pt x="152" y="271"/>
                </a:cubicBezTo>
                <a:cubicBezTo>
                  <a:pt x="151" y="268"/>
                  <a:pt x="179" y="258"/>
                  <a:pt x="185" y="273"/>
                </a:cubicBezTo>
                <a:cubicBezTo>
                  <a:pt x="186" y="277"/>
                  <a:pt x="183" y="276"/>
                  <a:pt x="190" y="278"/>
                </a:cubicBezTo>
                <a:cubicBezTo>
                  <a:pt x="194" y="280"/>
                  <a:pt x="192" y="274"/>
                  <a:pt x="191" y="272"/>
                </a:cubicBezTo>
                <a:cubicBezTo>
                  <a:pt x="190" y="266"/>
                  <a:pt x="193" y="265"/>
                  <a:pt x="196" y="261"/>
                </a:cubicBezTo>
                <a:cubicBezTo>
                  <a:pt x="203" y="249"/>
                  <a:pt x="187" y="254"/>
                  <a:pt x="179" y="252"/>
                </a:cubicBezTo>
                <a:cubicBezTo>
                  <a:pt x="168" y="249"/>
                  <a:pt x="157" y="250"/>
                  <a:pt x="147" y="254"/>
                </a:cubicBezTo>
                <a:cubicBezTo>
                  <a:pt x="140" y="256"/>
                  <a:pt x="133" y="263"/>
                  <a:pt x="126" y="257"/>
                </a:cubicBezTo>
                <a:cubicBezTo>
                  <a:pt x="123" y="254"/>
                  <a:pt x="121" y="264"/>
                  <a:pt x="119" y="262"/>
                </a:cubicBezTo>
                <a:cubicBezTo>
                  <a:pt x="110" y="254"/>
                  <a:pt x="110" y="254"/>
                  <a:pt x="110" y="254"/>
                </a:cubicBezTo>
                <a:cubicBezTo>
                  <a:pt x="106" y="250"/>
                  <a:pt x="80" y="233"/>
                  <a:pt x="77" y="237"/>
                </a:cubicBezTo>
                <a:cubicBezTo>
                  <a:pt x="64" y="254"/>
                  <a:pt x="34" y="246"/>
                  <a:pt x="17" y="241"/>
                </a:cubicBezTo>
                <a:cubicBezTo>
                  <a:pt x="3" y="236"/>
                  <a:pt x="0" y="232"/>
                  <a:pt x="16" y="232"/>
                </a:cubicBezTo>
                <a:cubicBezTo>
                  <a:pt x="25" y="232"/>
                  <a:pt x="39" y="230"/>
                  <a:pt x="42" y="220"/>
                </a:cubicBezTo>
                <a:cubicBezTo>
                  <a:pt x="46" y="209"/>
                  <a:pt x="45" y="218"/>
                  <a:pt x="52" y="218"/>
                </a:cubicBezTo>
                <a:cubicBezTo>
                  <a:pt x="58" y="218"/>
                  <a:pt x="59" y="213"/>
                  <a:pt x="57" y="210"/>
                </a:cubicBezTo>
                <a:cubicBezTo>
                  <a:pt x="60" y="207"/>
                  <a:pt x="74" y="190"/>
                  <a:pt x="75" y="193"/>
                </a:cubicBezTo>
                <a:cubicBezTo>
                  <a:pt x="77" y="201"/>
                  <a:pt x="85" y="200"/>
                  <a:pt x="92" y="202"/>
                </a:cubicBezTo>
                <a:cubicBezTo>
                  <a:pt x="92" y="202"/>
                  <a:pt x="87" y="215"/>
                  <a:pt x="93" y="209"/>
                </a:cubicBezTo>
                <a:cubicBezTo>
                  <a:pt x="95" y="207"/>
                  <a:pt x="97" y="204"/>
                  <a:pt x="99" y="203"/>
                </a:cubicBezTo>
                <a:cubicBezTo>
                  <a:pt x="101" y="195"/>
                  <a:pt x="104" y="200"/>
                  <a:pt x="110" y="196"/>
                </a:cubicBezTo>
                <a:cubicBezTo>
                  <a:pt x="113" y="195"/>
                  <a:pt x="102" y="195"/>
                  <a:pt x="99" y="196"/>
                </a:cubicBezTo>
                <a:cubicBezTo>
                  <a:pt x="79" y="203"/>
                  <a:pt x="85" y="193"/>
                  <a:pt x="75" y="185"/>
                </a:cubicBezTo>
                <a:cubicBezTo>
                  <a:pt x="72" y="179"/>
                  <a:pt x="75" y="170"/>
                  <a:pt x="76" y="164"/>
                </a:cubicBezTo>
                <a:cubicBezTo>
                  <a:pt x="77" y="156"/>
                  <a:pt x="65" y="152"/>
                  <a:pt x="71" y="147"/>
                </a:cubicBezTo>
                <a:cubicBezTo>
                  <a:pt x="75" y="144"/>
                  <a:pt x="77" y="141"/>
                  <a:pt x="80" y="138"/>
                </a:cubicBezTo>
                <a:cubicBezTo>
                  <a:pt x="83" y="134"/>
                  <a:pt x="89" y="125"/>
                  <a:pt x="91" y="120"/>
                </a:cubicBezTo>
                <a:cubicBezTo>
                  <a:pt x="92" y="117"/>
                  <a:pt x="102" y="98"/>
                  <a:pt x="103" y="103"/>
                </a:cubicBezTo>
                <a:cubicBezTo>
                  <a:pt x="104" y="105"/>
                  <a:pt x="107" y="114"/>
                  <a:pt x="107" y="109"/>
                </a:cubicBezTo>
                <a:cubicBezTo>
                  <a:pt x="107" y="102"/>
                  <a:pt x="105" y="103"/>
                  <a:pt x="112" y="97"/>
                </a:cubicBezTo>
                <a:cubicBezTo>
                  <a:pt x="122" y="91"/>
                  <a:pt x="125" y="76"/>
                  <a:pt x="113" y="72"/>
                </a:cubicBezTo>
                <a:cubicBezTo>
                  <a:pt x="113" y="64"/>
                  <a:pt x="121" y="59"/>
                  <a:pt x="109" y="52"/>
                </a:cubicBezTo>
                <a:cubicBezTo>
                  <a:pt x="100" y="48"/>
                  <a:pt x="117" y="48"/>
                  <a:pt x="119" y="50"/>
                </a:cubicBezTo>
                <a:cubicBezTo>
                  <a:pt x="125" y="53"/>
                  <a:pt x="123" y="50"/>
                  <a:pt x="129" y="50"/>
                </a:cubicBezTo>
                <a:cubicBezTo>
                  <a:pt x="129" y="52"/>
                  <a:pt x="131" y="54"/>
                  <a:pt x="131" y="56"/>
                </a:cubicBezTo>
                <a:cubicBezTo>
                  <a:pt x="131" y="58"/>
                  <a:pt x="127" y="60"/>
                  <a:pt x="130" y="61"/>
                </a:cubicBezTo>
                <a:cubicBezTo>
                  <a:pt x="133" y="63"/>
                  <a:pt x="139" y="67"/>
                  <a:pt x="142" y="66"/>
                </a:cubicBezTo>
                <a:cubicBezTo>
                  <a:pt x="142" y="66"/>
                  <a:pt x="142" y="65"/>
                  <a:pt x="142" y="65"/>
                </a:cubicBezTo>
                <a:cubicBezTo>
                  <a:pt x="142" y="62"/>
                  <a:pt x="145" y="60"/>
                  <a:pt x="143" y="56"/>
                </a:cubicBezTo>
                <a:cubicBezTo>
                  <a:pt x="141" y="50"/>
                  <a:pt x="149" y="55"/>
                  <a:pt x="151" y="55"/>
                </a:cubicBezTo>
                <a:cubicBezTo>
                  <a:pt x="154" y="55"/>
                  <a:pt x="165" y="56"/>
                  <a:pt x="159" y="49"/>
                </a:cubicBezTo>
                <a:cubicBezTo>
                  <a:pt x="156" y="47"/>
                  <a:pt x="159" y="43"/>
                  <a:pt x="157" y="39"/>
                </a:cubicBezTo>
                <a:cubicBezTo>
                  <a:pt x="155" y="34"/>
                  <a:pt x="151" y="25"/>
                  <a:pt x="151" y="19"/>
                </a:cubicBezTo>
                <a:cubicBezTo>
                  <a:pt x="154" y="18"/>
                  <a:pt x="157" y="14"/>
                  <a:pt x="158" y="21"/>
                </a:cubicBezTo>
                <a:cubicBezTo>
                  <a:pt x="162" y="22"/>
                  <a:pt x="165" y="36"/>
                  <a:pt x="170" y="34"/>
                </a:cubicBezTo>
                <a:cubicBezTo>
                  <a:pt x="175" y="32"/>
                  <a:pt x="169" y="14"/>
                  <a:pt x="175" y="19"/>
                </a:cubicBezTo>
                <a:cubicBezTo>
                  <a:pt x="177" y="20"/>
                  <a:pt x="181" y="24"/>
                  <a:pt x="184" y="23"/>
                </a:cubicBezTo>
                <a:cubicBezTo>
                  <a:pt x="202" y="17"/>
                  <a:pt x="202" y="17"/>
                  <a:pt x="202" y="17"/>
                </a:cubicBezTo>
                <a:cubicBezTo>
                  <a:pt x="202" y="17"/>
                  <a:pt x="202" y="19"/>
                  <a:pt x="202" y="19"/>
                </a:cubicBezTo>
                <a:cubicBezTo>
                  <a:pt x="203" y="20"/>
                  <a:pt x="203" y="20"/>
                  <a:pt x="203" y="20"/>
                </a:cubicBezTo>
                <a:cubicBezTo>
                  <a:pt x="209" y="22"/>
                  <a:pt x="210" y="25"/>
                  <a:pt x="212" y="31"/>
                </a:cubicBezTo>
                <a:cubicBezTo>
                  <a:pt x="213" y="39"/>
                  <a:pt x="216" y="23"/>
                  <a:pt x="217" y="23"/>
                </a:cubicBezTo>
                <a:cubicBezTo>
                  <a:pt x="220" y="15"/>
                  <a:pt x="217" y="18"/>
                  <a:pt x="224" y="13"/>
                </a:cubicBezTo>
                <a:cubicBezTo>
                  <a:pt x="229" y="12"/>
                  <a:pt x="230" y="7"/>
                  <a:pt x="234" y="7"/>
                </a:cubicBezTo>
                <a:cubicBezTo>
                  <a:pt x="238" y="7"/>
                  <a:pt x="242" y="6"/>
                  <a:pt x="246" y="7"/>
                </a:cubicBezTo>
                <a:cubicBezTo>
                  <a:pt x="248" y="7"/>
                  <a:pt x="251" y="9"/>
                  <a:pt x="253" y="8"/>
                </a:cubicBezTo>
                <a:cubicBezTo>
                  <a:pt x="258" y="7"/>
                  <a:pt x="253" y="0"/>
                  <a:pt x="255" y="0"/>
                </a:cubicBezTo>
                <a:cubicBezTo>
                  <a:pt x="257" y="0"/>
                  <a:pt x="264" y="1"/>
                  <a:pt x="266" y="2"/>
                </a:cubicBezTo>
                <a:cubicBezTo>
                  <a:pt x="269" y="5"/>
                  <a:pt x="278" y="13"/>
                  <a:pt x="281" y="13"/>
                </a:cubicBezTo>
                <a:cubicBezTo>
                  <a:pt x="285" y="12"/>
                  <a:pt x="285" y="9"/>
                  <a:pt x="288" y="8"/>
                </a:cubicBezTo>
                <a:cubicBezTo>
                  <a:pt x="297" y="5"/>
                  <a:pt x="301" y="17"/>
                  <a:pt x="306" y="22"/>
                </a:cubicBezTo>
                <a:cubicBezTo>
                  <a:pt x="307" y="24"/>
                  <a:pt x="318" y="29"/>
                  <a:pt x="320" y="27"/>
                </a:cubicBezTo>
                <a:cubicBezTo>
                  <a:pt x="320" y="27"/>
                  <a:pt x="320" y="27"/>
                  <a:pt x="320" y="27"/>
                </a:cubicBezTo>
                <a:cubicBezTo>
                  <a:pt x="326" y="36"/>
                  <a:pt x="326" y="36"/>
                  <a:pt x="326" y="36"/>
                </a:cubicBezTo>
                <a:cubicBezTo>
                  <a:pt x="326" y="40"/>
                  <a:pt x="325" y="45"/>
                  <a:pt x="326" y="48"/>
                </a:cubicBezTo>
                <a:cubicBezTo>
                  <a:pt x="327" y="51"/>
                  <a:pt x="330" y="51"/>
                  <a:pt x="330" y="54"/>
                </a:cubicBezTo>
                <a:cubicBezTo>
                  <a:pt x="330" y="59"/>
                  <a:pt x="327" y="65"/>
                  <a:pt x="330" y="69"/>
                </a:cubicBezTo>
                <a:cubicBezTo>
                  <a:pt x="332" y="72"/>
                  <a:pt x="336" y="72"/>
                  <a:pt x="334" y="77"/>
                </a:cubicBezTo>
                <a:cubicBezTo>
                  <a:pt x="332" y="84"/>
                  <a:pt x="340" y="81"/>
                  <a:pt x="340" y="89"/>
                </a:cubicBezTo>
                <a:cubicBezTo>
                  <a:pt x="340" y="91"/>
                  <a:pt x="343" y="93"/>
                  <a:pt x="342" y="95"/>
                </a:cubicBezTo>
                <a:cubicBezTo>
                  <a:pt x="341" y="98"/>
                  <a:pt x="338" y="99"/>
                  <a:pt x="338" y="103"/>
                </a:cubicBezTo>
                <a:cubicBezTo>
                  <a:pt x="339" y="109"/>
                  <a:pt x="341" y="119"/>
                  <a:pt x="346" y="122"/>
                </a:cubicBezTo>
                <a:cubicBezTo>
                  <a:pt x="346" y="129"/>
                  <a:pt x="338" y="140"/>
                  <a:pt x="343" y="143"/>
                </a:cubicBezTo>
                <a:cubicBezTo>
                  <a:pt x="347" y="145"/>
                  <a:pt x="362" y="144"/>
                  <a:pt x="358" y="153"/>
                </a:cubicBezTo>
                <a:cubicBezTo>
                  <a:pt x="350" y="169"/>
                  <a:pt x="362" y="155"/>
                  <a:pt x="371" y="161"/>
                </a:cubicBezTo>
                <a:cubicBezTo>
                  <a:pt x="378" y="166"/>
                  <a:pt x="375" y="157"/>
                  <a:pt x="380" y="156"/>
                </a:cubicBezTo>
                <a:cubicBezTo>
                  <a:pt x="390" y="154"/>
                  <a:pt x="384" y="163"/>
                  <a:pt x="387" y="163"/>
                </a:cubicBezTo>
                <a:cubicBezTo>
                  <a:pt x="387" y="164"/>
                  <a:pt x="388" y="164"/>
                  <a:pt x="388" y="164"/>
                </a:cubicBezTo>
                <a:cubicBezTo>
                  <a:pt x="392" y="164"/>
                  <a:pt x="390" y="172"/>
                  <a:pt x="392" y="175"/>
                </a:cubicBezTo>
                <a:cubicBezTo>
                  <a:pt x="394" y="179"/>
                  <a:pt x="401" y="179"/>
                  <a:pt x="404" y="184"/>
                </a:cubicBezTo>
                <a:cubicBezTo>
                  <a:pt x="410" y="194"/>
                  <a:pt x="407" y="205"/>
                  <a:pt x="412" y="215"/>
                </a:cubicBezTo>
                <a:cubicBezTo>
                  <a:pt x="419" y="230"/>
                  <a:pt x="451" y="202"/>
                  <a:pt x="456" y="210"/>
                </a:cubicBezTo>
                <a:cubicBezTo>
                  <a:pt x="461" y="218"/>
                  <a:pt x="467" y="214"/>
                  <a:pt x="471" y="207"/>
                </a:cubicBezTo>
                <a:cubicBezTo>
                  <a:pt x="477" y="199"/>
                  <a:pt x="480" y="208"/>
                  <a:pt x="486" y="204"/>
                </a:cubicBezTo>
                <a:cubicBezTo>
                  <a:pt x="496" y="197"/>
                  <a:pt x="500" y="191"/>
                  <a:pt x="513" y="189"/>
                </a:cubicBezTo>
                <a:cubicBezTo>
                  <a:pt x="531" y="186"/>
                  <a:pt x="535" y="195"/>
                  <a:pt x="550" y="200"/>
                </a:cubicBezTo>
                <a:cubicBezTo>
                  <a:pt x="561" y="205"/>
                  <a:pt x="568" y="210"/>
                  <a:pt x="573" y="221"/>
                </a:cubicBezTo>
                <a:cubicBezTo>
                  <a:pt x="574" y="225"/>
                  <a:pt x="576" y="228"/>
                  <a:pt x="576" y="232"/>
                </a:cubicBezTo>
                <a:cubicBezTo>
                  <a:pt x="576" y="243"/>
                  <a:pt x="571" y="236"/>
                  <a:pt x="570" y="230"/>
                </a:cubicBezTo>
                <a:cubicBezTo>
                  <a:pt x="568" y="222"/>
                  <a:pt x="565" y="233"/>
                  <a:pt x="559" y="232"/>
                </a:cubicBezTo>
                <a:cubicBezTo>
                  <a:pt x="556" y="232"/>
                  <a:pt x="557" y="234"/>
                  <a:pt x="558" y="236"/>
                </a:cubicBezTo>
                <a:cubicBezTo>
                  <a:pt x="558" y="238"/>
                  <a:pt x="552" y="246"/>
                  <a:pt x="556" y="247"/>
                </a:cubicBezTo>
                <a:cubicBezTo>
                  <a:pt x="561" y="249"/>
                  <a:pt x="563" y="244"/>
                  <a:pt x="563" y="253"/>
                </a:cubicBezTo>
                <a:cubicBezTo>
                  <a:pt x="563" y="256"/>
                  <a:pt x="559" y="260"/>
                  <a:pt x="558" y="262"/>
                </a:cubicBezTo>
                <a:cubicBezTo>
                  <a:pt x="555" y="267"/>
                  <a:pt x="570" y="268"/>
                  <a:pt x="564" y="274"/>
                </a:cubicBezTo>
                <a:cubicBezTo>
                  <a:pt x="558" y="280"/>
                  <a:pt x="560" y="281"/>
                  <a:pt x="564" y="286"/>
                </a:cubicBezTo>
                <a:cubicBezTo>
                  <a:pt x="568" y="293"/>
                  <a:pt x="557" y="297"/>
                  <a:pt x="561" y="305"/>
                </a:cubicBezTo>
                <a:cubicBezTo>
                  <a:pt x="564" y="309"/>
                  <a:pt x="560" y="311"/>
                  <a:pt x="560" y="315"/>
                </a:cubicBezTo>
                <a:cubicBezTo>
                  <a:pt x="561" y="318"/>
                  <a:pt x="566" y="321"/>
                  <a:pt x="567" y="325"/>
                </a:cubicBezTo>
                <a:cubicBezTo>
                  <a:pt x="567" y="325"/>
                  <a:pt x="567" y="325"/>
                  <a:pt x="567" y="325"/>
                </a:cubicBezTo>
                <a:close/>
                <a:moveTo>
                  <a:pt x="404" y="377"/>
                </a:moveTo>
                <a:cubicBezTo>
                  <a:pt x="404" y="377"/>
                  <a:pt x="403" y="377"/>
                  <a:pt x="403" y="377"/>
                </a:cubicBezTo>
                <a:cubicBezTo>
                  <a:pt x="402" y="378"/>
                  <a:pt x="401" y="378"/>
                  <a:pt x="400" y="378"/>
                </a:cubicBezTo>
                <a:cubicBezTo>
                  <a:pt x="399" y="379"/>
                  <a:pt x="397" y="380"/>
                  <a:pt x="397" y="381"/>
                </a:cubicBezTo>
                <a:cubicBezTo>
                  <a:pt x="397" y="382"/>
                  <a:pt x="399" y="382"/>
                  <a:pt x="400" y="381"/>
                </a:cubicBezTo>
                <a:cubicBezTo>
                  <a:pt x="401" y="381"/>
                  <a:pt x="401" y="381"/>
                  <a:pt x="402" y="381"/>
                </a:cubicBezTo>
                <a:cubicBezTo>
                  <a:pt x="404" y="381"/>
                  <a:pt x="406" y="379"/>
                  <a:pt x="407" y="378"/>
                </a:cubicBezTo>
                <a:cubicBezTo>
                  <a:pt x="409" y="377"/>
                  <a:pt x="407" y="377"/>
                  <a:pt x="406" y="376"/>
                </a:cubicBezTo>
                <a:cubicBezTo>
                  <a:pt x="404" y="377"/>
                  <a:pt x="404" y="377"/>
                  <a:pt x="404" y="377"/>
                </a:cubicBezTo>
                <a:close/>
                <a:moveTo>
                  <a:pt x="362" y="365"/>
                </a:moveTo>
                <a:cubicBezTo>
                  <a:pt x="362" y="364"/>
                  <a:pt x="361" y="363"/>
                  <a:pt x="360" y="363"/>
                </a:cubicBezTo>
                <a:cubicBezTo>
                  <a:pt x="359" y="363"/>
                  <a:pt x="359" y="364"/>
                  <a:pt x="358" y="364"/>
                </a:cubicBezTo>
                <a:cubicBezTo>
                  <a:pt x="358" y="365"/>
                  <a:pt x="358" y="367"/>
                  <a:pt x="359" y="368"/>
                </a:cubicBezTo>
                <a:cubicBezTo>
                  <a:pt x="359" y="369"/>
                  <a:pt x="359" y="369"/>
                  <a:pt x="359" y="369"/>
                </a:cubicBezTo>
                <a:cubicBezTo>
                  <a:pt x="360" y="369"/>
                  <a:pt x="361" y="369"/>
                  <a:pt x="362" y="369"/>
                </a:cubicBezTo>
                <a:cubicBezTo>
                  <a:pt x="363" y="369"/>
                  <a:pt x="363" y="369"/>
                  <a:pt x="364" y="368"/>
                </a:cubicBezTo>
                <a:cubicBezTo>
                  <a:pt x="362" y="365"/>
                  <a:pt x="362" y="365"/>
                  <a:pt x="362" y="365"/>
                </a:cubicBezTo>
                <a:close/>
                <a:moveTo>
                  <a:pt x="237" y="349"/>
                </a:moveTo>
                <a:cubicBezTo>
                  <a:pt x="236" y="349"/>
                  <a:pt x="235" y="349"/>
                  <a:pt x="234" y="350"/>
                </a:cubicBezTo>
                <a:cubicBezTo>
                  <a:pt x="234" y="350"/>
                  <a:pt x="233" y="351"/>
                  <a:pt x="233" y="351"/>
                </a:cubicBezTo>
                <a:cubicBezTo>
                  <a:pt x="233" y="352"/>
                  <a:pt x="233" y="352"/>
                  <a:pt x="233" y="352"/>
                </a:cubicBezTo>
                <a:cubicBezTo>
                  <a:pt x="233" y="352"/>
                  <a:pt x="233" y="353"/>
                  <a:pt x="233" y="353"/>
                </a:cubicBezTo>
                <a:cubicBezTo>
                  <a:pt x="234" y="353"/>
                  <a:pt x="234" y="354"/>
                  <a:pt x="234" y="354"/>
                </a:cubicBezTo>
                <a:cubicBezTo>
                  <a:pt x="235" y="354"/>
                  <a:pt x="235" y="354"/>
                  <a:pt x="236" y="354"/>
                </a:cubicBezTo>
                <a:cubicBezTo>
                  <a:pt x="236" y="353"/>
                  <a:pt x="237" y="353"/>
                  <a:pt x="237" y="353"/>
                </a:cubicBezTo>
                <a:cubicBezTo>
                  <a:pt x="238" y="353"/>
                  <a:pt x="238" y="353"/>
                  <a:pt x="238" y="352"/>
                </a:cubicBezTo>
                <a:cubicBezTo>
                  <a:pt x="238" y="352"/>
                  <a:pt x="238" y="352"/>
                  <a:pt x="238" y="352"/>
                </a:cubicBezTo>
                <a:cubicBezTo>
                  <a:pt x="238" y="352"/>
                  <a:pt x="238" y="352"/>
                  <a:pt x="238" y="352"/>
                </a:cubicBezTo>
                <a:cubicBezTo>
                  <a:pt x="237" y="349"/>
                  <a:pt x="237" y="349"/>
                  <a:pt x="237" y="349"/>
                </a:cubicBezTo>
                <a:close/>
                <a:moveTo>
                  <a:pt x="229" y="362"/>
                </a:moveTo>
                <a:cubicBezTo>
                  <a:pt x="228" y="363"/>
                  <a:pt x="227" y="365"/>
                  <a:pt x="226" y="366"/>
                </a:cubicBezTo>
                <a:cubicBezTo>
                  <a:pt x="225" y="367"/>
                  <a:pt x="224" y="368"/>
                  <a:pt x="223" y="369"/>
                </a:cubicBezTo>
                <a:cubicBezTo>
                  <a:pt x="222" y="370"/>
                  <a:pt x="222" y="371"/>
                  <a:pt x="221" y="372"/>
                </a:cubicBezTo>
                <a:cubicBezTo>
                  <a:pt x="221" y="373"/>
                  <a:pt x="220" y="373"/>
                  <a:pt x="221" y="374"/>
                </a:cubicBezTo>
                <a:cubicBezTo>
                  <a:pt x="225" y="375"/>
                  <a:pt x="228" y="368"/>
                  <a:pt x="230" y="366"/>
                </a:cubicBezTo>
                <a:cubicBezTo>
                  <a:pt x="231" y="366"/>
                  <a:pt x="231" y="365"/>
                  <a:pt x="231" y="364"/>
                </a:cubicBezTo>
                <a:cubicBezTo>
                  <a:pt x="232" y="364"/>
                  <a:pt x="233" y="363"/>
                  <a:pt x="233" y="362"/>
                </a:cubicBezTo>
                <a:cubicBezTo>
                  <a:pt x="233" y="362"/>
                  <a:pt x="234" y="361"/>
                  <a:pt x="233" y="360"/>
                </a:cubicBezTo>
                <a:cubicBezTo>
                  <a:pt x="233" y="360"/>
                  <a:pt x="232" y="360"/>
                  <a:pt x="232" y="360"/>
                </a:cubicBezTo>
                <a:cubicBezTo>
                  <a:pt x="229" y="362"/>
                  <a:pt x="229" y="362"/>
                  <a:pt x="229" y="362"/>
                </a:cubicBezTo>
                <a:close/>
                <a:moveTo>
                  <a:pt x="218" y="381"/>
                </a:moveTo>
                <a:cubicBezTo>
                  <a:pt x="216" y="382"/>
                  <a:pt x="213" y="385"/>
                  <a:pt x="211" y="387"/>
                </a:cubicBezTo>
                <a:cubicBezTo>
                  <a:pt x="209" y="388"/>
                  <a:pt x="207" y="388"/>
                  <a:pt x="205" y="388"/>
                </a:cubicBezTo>
                <a:cubicBezTo>
                  <a:pt x="203" y="390"/>
                  <a:pt x="207" y="397"/>
                  <a:pt x="202" y="393"/>
                </a:cubicBezTo>
                <a:cubicBezTo>
                  <a:pt x="201" y="392"/>
                  <a:pt x="199" y="392"/>
                  <a:pt x="198" y="393"/>
                </a:cubicBezTo>
                <a:cubicBezTo>
                  <a:pt x="197" y="394"/>
                  <a:pt x="198" y="395"/>
                  <a:pt x="198" y="396"/>
                </a:cubicBezTo>
                <a:cubicBezTo>
                  <a:pt x="197" y="400"/>
                  <a:pt x="188" y="403"/>
                  <a:pt x="186" y="406"/>
                </a:cubicBezTo>
                <a:cubicBezTo>
                  <a:pt x="185" y="407"/>
                  <a:pt x="185" y="410"/>
                  <a:pt x="186" y="411"/>
                </a:cubicBezTo>
                <a:cubicBezTo>
                  <a:pt x="189" y="414"/>
                  <a:pt x="197" y="407"/>
                  <a:pt x="200" y="405"/>
                </a:cubicBezTo>
                <a:cubicBezTo>
                  <a:pt x="207" y="402"/>
                  <a:pt x="213" y="396"/>
                  <a:pt x="218" y="390"/>
                </a:cubicBezTo>
                <a:cubicBezTo>
                  <a:pt x="219" y="388"/>
                  <a:pt x="220" y="386"/>
                  <a:pt x="222" y="384"/>
                </a:cubicBezTo>
                <a:cubicBezTo>
                  <a:pt x="226" y="380"/>
                  <a:pt x="224" y="380"/>
                  <a:pt x="220" y="381"/>
                </a:cubicBezTo>
                <a:cubicBezTo>
                  <a:pt x="218" y="381"/>
                  <a:pt x="218" y="381"/>
                  <a:pt x="218" y="381"/>
                </a:cubicBezTo>
                <a:close/>
                <a:moveTo>
                  <a:pt x="173" y="363"/>
                </a:moveTo>
                <a:cubicBezTo>
                  <a:pt x="171" y="363"/>
                  <a:pt x="168" y="363"/>
                  <a:pt x="166" y="364"/>
                </a:cubicBezTo>
                <a:cubicBezTo>
                  <a:pt x="165" y="365"/>
                  <a:pt x="165" y="365"/>
                  <a:pt x="165" y="366"/>
                </a:cubicBezTo>
                <a:cubicBezTo>
                  <a:pt x="165" y="369"/>
                  <a:pt x="157" y="367"/>
                  <a:pt x="161" y="371"/>
                </a:cubicBezTo>
                <a:cubicBezTo>
                  <a:pt x="162" y="372"/>
                  <a:pt x="162" y="372"/>
                  <a:pt x="162" y="374"/>
                </a:cubicBezTo>
                <a:cubicBezTo>
                  <a:pt x="161" y="375"/>
                  <a:pt x="161" y="376"/>
                  <a:pt x="162" y="376"/>
                </a:cubicBezTo>
                <a:cubicBezTo>
                  <a:pt x="163" y="376"/>
                  <a:pt x="167" y="372"/>
                  <a:pt x="167" y="371"/>
                </a:cubicBezTo>
                <a:cubicBezTo>
                  <a:pt x="168" y="369"/>
                  <a:pt x="172" y="367"/>
                  <a:pt x="174" y="366"/>
                </a:cubicBezTo>
                <a:cubicBezTo>
                  <a:pt x="175" y="366"/>
                  <a:pt x="175" y="366"/>
                  <a:pt x="177" y="365"/>
                </a:cubicBezTo>
                <a:cubicBezTo>
                  <a:pt x="179" y="364"/>
                  <a:pt x="175" y="362"/>
                  <a:pt x="174" y="363"/>
                </a:cubicBezTo>
                <a:cubicBezTo>
                  <a:pt x="173" y="363"/>
                  <a:pt x="173" y="363"/>
                  <a:pt x="173" y="363"/>
                </a:cubicBezTo>
                <a:close/>
                <a:moveTo>
                  <a:pt x="132" y="357"/>
                </a:moveTo>
                <a:cubicBezTo>
                  <a:pt x="133" y="354"/>
                  <a:pt x="132" y="353"/>
                  <a:pt x="129" y="353"/>
                </a:cubicBezTo>
                <a:cubicBezTo>
                  <a:pt x="128" y="353"/>
                  <a:pt x="128" y="353"/>
                  <a:pt x="127" y="353"/>
                </a:cubicBezTo>
                <a:cubicBezTo>
                  <a:pt x="126" y="354"/>
                  <a:pt x="121" y="353"/>
                  <a:pt x="123" y="355"/>
                </a:cubicBezTo>
                <a:cubicBezTo>
                  <a:pt x="123" y="356"/>
                  <a:pt x="126" y="357"/>
                  <a:pt x="124" y="358"/>
                </a:cubicBezTo>
                <a:cubicBezTo>
                  <a:pt x="123" y="359"/>
                  <a:pt x="123" y="358"/>
                  <a:pt x="122" y="358"/>
                </a:cubicBezTo>
                <a:cubicBezTo>
                  <a:pt x="121" y="357"/>
                  <a:pt x="119" y="357"/>
                  <a:pt x="118" y="357"/>
                </a:cubicBezTo>
                <a:cubicBezTo>
                  <a:pt x="117" y="357"/>
                  <a:pt x="117" y="358"/>
                  <a:pt x="117" y="359"/>
                </a:cubicBezTo>
                <a:cubicBezTo>
                  <a:pt x="117" y="361"/>
                  <a:pt x="113" y="362"/>
                  <a:pt x="114" y="364"/>
                </a:cubicBezTo>
                <a:cubicBezTo>
                  <a:pt x="114" y="366"/>
                  <a:pt x="116" y="366"/>
                  <a:pt x="118" y="366"/>
                </a:cubicBezTo>
                <a:cubicBezTo>
                  <a:pt x="119" y="365"/>
                  <a:pt x="118" y="366"/>
                  <a:pt x="119" y="367"/>
                </a:cubicBezTo>
                <a:cubicBezTo>
                  <a:pt x="121" y="368"/>
                  <a:pt x="123" y="366"/>
                  <a:pt x="124" y="366"/>
                </a:cubicBezTo>
                <a:cubicBezTo>
                  <a:pt x="124" y="365"/>
                  <a:pt x="125" y="364"/>
                  <a:pt x="126" y="364"/>
                </a:cubicBezTo>
                <a:cubicBezTo>
                  <a:pt x="127" y="363"/>
                  <a:pt x="128" y="361"/>
                  <a:pt x="129" y="361"/>
                </a:cubicBezTo>
                <a:cubicBezTo>
                  <a:pt x="132" y="357"/>
                  <a:pt x="132" y="357"/>
                  <a:pt x="132" y="357"/>
                </a:cubicBezTo>
                <a:close/>
                <a:moveTo>
                  <a:pt x="70" y="62"/>
                </a:moveTo>
                <a:cubicBezTo>
                  <a:pt x="65" y="60"/>
                  <a:pt x="61" y="53"/>
                  <a:pt x="55" y="53"/>
                </a:cubicBezTo>
                <a:cubicBezTo>
                  <a:pt x="54" y="57"/>
                  <a:pt x="60" y="59"/>
                  <a:pt x="53" y="63"/>
                </a:cubicBezTo>
                <a:cubicBezTo>
                  <a:pt x="51" y="64"/>
                  <a:pt x="49" y="64"/>
                  <a:pt x="46" y="65"/>
                </a:cubicBezTo>
                <a:cubicBezTo>
                  <a:pt x="43" y="67"/>
                  <a:pt x="45" y="68"/>
                  <a:pt x="45" y="71"/>
                </a:cubicBezTo>
                <a:cubicBezTo>
                  <a:pt x="45" y="73"/>
                  <a:pt x="39" y="73"/>
                  <a:pt x="41" y="77"/>
                </a:cubicBezTo>
                <a:cubicBezTo>
                  <a:pt x="42" y="78"/>
                  <a:pt x="46" y="81"/>
                  <a:pt x="47" y="81"/>
                </a:cubicBezTo>
                <a:cubicBezTo>
                  <a:pt x="50" y="81"/>
                  <a:pt x="53" y="79"/>
                  <a:pt x="56" y="79"/>
                </a:cubicBezTo>
                <a:cubicBezTo>
                  <a:pt x="64" y="79"/>
                  <a:pt x="72" y="88"/>
                  <a:pt x="80" y="85"/>
                </a:cubicBezTo>
                <a:cubicBezTo>
                  <a:pt x="86" y="82"/>
                  <a:pt x="78" y="69"/>
                  <a:pt x="74" y="66"/>
                </a:cubicBezTo>
                <a:cubicBezTo>
                  <a:pt x="70" y="62"/>
                  <a:pt x="70" y="62"/>
                  <a:pt x="70" y="62"/>
                </a:cubicBezTo>
                <a:close/>
                <a:moveTo>
                  <a:pt x="121" y="30"/>
                </a:moveTo>
                <a:cubicBezTo>
                  <a:pt x="121" y="29"/>
                  <a:pt x="122" y="28"/>
                  <a:pt x="122" y="26"/>
                </a:cubicBezTo>
                <a:cubicBezTo>
                  <a:pt x="122" y="25"/>
                  <a:pt x="121" y="25"/>
                  <a:pt x="121" y="24"/>
                </a:cubicBezTo>
                <a:cubicBezTo>
                  <a:pt x="120" y="24"/>
                  <a:pt x="118" y="24"/>
                  <a:pt x="117" y="23"/>
                </a:cubicBezTo>
                <a:cubicBezTo>
                  <a:pt x="115" y="22"/>
                  <a:pt x="115" y="21"/>
                  <a:pt x="115" y="19"/>
                </a:cubicBezTo>
                <a:cubicBezTo>
                  <a:pt x="115" y="18"/>
                  <a:pt x="114" y="17"/>
                  <a:pt x="113" y="17"/>
                </a:cubicBezTo>
                <a:cubicBezTo>
                  <a:pt x="110" y="17"/>
                  <a:pt x="111" y="22"/>
                  <a:pt x="112" y="24"/>
                </a:cubicBezTo>
                <a:cubicBezTo>
                  <a:pt x="112" y="25"/>
                  <a:pt x="113" y="25"/>
                  <a:pt x="114" y="26"/>
                </a:cubicBezTo>
                <a:cubicBezTo>
                  <a:pt x="114" y="26"/>
                  <a:pt x="114" y="27"/>
                  <a:pt x="114" y="27"/>
                </a:cubicBezTo>
                <a:cubicBezTo>
                  <a:pt x="112" y="28"/>
                  <a:pt x="110" y="30"/>
                  <a:pt x="109" y="33"/>
                </a:cubicBezTo>
                <a:cubicBezTo>
                  <a:pt x="108" y="36"/>
                  <a:pt x="115" y="33"/>
                  <a:pt x="116" y="33"/>
                </a:cubicBezTo>
                <a:lnTo>
                  <a:pt x="121" y="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6">
            <a:extLst>
              <a:ext uri="{FF2B5EF4-FFF2-40B4-BE49-F238E27FC236}">
                <a16:creationId xmlns:a16="http://schemas.microsoft.com/office/drawing/2014/main" id="{CB2A6919-F11E-4688-AF96-DF33A61C4724}"/>
              </a:ext>
            </a:extLst>
          </p:cNvPr>
          <p:cNvSpPr>
            <a:spLocks/>
          </p:cNvSpPr>
          <p:nvPr/>
        </p:nvSpPr>
        <p:spPr bwMode="auto">
          <a:xfrm>
            <a:off x="7179921" y="4812703"/>
            <a:ext cx="1329616" cy="1578699"/>
          </a:xfrm>
          <a:custGeom>
            <a:avLst/>
            <a:gdLst/>
            <a:ahLst/>
            <a:cxnLst>
              <a:cxn ang="0">
                <a:pos x="46" y="247"/>
              </a:cxn>
              <a:cxn ang="0">
                <a:pos x="54" y="276"/>
              </a:cxn>
              <a:cxn ang="0">
                <a:pos x="58" y="302"/>
              </a:cxn>
              <a:cxn ang="0">
                <a:pos x="78" y="352"/>
              </a:cxn>
              <a:cxn ang="0">
                <a:pos x="107" y="362"/>
              </a:cxn>
              <a:cxn ang="0">
                <a:pos x="124" y="383"/>
              </a:cxn>
              <a:cxn ang="0">
                <a:pos x="191" y="406"/>
              </a:cxn>
              <a:cxn ang="0">
                <a:pos x="270" y="399"/>
              </a:cxn>
              <a:cxn ang="0">
                <a:pos x="290" y="429"/>
              </a:cxn>
              <a:cxn ang="0">
                <a:pos x="276" y="446"/>
              </a:cxn>
              <a:cxn ang="0">
                <a:pos x="284" y="473"/>
              </a:cxn>
              <a:cxn ang="0">
                <a:pos x="280" y="514"/>
              </a:cxn>
              <a:cxn ang="0">
                <a:pos x="286" y="539"/>
              </a:cxn>
              <a:cxn ang="0">
                <a:pos x="326" y="569"/>
              </a:cxn>
              <a:cxn ang="0">
                <a:pos x="356" y="571"/>
              </a:cxn>
              <a:cxn ang="0">
                <a:pos x="369" y="560"/>
              </a:cxn>
              <a:cxn ang="0">
                <a:pos x="372" y="522"/>
              </a:cxn>
              <a:cxn ang="0">
                <a:pos x="376" y="505"/>
              </a:cxn>
              <a:cxn ang="0">
                <a:pos x="432" y="452"/>
              </a:cxn>
              <a:cxn ang="0">
                <a:pos x="460" y="423"/>
              </a:cxn>
              <a:cxn ang="0">
                <a:pos x="437" y="379"/>
              </a:cxn>
              <a:cxn ang="0">
                <a:pos x="429" y="350"/>
              </a:cxn>
              <a:cxn ang="0">
                <a:pos x="405" y="332"/>
              </a:cxn>
              <a:cxn ang="0">
                <a:pos x="375" y="240"/>
              </a:cxn>
              <a:cxn ang="0">
                <a:pos x="417" y="190"/>
              </a:cxn>
              <a:cxn ang="0">
                <a:pos x="468" y="108"/>
              </a:cxn>
              <a:cxn ang="0">
                <a:pos x="462" y="52"/>
              </a:cxn>
              <a:cxn ang="0">
                <a:pos x="440" y="44"/>
              </a:cxn>
              <a:cxn ang="0">
                <a:pos x="388" y="13"/>
              </a:cxn>
              <a:cxn ang="0">
                <a:pos x="339" y="30"/>
              </a:cxn>
              <a:cxn ang="0">
                <a:pos x="356" y="56"/>
              </a:cxn>
              <a:cxn ang="0">
                <a:pos x="332" y="81"/>
              </a:cxn>
              <a:cxn ang="0">
                <a:pos x="301" y="108"/>
              </a:cxn>
              <a:cxn ang="0">
                <a:pos x="279" y="102"/>
              </a:cxn>
              <a:cxn ang="0">
                <a:pos x="238" y="86"/>
              </a:cxn>
              <a:cxn ang="0">
                <a:pos x="209" y="84"/>
              </a:cxn>
              <a:cxn ang="0">
                <a:pos x="182" y="117"/>
              </a:cxn>
              <a:cxn ang="0">
                <a:pos x="135" y="122"/>
              </a:cxn>
              <a:cxn ang="0">
                <a:pos x="64" y="87"/>
              </a:cxn>
              <a:cxn ang="0">
                <a:pos x="14" y="103"/>
              </a:cxn>
              <a:cxn ang="0">
                <a:pos x="16" y="156"/>
              </a:cxn>
              <a:cxn ang="0">
                <a:pos x="37" y="214"/>
              </a:cxn>
              <a:cxn ang="0">
                <a:pos x="40" y="226"/>
              </a:cxn>
            </a:cxnLst>
            <a:rect l="0" t="0" r="r" b="b"/>
            <a:pathLst>
              <a:path w="487" h="578">
                <a:moveTo>
                  <a:pt x="40" y="226"/>
                </a:moveTo>
                <a:cubicBezTo>
                  <a:pt x="46" y="235"/>
                  <a:pt x="46" y="235"/>
                  <a:pt x="46" y="235"/>
                </a:cubicBezTo>
                <a:cubicBezTo>
                  <a:pt x="46" y="239"/>
                  <a:pt x="45" y="244"/>
                  <a:pt x="46" y="247"/>
                </a:cubicBezTo>
                <a:cubicBezTo>
                  <a:pt x="47" y="250"/>
                  <a:pt x="50" y="250"/>
                  <a:pt x="50" y="253"/>
                </a:cubicBezTo>
                <a:cubicBezTo>
                  <a:pt x="50" y="258"/>
                  <a:pt x="47" y="264"/>
                  <a:pt x="50" y="268"/>
                </a:cubicBezTo>
                <a:cubicBezTo>
                  <a:pt x="52" y="271"/>
                  <a:pt x="56" y="271"/>
                  <a:pt x="54" y="276"/>
                </a:cubicBezTo>
                <a:cubicBezTo>
                  <a:pt x="52" y="283"/>
                  <a:pt x="60" y="280"/>
                  <a:pt x="60" y="288"/>
                </a:cubicBezTo>
                <a:cubicBezTo>
                  <a:pt x="60" y="290"/>
                  <a:pt x="63" y="292"/>
                  <a:pt x="62" y="294"/>
                </a:cubicBezTo>
                <a:cubicBezTo>
                  <a:pt x="61" y="297"/>
                  <a:pt x="58" y="298"/>
                  <a:pt x="58" y="302"/>
                </a:cubicBezTo>
                <a:cubicBezTo>
                  <a:pt x="59" y="308"/>
                  <a:pt x="61" y="318"/>
                  <a:pt x="66" y="321"/>
                </a:cubicBezTo>
                <a:cubicBezTo>
                  <a:pt x="66" y="328"/>
                  <a:pt x="58" y="339"/>
                  <a:pt x="63" y="342"/>
                </a:cubicBezTo>
                <a:cubicBezTo>
                  <a:pt x="67" y="344"/>
                  <a:pt x="82" y="343"/>
                  <a:pt x="78" y="352"/>
                </a:cubicBezTo>
                <a:cubicBezTo>
                  <a:pt x="70" y="368"/>
                  <a:pt x="82" y="354"/>
                  <a:pt x="91" y="360"/>
                </a:cubicBezTo>
                <a:cubicBezTo>
                  <a:pt x="98" y="365"/>
                  <a:pt x="95" y="356"/>
                  <a:pt x="100" y="355"/>
                </a:cubicBezTo>
                <a:cubicBezTo>
                  <a:pt x="110" y="353"/>
                  <a:pt x="104" y="362"/>
                  <a:pt x="107" y="362"/>
                </a:cubicBezTo>
                <a:cubicBezTo>
                  <a:pt x="107" y="363"/>
                  <a:pt x="108" y="363"/>
                  <a:pt x="108" y="363"/>
                </a:cubicBezTo>
                <a:cubicBezTo>
                  <a:pt x="112" y="363"/>
                  <a:pt x="110" y="371"/>
                  <a:pt x="112" y="374"/>
                </a:cubicBezTo>
                <a:cubicBezTo>
                  <a:pt x="114" y="378"/>
                  <a:pt x="121" y="378"/>
                  <a:pt x="124" y="383"/>
                </a:cubicBezTo>
                <a:cubicBezTo>
                  <a:pt x="130" y="393"/>
                  <a:pt x="127" y="404"/>
                  <a:pt x="132" y="414"/>
                </a:cubicBezTo>
                <a:cubicBezTo>
                  <a:pt x="139" y="429"/>
                  <a:pt x="171" y="401"/>
                  <a:pt x="176" y="409"/>
                </a:cubicBezTo>
                <a:cubicBezTo>
                  <a:pt x="181" y="417"/>
                  <a:pt x="187" y="413"/>
                  <a:pt x="191" y="406"/>
                </a:cubicBezTo>
                <a:cubicBezTo>
                  <a:pt x="197" y="398"/>
                  <a:pt x="200" y="407"/>
                  <a:pt x="206" y="403"/>
                </a:cubicBezTo>
                <a:cubicBezTo>
                  <a:pt x="216" y="396"/>
                  <a:pt x="220" y="390"/>
                  <a:pt x="233" y="388"/>
                </a:cubicBezTo>
                <a:cubicBezTo>
                  <a:pt x="251" y="385"/>
                  <a:pt x="255" y="394"/>
                  <a:pt x="270" y="399"/>
                </a:cubicBezTo>
                <a:cubicBezTo>
                  <a:pt x="281" y="404"/>
                  <a:pt x="288" y="409"/>
                  <a:pt x="293" y="420"/>
                </a:cubicBezTo>
                <a:cubicBezTo>
                  <a:pt x="294" y="424"/>
                  <a:pt x="296" y="427"/>
                  <a:pt x="296" y="431"/>
                </a:cubicBezTo>
                <a:cubicBezTo>
                  <a:pt x="296" y="442"/>
                  <a:pt x="291" y="435"/>
                  <a:pt x="290" y="429"/>
                </a:cubicBezTo>
                <a:cubicBezTo>
                  <a:pt x="288" y="421"/>
                  <a:pt x="285" y="432"/>
                  <a:pt x="279" y="431"/>
                </a:cubicBezTo>
                <a:cubicBezTo>
                  <a:pt x="276" y="431"/>
                  <a:pt x="277" y="433"/>
                  <a:pt x="278" y="435"/>
                </a:cubicBezTo>
                <a:cubicBezTo>
                  <a:pt x="278" y="437"/>
                  <a:pt x="272" y="445"/>
                  <a:pt x="276" y="446"/>
                </a:cubicBezTo>
                <a:cubicBezTo>
                  <a:pt x="281" y="448"/>
                  <a:pt x="283" y="443"/>
                  <a:pt x="283" y="452"/>
                </a:cubicBezTo>
                <a:cubicBezTo>
                  <a:pt x="283" y="455"/>
                  <a:pt x="279" y="459"/>
                  <a:pt x="278" y="461"/>
                </a:cubicBezTo>
                <a:cubicBezTo>
                  <a:pt x="275" y="466"/>
                  <a:pt x="290" y="467"/>
                  <a:pt x="284" y="473"/>
                </a:cubicBezTo>
                <a:cubicBezTo>
                  <a:pt x="278" y="479"/>
                  <a:pt x="280" y="480"/>
                  <a:pt x="284" y="485"/>
                </a:cubicBezTo>
                <a:cubicBezTo>
                  <a:pt x="288" y="492"/>
                  <a:pt x="277" y="496"/>
                  <a:pt x="281" y="504"/>
                </a:cubicBezTo>
                <a:cubicBezTo>
                  <a:pt x="284" y="508"/>
                  <a:pt x="280" y="510"/>
                  <a:pt x="280" y="514"/>
                </a:cubicBezTo>
                <a:cubicBezTo>
                  <a:pt x="281" y="517"/>
                  <a:pt x="286" y="520"/>
                  <a:pt x="287" y="524"/>
                </a:cubicBezTo>
                <a:cubicBezTo>
                  <a:pt x="287" y="524"/>
                  <a:pt x="287" y="524"/>
                  <a:pt x="287" y="524"/>
                </a:cubicBezTo>
                <a:cubicBezTo>
                  <a:pt x="287" y="529"/>
                  <a:pt x="282" y="535"/>
                  <a:pt x="286" y="539"/>
                </a:cubicBezTo>
                <a:cubicBezTo>
                  <a:pt x="291" y="544"/>
                  <a:pt x="301" y="550"/>
                  <a:pt x="302" y="557"/>
                </a:cubicBezTo>
                <a:cubicBezTo>
                  <a:pt x="303" y="562"/>
                  <a:pt x="311" y="559"/>
                  <a:pt x="315" y="560"/>
                </a:cubicBezTo>
                <a:cubicBezTo>
                  <a:pt x="319" y="562"/>
                  <a:pt x="323" y="565"/>
                  <a:pt x="326" y="569"/>
                </a:cubicBezTo>
                <a:cubicBezTo>
                  <a:pt x="332" y="570"/>
                  <a:pt x="335" y="577"/>
                  <a:pt x="342" y="577"/>
                </a:cubicBezTo>
                <a:cubicBezTo>
                  <a:pt x="346" y="578"/>
                  <a:pt x="348" y="577"/>
                  <a:pt x="351" y="574"/>
                </a:cubicBezTo>
                <a:cubicBezTo>
                  <a:pt x="353" y="573"/>
                  <a:pt x="354" y="571"/>
                  <a:pt x="356" y="571"/>
                </a:cubicBezTo>
                <a:cubicBezTo>
                  <a:pt x="360" y="571"/>
                  <a:pt x="361" y="574"/>
                  <a:pt x="363" y="568"/>
                </a:cubicBezTo>
                <a:cubicBezTo>
                  <a:pt x="364" y="565"/>
                  <a:pt x="365" y="559"/>
                  <a:pt x="369" y="560"/>
                </a:cubicBezTo>
                <a:cubicBezTo>
                  <a:pt x="369" y="560"/>
                  <a:pt x="369" y="560"/>
                  <a:pt x="369" y="560"/>
                </a:cubicBezTo>
                <a:cubicBezTo>
                  <a:pt x="371" y="556"/>
                  <a:pt x="373" y="553"/>
                  <a:pt x="375" y="550"/>
                </a:cubicBezTo>
                <a:cubicBezTo>
                  <a:pt x="373" y="531"/>
                  <a:pt x="373" y="531"/>
                  <a:pt x="373" y="531"/>
                </a:cubicBezTo>
                <a:cubicBezTo>
                  <a:pt x="372" y="529"/>
                  <a:pt x="372" y="524"/>
                  <a:pt x="372" y="522"/>
                </a:cubicBezTo>
                <a:cubicBezTo>
                  <a:pt x="372" y="522"/>
                  <a:pt x="372" y="521"/>
                  <a:pt x="371" y="521"/>
                </a:cubicBezTo>
                <a:cubicBezTo>
                  <a:pt x="370" y="517"/>
                  <a:pt x="369" y="514"/>
                  <a:pt x="369" y="509"/>
                </a:cubicBezTo>
                <a:cubicBezTo>
                  <a:pt x="369" y="503"/>
                  <a:pt x="371" y="505"/>
                  <a:pt x="376" y="505"/>
                </a:cubicBezTo>
                <a:cubicBezTo>
                  <a:pt x="386" y="505"/>
                  <a:pt x="393" y="499"/>
                  <a:pt x="401" y="494"/>
                </a:cubicBezTo>
                <a:cubicBezTo>
                  <a:pt x="408" y="490"/>
                  <a:pt x="422" y="479"/>
                  <a:pt x="426" y="471"/>
                </a:cubicBezTo>
                <a:cubicBezTo>
                  <a:pt x="430" y="466"/>
                  <a:pt x="430" y="458"/>
                  <a:pt x="432" y="452"/>
                </a:cubicBezTo>
                <a:cubicBezTo>
                  <a:pt x="434" y="445"/>
                  <a:pt x="448" y="436"/>
                  <a:pt x="455" y="434"/>
                </a:cubicBezTo>
                <a:cubicBezTo>
                  <a:pt x="456" y="433"/>
                  <a:pt x="458" y="428"/>
                  <a:pt x="460" y="423"/>
                </a:cubicBezTo>
                <a:cubicBezTo>
                  <a:pt x="460" y="423"/>
                  <a:pt x="460" y="423"/>
                  <a:pt x="460" y="423"/>
                </a:cubicBezTo>
                <a:cubicBezTo>
                  <a:pt x="456" y="417"/>
                  <a:pt x="456" y="405"/>
                  <a:pt x="451" y="401"/>
                </a:cubicBezTo>
                <a:cubicBezTo>
                  <a:pt x="444" y="394"/>
                  <a:pt x="441" y="409"/>
                  <a:pt x="434" y="393"/>
                </a:cubicBezTo>
                <a:cubicBezTo>
                  <a:pt x="431" y="387"/>
                  <a:pt x="434" y="384"/>
                  <a:pt x="437" y="379"/>
                </a:cubicBezTo>
                <a:cubicBezTo>
                  <a:pt x="441" y="370"/>
                  <a:pt x="432" y="371"/>
                  <a:pt x="432" y="366"/>
                </a:cubicBezTo>
                <a:cubicBezTo>
                  <a:pt x="431" y="360"/>
                  <a:pt x="446" y="356"/>
                  <a:pt x="441" y="348"/>
                </a:cubicBezTo>
                <a:cubicBezTo>
                  <a:pt x="438" y="344"/>
                  <a:pt x="432" y="347"/>
                  <a:pt x="429" y="350"/>
                </a:cubicBezTo>
                <a:cubicBezTo>
                  <a:pt x="422" y="355"/>
                  <a:pt x="422" y="356"/>
                  <a:pt x="420" y="348"/>
                </a:cubicBezTo>
                <a:cubicBezTo>
                  <a:pt x="418" y="341"/>
                  <a:pt x="411" y="346"/>
                  <a:pt x="409" y="342"/>
                </a:cubicBezTo>
                <a:cubicBezTo>
                  <a:pt x="407" y="339"/>
                  <a:pt x="408" y="335"/>
                  <a:pt x="405" y="332"/>
                </a:cubicBezTo>
                <a:cubicBezTo>
                  <a:pt x="398" y="319"/>
                  <a:pt x="385" y="306"/>
                  <a:pt x="382" y="291"/>
                </a:cubicBezTo>
                <a:cubicBezTo>
                  <a:pt x="379" y="277"/>
                  <a:pt x="382" y="269"/>
                  <a:pt x="384" y="255"/>
                </a:cubicBezTo>
                <a:cubicBezTo>
                  <a:pt x="385" y="246"/>
                  <a:pt x="380" y="246"/>
                  <a:pt x="375" y="240"/>
                </a:cubicBezTo>
                <a:cubicBezTo>
                  <a:pt x="372" y="235"/>
                  <a:pt x="373" y="232"/>
                  <a:pt x="372" y="226"/>
                </a:cubicBezTo>
                <a:cubicBezTo>
                  <a:pt x="374" y="219"/>
                  <a:pt x="389" y="219"/>
                  <a:pt x="395" y="216"/>
                </a:cubicBezTo>
                <a:cubicBezTo>
                  <a:pt x="407" y="210"/>
                  <a:pt x="412" y="202"/>
                  <a:pt x="417" y="190"/>
                </a:cubicBezTo>
                <a:cubicBezTo>
                  <a:pt x="426" y="172"/>
                  <a:pt x="440" y="158"/>
                  <a:pt x="435" y="136"/>
                </a:cubicBezTo>
                <a:cubicBezTo>
                  <a:pt x="433" y="130"/>
                  <a:pt x="435" y="128"/>
                  <a:pt x="435" y="122"/>
                </a:cubicBezTo>
                <a:cubicBezTo>
                  <a:pt x="441" y="109"/>
                  <a:pt x="460" y="116"/>
                  <a:pt x="468" y="108"/>
                </a:cubicBezTo>
                <a:cubicBezTo>
                  <a:pt x="476" y="101"/>
                  <a:pt x="487" y="89"/>
                  <a:pt x="482" y="77"/>
                </a:cubicBezTo>
                <a:cubicBezTo>
                  <a:pt x="479" y="70"/>
                  <a:pt x="470" y="67"/>
                  <a:pt x="468" y="59"/>
                </a:cubicBezTo>
                <a:cubicBezTo>
                  <a:pt x="468" y="55"/>
                  <a:pt x="465" y="54"/>
                  <a:pt x="462" y="52"/>
                </a:cubicBezTo>
                <a:cubicBezTo>
                  <a:pt x="462" y="52"/>
                  <a:pt x="462" y="52"/>
                  <a:pt x="462" y="52"/>
                </a:cubicBezTo>
                <a:cubicBezTo>
                  <a:pt x="454" y="50"/>
                  <a:pt x="454" y="50"/>
                  <a:pt x="454" y="50"/>
                </a:cubicBezTo>
                <a:cubicBezTo>
                  <a:pt x="440" y="44"/>
                  <a:pt x="440" y="44"/>
                  <a:pt x="440" y="44"/>
                </a:cubicBezTo>
                <a:cubicBezTo>
                  <a:pt x="434" y="41"/>
                  <a:pt x="427" y="32"/>
                  <a:pt x="422" y="27"/>
                </a:cubicBezTo>
                <a:cubicBezTo>
                  <a:pt x="414" y="20"/>
                  <a:pt x="406" y="26"/>
                  <a:pt x="399" y="21"/>
                </a:cubicBezTo>
                <a:cubicBezTo>
                  <a:pt x="394" y="18"/>
                  <a:pt x="395" y="14"/>
                  <a:pt x="388" y="13"/>
                </a:cubicBezTo>
                <a:cubicBezTo>
                  <a:pt x="380" y="12"/>
                  <a:pt x="371" y="16"/>
                  <a:pt x="363" y="18"/>
                </a:cubicBezTo>
                <a:cubicBezTo>
                  <a:pt x="349" y="22"/>
                  <a:pt x="351" y="6"/>
                  <a:pt x="342" y="3"/>
                </a:cubicBezTo>
                <a:cubicBezTo>
                  <a:pt x="331" y="0"/>
                  <a:pt x="333" y="26"/>
                  <a:pt x="339" y="30"/>
                </a:cubicBezTo>
                <a:cubicBezTo>
                  <a:pt x="345" y="35"/>
                  <a:pt x="340" y="39"/>
                  <a:pt x="344" y="42"/>
                </a:cubicBezTo>
                <a:cubicBezTo>
                  <a:pt x="346" y="44"/>
                  <a:pt x="348" y="47"/>
                  <a:pt x="351" y="49"/>
                </a:cubicBezTo>
                <a:cubicBezTo>
                  <a:pt x="353" y="51"/>
                  <a:pt x="356" y="52"/>
                  <a:pt x="356" y="56"/>
                </a:cubicBezTo>
                <a:cubicBezTo>
                  <a:pt x="356" y="59"/>
                  <a:pt x="356" y="62"/>
                  <a:pt x="358" y="64"/>
                </a:cubicBezTo>
                <a:cubicBezTo>
                  <a:pt x="361" y="68"/>
                  <a:pt x="366" y="71"/>
                  <a:pt x="366" y="77"/>
                </a:cubicBezTo>
                <a:cubicBezTo>
                  <a:pt x="366" y="91"/>
                  <a:pt x="340" y="86"/>
                  <a:pt x="332" y="81"/>
                </a:cubicBezTo>
                <a:cubicBezTo>
                  <a:pt x="328" y="78"/>
                  <a:pt x="314" y="66"/>
                  <a:pt x="312" y="77"/>
                </a:cubicBezTo>
                <a:cubicBezTo>
                  <a:pt x="310" y="87"/>
                  <a:pt x="319" y="96"/>
                  <a:pt x="314" y="107"/>
                </a:cubicBezTo>
                <a:cubicBezTo>
                  <a:pt x="311" y="114"/>
                  <a:pt x="305" y="111"/>
                  <a:pt x="301" y="108"/>
                </a:cubicBezTo>
                <a:cubicBezTo>
                  <a:pt x="298" y="107"/>
                  <a:pt x="293" y="107"/>
                  <a:pt x="290" y="107"/>
                </a:cubicBezTo>
                <a:cubicBezTo>
                  <a:pt x="287" y="107"/>
                  <a:pt x="283" y="104"/>
                  <a:pt x="279" y="102"/>
                </a:cubicBezTo>
                <a:cubicBezTo>
                  <a:pt x="279" y="102"/>
                  <a:pt x="279" y="102"/>
                  <a:pt x="279" y="102"/>
                </a:cubicBezTo>
                <a:cubicBezTo>
                  <a:pt x="275" y="100"/>
                  <a:pt x="272" y="96"/>
                  <a:pt x="267" y="95"/>
                </a:cubicBezTo>
                <a:cubicBezTo>
                  <a:pt x="263" y="94"/>
                  <a:pt x="259" y="96"/>
                  <a:pt x="257" y="92"/>
                </a:cubicBezTo>
                <a:cubicBezTo>
                  <a:pt x="254" y="86"/>
                  <a:pt x="246" y="99"/>
                  <a:pt x="238" y="86"/>
                </a:cubicBezTo>
                <a:cubicBezTo>
                  <a:pt x="234" y="80"/>
                  <a:pt x="231" y="80"/>
                  <a:pt x="224" y="80"/>
                </a:cubicBezTo>
                <a:cubicBezTo>
                  <a:pt x="218" y="79"/>
                  <a:pt x="215" y="71"/>
                  <a:pt x="210" y="84"/>
                </a:cubicBezTo>
                <a:cubicBezTo>
                  <a:pt x="210" y="84"/>
                  <a:pt x="209" y="84"/>
                  <a:pt x="209" y="84"/>
                </a:cubicBezTo>
                <a:cubicBezTo>
                  <a:pt x="206" y="84"/>
                  <a:pt x="204" y="92"/>
                  <a:pt x="200" y="85"/>
                </a:cubicBezTo>
                <a:cubicBezTo>
                  <a:pt x="198" y="80"/>
                  <a:pt x="193" y="90"/>
                  <a:pt x="192" y="91"/>
                </a:cubicBezTo>
                <a:cubicBezTo>
                  <a:pt x="188" y="98"/>
                  <a:pt x="182" y="109"/>
                  <a:pt x="182" y="117"/>
                </a:cubicBezTo>
                <a:cubicBezTo>
                  <a:pt x="182" y="121"/>
                  <a:pt x="184" y="136"/>
                  <a:pt x="180" y="136"/>
                </a:cubicBezTo>
                <a:cubicBezTo>
                  <a:pt x="173" y="136"/>
                  <a:pt x="155" y="136"/>
                  <a:pt x="149" y="132"/>
                </a:cubicBezTo>
                <a:cubicBezTo>
                  <a:pt x="144" y="129"/>
                  <a:pt x="142" y="125"/>
                  <a:pt x="135" y="122"/>
                </a:cubicBezTo>
                <a:cubicBezTo>
                  <a:pt x="128" y="119"/>
                  <a:pt x="123" y="121"/>
                  <a:pt x="116" y="116"/>
                </a:cubicBezTo>
                <a:cubicBezTo>
                  <a:pt x="107" y="110"/>
                  <a:pt x="113" y="95"/>
                  <a:pt x="103" y="91"/>
                </a:cubicBezTo>
                <a:cubicBezTo>
                  <a:pt x="91" y="86"/>
                  <a:pt x="76" y="91"/>
                  <a:pt x="64" y="87"/>
                </a:cubicBezTo>
                <a:cubicBezTo>
                  <a:pt x="58" y="86"/>
                  <a:pt x="47" y="91"/>
                  <a:pt x="41" y="93"/>
                </a:cubicBezTo>
                <a:cubicBezTo>
                  <a:pt x="33" y="94"/>
                  <a:pt x="21" y="107"/>
                  <a:pt x="14" y="103"/>
                </a:cubicBezTo>
                <a:cubicBezTo>
                  <a:pt x="14" y="103"/>
                  <a:pt x="14" y="103"/>
                  <a:pt x="14" y="103"/>
                </a:cubicBezTo>
                <a:cubicBezTo>
                  <a:pt x="12" y="109"/>
                  <a:pt x="12" y="114"/>
                  <a:pt x="11" y="119"/>
                </a:cubicBezTo>
                <a:cubicBezTo>
                  <a:pt x="9" y="123"/>
                  <a:pt x="0" y="124"/>
                  <a:pt x="7" y="129"/>
                </a:cubicBezTo>
                <a:cubicBezTo>
                  <a:pt x="16" y="136"/>
                  <a:pt x="10" y="149"/>
                  <a:pt x="16" y="156"/>
                </a:cubicBezTo>
                <a:cubicBezTo>
                  <a:pt x="20" y="161"/>
                  <a:pt x="19" y="170"/>
                  <a:pt x="21" y="176"/>
                </a:cubicBezTo>
                <a:cubicBezTo>
                  <a:pt x="26" y="186"/>
                  <a:pt x="36" y="184"/>
                  <a:pt x="32" y="199"/>
                </a:cubicBezTo>
                <a:cubicBezTo>
                  <a:pt x="31" y="205"/>
                  <a:pt x="36" y="208"/>
                  <a:pt x="37" y="214"/>
                </a:cubicBezTo>
                <a:cubicBezTo>
                  <a:pt x="35" y="222"/>
                  <a:pt x="35" y="222"/>
                  <a:pt x="35" y="222"/>
                </a:cubicBezTo>
                <a:cubicBezTo>
                  <a:pt x="35" y="222"/>
                  <a:pt x="35" y="222"/>
                  <a:pt x="35" y="222"/>
                </a:cubicBezTo>
                <a:cubicBezTo>
                  <a:pt x="36" y="223"/>
                  <a:pt x="40" y="225"/>
                  <a:pt x="40" y="226"/>
                </a:cubicBezTo>
                <a:close/>
              </a:path>
            </a:pathLst>
          </a:custGeom>
          <a:solidFill>
            <a:srgbClr val="EF3425"/>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7">
            <a:extLst>
              <a:ext uri="{FF2B5EF4-FFF2-40B4-BE49-F238E27FC236}">
                <a16:creationId xmlns:a16="http://schemas.microsoft.com/office/drawing/2014/main" id="{D54E9FAE-2CD7-4B09-A043-34A8583D4B8F}"/>
              </a:ext>
            </a:extLst>
          </p:cNvPr>
          <p:cNvSpPr>
            <a:spLocks/>
          </p:cNvSpPr>
          <p:nvPr/>
        </p:nvSpPr>
        <p:spPr bwMode="auto">
          <a:xfrm>
            <a:off x="7218510" y="4707456"/>
            <a:ext cx="729709" cy="477118"/>
          </a:xfrm>
          <a:custGeom>
            <a:avLst/>
            <a:gdLst/>
            <a:ahLst/>
            <a:cxnLst>
              <a:cxn ang="0">
                <a:pos x="0" y="142"/>
              </a:cxn>
              <a:cxn ang="0">
                <a:pos x="27" y="132"/>
              </a:cxn>
              <a:cxn ang="0">
                <a:pos x="50" y="126"/>
              </a:cxn>
              <a:cxn ang="0">
                <a:pos x="89" y="130"/>
              </a:cxn>
              <a:cxn ang="0">
                <a:pos x="102" y="155"/>
              </a:cxn>
              <a:cxn ang="0">
                <a:pos x="121" y="161"/>
              </a:cxn>
              <a:cxn ang="0">
                <a:pos x="135" y="171"/>
              </a:cxn>
              <a:cxn ang="0">
                <a:pos x="166" y="175"/>
              </a:cxn>
              <a:cxn ang="0">
                <a:pos x="168" y="156"/>
              </a:cxn>
              <a:cxn ang="0">
                <a:pos x="178" y="130"/>
              </a:cxn>
              <a:cxn ang="0">
                <a:pos x="186" y="124"/>
              </a:cxn>
              <a:cxn ang="0">
                <a:pos x="195" y="123"/>
              </a:cxn>
              <a:cxn ang="0">
                <a:pos x="196" y="123"/>
              </a:cxn>
              <a:cxn ang="0">
                <a:pos x="210" y="119"/>
              </a:cxn>
              <a:cxn ang="0">
                <a:pos x="224" y="125"/>
              </a:cxn>
              <a:cxn ang="0">
                <a:pos x="243" y="131"/>
              </a:cxn>
              <a:cxn ang="0">
                <a:pos x="253" y="134"/>
              </a:cxn>
              <a:cxn ang="0">
                <a:pos x="265" y="141"/>
              </a:cxn>
              <a:cxn ang="0">
                <a:pos x="265" y="141"/>
              </a:cxn>
              <a:cxn ang="0">
                <a:pos x="265" y="133"/>
              </a:cxn>
              <a:cxn ang="0">
                <a:pos x="259" y="110"/>
              </a:cxn>
              <a:cxn ang="0">
                <a:pos x="254" y="96"/>
              </a:cxn>
              <a:cxn ang="0">
                <a:pos x="244" y="89"/>
              </a:cxn>
              <a:cxn ang="0">
                <a:pos x="220" y="70"/>
              </a:cxn>
              <a:cxn ang="0">
                <a:pos x="220" y="53"/>
              </a:cxn>
              <a:cxn ang="0">
                <a:pos x="194" y="49"/>
              </a:cxn>
              <a:cxn ang="0">
                <a:pos x="178" y="40"/>
              </a:cxn>
              <a:cxn ang="0">
                <a:pos x="171" y="22"/>
              </a:cxn>
              <a:cxn ang="0">
                <a:pos x="153" y="28"/>
              </a:cxn>
              <a:cxn ang="0">
                <a:pos x="108" y="16"/>
              </a:cxn>
              <a:cxn ang="0">
                <a:pos x="86" y="22"/>
              </a:cxn>
              <a:cxn ang="0">
                <a:pos x="57" y="3"/>
              </a:cxn>
              <a:cxn ang="0">
                <a:pos x="43" y="16"/>
              </a:cxn>
              <a:cxn ang="0">
                <a:pos x="30" y="16"/>
              </a:cxn>
              <a:cxn ang="0">
                <a:pos x="25" y="30"/>
              </a:cxn>
              <a:cxn ang="0">
                <a:pos x="36" y="37"/>
              </a:cxn>
              <a:cxn ang="0">
                <a:pos x="34" y="51"/>
              </a:cxn>
              <a:cxn ang="0">
                <a:pos x="38" y="63"/>
              </a:cxn>
              <a:cxn ang="0">
                <a:pos x="40" y="71"/>
              </a:cxn>
              <a:cxn ang="0">
                <a:pos x="27" y="85"/>
              </a:cxn>
              <a:cxn ang="0">
                <a:pos x="19" y="97"/>
              </a:cxn>
              <a:cxn ang="0">
                <a:pos x="6" y="106"/>
              </a:cxn>
              <a:cxn ang="0">
                <a:pos x="8" y="118"/>
              </a:cxn>
              <a:cxn ang="0">
                <a:pos x="0" y="142"/>
              </a:cxn>
            </a:cxnLst>
            <a:rect l="0" t="0" r="r" b="b"/>
            <a:pathLst>
              <a:path w="267" h="175">
                <a:moveTo>
                  <a:pt x="0" y="142"/>
                </a:moveTo>
                <a:cubicBezTo>
                  <a:pt x="7" y="146"/>
                  <a:pt x="19" y="133"/>
                  <a:pt x="27" y="132"/>
                </a:cubicBezTo>
                <a:cubicBezTo>
                  <a:pt x="33" y="130"/>
                  <a:pt x="44" y="125"/>
                  <a:pt x="50" y="126"/>
                </a:cubicBezTo>
                <a:cubicBezTo>
                  <a:pt x="62" y="130"/>
                  <a:pt x="77" y="125"/>
                  <a:pt x="89" y="130"/>
                </a:cubicBezTo>
                <a:cubicBezTo>
                  <a:pt x="99" y="134"/>
                  <a:pt x="93" y="149"/>
                  <a:pt x="102" y="155"/>
                </a:cubicBezTo>
                <a:cubicBezTo>
                  <a:pt x="109" y="160"/>
                  <a:pt x="114" y="158"/>
                  <a:pt x="121" y="161"/>
                </a:cubicBezTo>
                <a:cubicBezTo>
                  <a:pt x="128" y="164"/>
                  <a:pt x="130" y="168"/>
                  <a:pt x="135" y="171"/>
                </a:cubicBezTo>
                <a:cubicBezTo>
                  <a:pt x="141" y="175"/>
                  <a:pt x="159" y="175"/>
                  <a:pt x="166" y="175"/>
                </a:cubicBezTo>
                <a:cubicBezTo>
                  <a:pt x="170" y="175"/>
                  <a:pt x="168" y="160"/>
                  <a:pt x="168" y="156"/>
                </a:cubicBezTo>
                <a:cubicBezTo>
                  <a:pt x="168" y="148"/>
                  <a:pt x="174" y="137"/>
                  <a:pt x="178" y="130"/>
                </a:cubicBezTo>
                <a:cubicBezTo>
                  <a:pt x="179" y="129"/>
                  <a:pt x="184" y="119"/>
                  <a:pt x="186" y="124"/>
                </a:cubicBezTo>
                <a:cubicBezTo>
                  <a:pt x="190" y="131"/>
                  <a:pt x="192" y="123"/>
                  <a:pt x="195" y="123"/>
                </a:cubicBezTo>
                <a:cubicBezTo>
                  <a:pt x="195" y="123"/>
                  <a:pt x="196" y="123"/>
                  <a:pt x="196" y="123"/>
                </a:cubicBezTo>
                <a:cubicBezTo>
                  <a:pt x="201" y="110"/>
                  <a:pt x="204" y="118"/>
                  <a:pt x="210" y="119"/>
                </a:cubicBezTo>
                <a:cubicBezTo>
                  <a:pt x="217" y="119"/>
                  <a:pt x="220" y="119"/>
                  <a:pt x="224" y="125"/>
                </a:cubicBezTo>
                <a:cubicBezTo>
                  <a:pt x="232" y="138"/>
                  <a:pt x="240" y="125"/>
                  <a:pt x="243" y="131"/>
                </a:cubicBezTo>
                <a:cubicBezTo>
                  <a:pt x="245" y="135"/>
                  <a:pt x="249" y="133"/>
                  <a:pt x="253" y="134"/>
                </a:cubicBezTo>
                <a:cubicBezTo>
                  <a:pt x="258" y="135"/>
                  <a:pt x="261" y="139"/>
                  <a:pt x="265" y="141"/>
                </a:cubicBezTo>
                <a:cubicBezTo>
                  <a:pt x="265" y="141"/>
                  <a:pt x="265" y="141"/>
                  <a:pt x="265" y="141"/>
                </a:cubicBezTo>
                <a:cubicBezTo>
                  <a:pt x="265" y="133"/>
                  <a:pt x="265" y="133"/>
                  <a:pt x="265" y="133"/>
                </a:cubicBezTo>
                <a:cubicBezTo>
                  <a:pt x="267" y="125"/>
                  <a:pt x="263" y="117"/>
                  <a:pt x="259" y="110"/>
                </a:cubicBezTo>
                <a:cubicBezTo>
                  <a:pt x="256" y="105"/>
                  <a:pt x="254" y="102"/>
                  <a:pt x="254" y="96"/>
                </a:cubicBezTo>
                <a:cubicBezTo>
                  <a:pt x="254" y="90"/>
                  <a:pt x="248" y="90"/>
                  <a:pt x="244" y="89"/>
                </a:cubicBezTo>
                <a:cubicBezTo>
                  <a:pt x="231" y="85"/>
                  <a:pt x="225" y="85"/>
                  <a:pt x="220" y="70"/>
                </a:cubicBezTo>
                <a:cubicBezTo>
                  <a:pt x="219" y="64"/>
                  <a:pt x="222" y="58"/>
                  <a:pt x="220" y="53"/>
                </a:cubicBezTo>
                <a:cubicBezTo>
                  <a:pt x="216" y="42"/>
                  <a:pt x="201" y="50"/>
                  <a:pt x="194" y="49"/>
                </a:cubicBezTo>
                <a:cubicBezTo>
                  <a:pt x="189" y="49"/>
                  <a:pt x="182" y="43"/>
                  <a:pt x="178" y="40"/>
                </a:cubicBezTo>
                <a:cubicBezTo>
                  <a:pt x="173" y="35"/>
                  <a:pt x="178" y="24"/>
                  <a:pt x="171" y="22"/>
                </a:cubicBezTo>
                <a:cubicBezTo>
                  <a:pt x="162" y="19"/>
                  <a:pt x="159" y="23"/>
                  <a:pt x="153" y="28"/>
                </a:cubicBezTo>
                <a:cubicBezTo>
                  <a:pt x="144" y="36"/>
                  <a:pt x="114" y="23"/>
                  <a:pt x="108" y="16"/>
                </a:cubicBezTo>
                <a:cubicBezTo>
                  <a:pt x="96" y="3"/>
                  <a:pt x="97" y="24"/>
                  <a:pt x="86" y="22"/>
                </a:cubicBezTo>
                <a:cubicBezTo>
                  <a:pt x="71" y="19"/>
                  <a:pt x="68" y="0"/>
                  <a:pt x="57" y="3"/>
                </a:cubicBezTo>
                <a:cubicBezTo>
                  <a:pt x="48" y="6"/>
                  <a:pt x="46" y="5"/>
                  <a:pt x="43" y="16"/>
                </a:cubicBezTo>
                <a:cubicBezTo>
                  <a:pt x="41" y="25"/>
                  <a:pt x="34" y="24"/>
                  <a:pt x="30" y="16"/>
                </a:cubicBezTo>
                <a:cubicBezTo>
                  <a:pt x="28" y="10"/>
                  <a:pt x="25" y="30"/>
                  <a:pt x="25" y="30"/>
                </a:cubicBezTo>
                <a:cubicBezTo>
                  <a:pt x="29" y="32"/>
                  <a:pt x="33" y="34"/>
                  <a:pt x="36" y="37"/>
                </a:cubicBezTo>
                <a:cubicBezTo>
                  <a:pt x="36" y="37"/>
                  <a:pt x="34" y="48"/>
                  <a:pt x="34" y="51"/>
                </a:cubicBezTo>
                <a:cubicBezTo>
                  <a:pt x="34" y="57"/>
                  <a:pt x="34" y="59"/>
                  <a:pt x="38" y="63"/>
                </a:cubicBezTo>
                <a:cubicBezTo>
                  <a:pt x="40" y="66"/>
                  <a:pt x="41" y="67"/>
                  <a:pt x="40" y="71"/>
                </a:cubicBezTo>
                <a:cubicBezTo>
                  <a:pt x="38" y="76"/>
                  <a:pt x="33" y="85"/>
                  <a:pt x="27" y="85"/>
                </a:cubicBezTo>
                <a:cubicBezTo>
                  <a:pt x="18" y="85"/>
                  <a:pt x="20" y="91"/>
                  <a:pt x="19" y="97"/>
                </a:cubicBezTo>
                <a:cubicBezTo>
                  <a:pt x="17" y="106"/>
                  <a:pt x="6" y="100"/>
                  <a:pt x="6" y="106"/>
                </a:cubicBezTo>
                <a:cubicBezTo>
                  <a:pt x="6" y="110"/>
                  <a:pt x="8" y="114"/>
                  <a:pt x="8" y="118"/>
                </a:cubicBezTo>
                <a:cubicBezTo>
                  <a:pt x="8" y="129"/>
                  <a:pt x="5" y="133"/>
                  <a:pt x="0"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8">
            <a:extLst>
              <a:ext uri="{FF2B5EF4-FFF2-40B4-BE49-F238E27FC236}">
                <a16:creationId xmlns:a16="http://schemas.microsoft.com/office/drawing/2014/main" id="{BD62A7C8-CE15-4BCC-97C0-B3C0DEEC0018}"/>
              </a:ext>
            </a:extLst>
          </p:cNvPr>
          <p:cNvSpPr>
            <a:spLocks/>
          </p:cNvSpPr>
          <p:nvPr/>
        </p:nvSpPr>
        <p:spPr bwMode="auto">
          <a:xfrm>
            <a:off x="6839623" y="3497119"/>
            <a:ext cx="1810240" cy="1922504"/>
          </a:xfrm>
          <a:custGeom>
            <a:avLst/>
            <a:gdLst/>
            <a:ahLst/>
            <a:cxnLst>
              <a:cxn ang="0">
                <a:pos x="122" y="672"/>
              </a:cxn>
              <a:cxn ang="0">
                <a:pos x="81" y="674"/>
              </a:cxn>
              <a:cxn ang="0">
                <a:pos x="40" y="679"/>
              </a:cxn>
              <a:cxn ang="0">
                <a:pos x="37" y="650"/>
              </a:cxn>
              <a:cxn ang="0">
                <a:pos x="17" y="653"/>
              </a:cxn>
              <a:cxn ang="0">
                <a:pos x="0" y="612"/>
              </a:cxn>
              <a:cxn ang="0">
                <a:pos x="27" y="570"/>
              </a:cxn>
              <a:cxn ang="0">
                <a:pos x="33" y="550"/>
              </a:cxn>
              <a:cxn ang="0">
                <a:pos x="52" y="508"/>
              </a:cxn>
              <a:cxn ang="0">
                <a:pos x="66" y="477"/>
              </a:cxn>
              <a:cxn ang="0">
                <a:pos x="85" y="468"/>
              </a:cxn>
              <a:cxn ang="0">
                <a:pos x="97" y="453"/>
              </a:cxn>
              <a:cxn ang="0">
                <a:pos x="91" y="424"/>
              </a:cxn>
              <a:cxn ang="0">
                <a:pos x="76" y="383"/>
              </a:cxn>
              <a:cxn ang="0">
                <a:pos x="70" y="373"/>
              </a:cxn>
              <a:cxn ang="0">
                <a:pos x="95" y="333"/>
              </a:cxn>
              <a:cxn ang="0">
                <a:pos x="101" y="328"/>
              </a:cxn>
              <a:cxn ang="0">
                <a:pos x="107" y="317"/>
              </a:cxn>
              <a:cxn ang="0">
                <a:pos x="133" y="308"/>
              </a:cxn>
              <a:cxn ang="0">
                <a:pos x="159" y="297"/>
              </a:cxn>
              <a:cxn ang="0">
                <a:pos x="205" y="283"/>
              </a:cxn>
              <a:cxn ang="0">
                <a:pos x="235" y="248"/>
              </a:cxn>
              <a:cxn ang="0">
                <a:pos x="270" y="217"/>
              </a:cxn>
              <a:cxn ang="0">
                <a:pos x="331" y="209"/>
              </a:cxn>
              <a:cxn ang="0">
                <a:pos x="399" y="185"/>
              </a:cxn>
              <a:cxn ang="0">
                <a:pos x="396" y="134"/>
              </a:cxn>
              <a:cxn ang="0">
                <a:pos x="435" y="130"/>
              </a:cxn>
              <a:cxn ang="0">
                <a:pos x="470" y="95"/>
              </a:cxn>
              <a:cxn ang="0">
                <a:pos x="528" y="59"/>
              </a:cxn>
              <a:cxn ang="0">
                <a:pos x="572" y="2"/>
              </a:cxn>
              <a:cxn ang="0">
                <a:pos x="633" y="43"/>
              </a:cxn>
              <a:cxn ang="0">
                <a:pos x="649" y="95"/>
              </a:cxn>
              <a:cxn ang="0">
                <a:pos x="621" y="129"/>
              </a:cxn>
              <a:cxn ang="0">
                <a:pos x="634" y="200"/>
              </a:cxn>
              <a:cxn ang="0">
                <a:pos x="612" y="205"/>
              </a:cxn>
              <a:cxn ang="0">
                <a:pos x="524" y="217"/>
              </a:cxn>
              <a:cxn ang="0">
                <a:pos x="505" y="291"/>
              </a:cxn>
              <a:cxn ang="0">
                <a:pos x="516" y="359"/>
              </a:cxn>
              <a:cxn ang="0">
                <a:pos x="549" y="434"/>
              </a:cxn>
              <a:cxn ang="0">
                <a:pos x="601" y="465"/>
              </a:cxn>
              <a:cxn ang="0">
                <a:pos x="612" y="495"/>
              </a:cxn>
              <a:cxn ang="0">
                <a:pos x="587" y="533"/>
              </a:cxn>
              <a:cxn ang="0">
                <a:pos x="565" y="525"/>
              </a:cxn>
              <a:cxn ang="0">
                <a:pos x="513" y="494"/>
              </a:cxn>
              <a:cxn ang="0">
                <a:pos x="464" y="511"/>
              </a:cxn>
              <a:cxn ang="0">
                <a:pos x="481" y="537"/>
              </a:cxn>
              <a:cxn ang="0">
                <a:pos x="457" y="562"/>
              </a:cxn>
              <a:cxn ang="0">
                <a:pos x="426" y="589"/>
              </a:cxn>
              <a:cxn ang="0">
                <a:pos x="404" y="583"/>
              </a:cxn>
              <a:cxn ang="0">
                <a:pos x="393" y="538"/>
              </a:cxn>
              <a:cxn ang="0">
                <a:pos x="359" y="495"/>
              </a:cxn>
              <a:cxn ang="0">
                <a:pos x="310" y="464"/>
              </a:cxn>
              <a:cxn ang="0">
                <a:pos x="225" y="464"/>
              </a:cxn>
              <a:cxn ang="0">
                <a:pos x="169" y="458"/>
              </a:cxn>
              <a:cxn ang="0">
                <a:pos x="173" y="493"/>
              </a:cxn>
              <a:cxn ang="0">
                <a:pos x="166" y="527"/>
              </a:cxn>
              <a:cxn ang="0">
                <a:pos x="147" y="560"/>
              </a:cxn>
              <a:cxn ang="0">
                <a:pos x="136" y="600"/>
              </a:cxn>
              <a:cxn ang="0">
                <a:pos x="146" y="657"/>
              </a:cxn>
              <a:cxn ang="0">
                <a:pos x="160" y="703"/>
              </a:cxn>
            </a:cxnLst>
            <a:rect l="0" t="0" r="r" b="b"/>
            <a:pathLst>
              <a:path w="663" h="703">
                <a:moveTo>
                  <a:pt x="160" y="703"/>
                </a:moveTo>
                <a:cubicBezTo>
                  <a:pt x="156" y="698"/>
                  <a:pt x="147" y="698"/>
                  <a:pt x="147" y="691"/>
                </a:cubicBezTo>
                <a:cubicBezTo>
                  <a:pt x="145" y="676"/>
                  <a:pt x="138" y="672"/>
                  <a:pt x="122" y="672"/>
                </a:cubicBezTo>
                <a:cubicBezTo>
                  <a:pt x="112" y="672"/>
                  <a:pt x="111" y="669"/>
                  <a:pt x="104" y="664"/>
                </a:cubicBezTo>
                <a:cubicBezTo>
                  <a:pt x="99" y="660"/>
                  <a:pt x="98" y="670"/>
                  <a:pt x="94" y="673"/>
                </a:cubicBezTo>
                <a:cubicBezTo>
                  <a:pt x="89" y="676"/>
                  <a:pt x="86" y="674"/>
                  <a:pt x="81" y="674"/>
                </a:cubicBezTo>
                <a:cubicBezTo>
                  <a:pt x="74" y="674"/>
                  <a:pt x="73" y="674"/>
                  <a:pt x="67" y="679"/>
                </a:cubicBezTo>
                <a:cubicBezTo>
                  <a:pt x="65" y="681"/>
                  <a:pt x="62" y="677"/>
                  <a:pt x="59" y="680"/>
                </a:cubicBezTo>
                <a:cubicBezTo>
                  <a:pt x="49" y="690"/>
                  <a:pt x="50" y="686"/>
                  <a:pt x="40" y="679"/>
                </a:cubicBezTo>
                <a:cubicBezTo>
                  <a:pt x="33" y="674"/>
                  <a:pt x="31" y="674"/>
                  <a:pt x="37" y="667"/>
                </a:cubicBezTo>
                <a:cubicBezTo>
                  <a:pt x="38" y="665"/>
                  <a:pt x="42" y="656"/>
                  <a:pt x="43" y="653"/>
                </a:cubicBezTo>
                <a:cubicBezTo>
                  <a:pt x="44" y="650"/>
                  <a:pt x="38" y="654"/>
                  <a:pt x="37" y="650"/>
                </a:cubicBezTo>
                <a:cubicBezTo>
                  <a:pt x="33" y="637"/>
                  <a:pt x="34" y="653"/>
                  <a:pt x="34" y="656"/>
                </a:cubicBezTo>
                <a:cubicBezTo>
                  <a:pt x="31" y="665"/>
                  <a:pt x="30" y="670"/>
                  <a:pt x="24" y="658"/>
                </a:cubicBezTo>
                <a:cubicBezTo>
                  <a:pt x="23" y="655"/>
                  <a:pt x="22" y="651"/>
                  <a:pt x="17" y="653"/>
                </a:cubicBezTo>
                <a:cubicBezTo>
                  <a:pt x="6" y="646"/>
                  <a:pt x="1" y="635"/>
                  <a:pt x="8" y="622"/>
                </a:cubicBezTo>
                <a:cubicBezTo>
                  <a:pt x="9" y="619"/>
                  <a:pt x="6" y="618"/>
                  <a:pt x="6" y="614"/>
                </a:cubicBezTo>
                <a:cubicBezTo>
                  <a:pt x="4" y="613"/>
                  <a:pt x="3" y="612"/>
                  <a:pt x="0" y="612"/>
                </a:cubicBezTo>
                <a:cubicBezTo>
                  <a:pt x="0" y="607"/>
                  <a:pt x="7" y="611"/>
                  <a:pt x="9" y="609"/>
                </a:cubicBezTo>
                <a:cubicBezTo>
                  <a:pt x="12" y="607"/>
                  <a:pt x="13" y="598"/>
                  <a:pt x="15" y="594"/>
                </a:cubicBezTo>
                <a:cubicBezTo>
                  <a:pt x="17" y="588"/>
                  <a:pt x="20" y="574"/>
                  <a:pt x="27" y="570"/>
                </a:cubicBezTo>
                <a:cubicBezTo>
                  <a:pt x="27" y="570"/>
                  <a:pt x="27" y="570"/>
                  <a:pt x="27" y="570"/>
                </a:cubicBezTo>
                <a:cubicBezTo>
                  <a:pt x="23" y="568"/>
                  <a:pt x="15" y="569"/>
                  <a:pt x="24" y="562"/>
                </a:cubicBezTo>
                <a:cubicBezTo>
                  <a:pt x="31" y="558"/>
                  <a:pt x="29" y="557"/>
                  <a:pt x="33" y="550"/>
                </a:cubicBezTo>
                <a:cubicBezTo>
                  <a:pt x="40" y="539"/>
                  <a:pt x="40" y="539"/>
                  <a:pt x="40" y="539"/>
                </a:cubicBezTo>
                <a:cubicBezTo>
                  <a:pt x="44" y="534"/>
                  <a:pt x="43" y="529"/>
                  <a:pt x="48" y="525"/>
                </a:cubicBezTo>
                <a:cubicBezTo>
                  <a:pt x="57" y="518"/>
                  <a:pt x="52" y="516"/>
                  <a:pt x="52" y="508"/>
                </a:cubicBezTo>
                <a:cubicBezTo>
                  <a:pt x="52" y="503"/>
                  <a:pt x="54" y="498"/>
                  <a:pt x="56" y="493"/>
                </a:cubicBezTo>
                <a:cubicBezTo>
                  <a:pt x="58" y="490"/>
                  <a:pt x="59" y="485"/>
                  <a:pt x="62" y="484"/>
                </a:cubicBezTo>
                <a:cubicBezTo>
                  <a:pt x="66" y="483"/>
                  <a:pt x="66" y="480"/>
                  <a:pt x="66" y="477"/>
                </a:cubicBezTo>
                <a:cubicBezTo>
                  <a:pt x="66" y="474"/>
                  <a:pt x="74" y="467"/>
                  <a:pt x="76" y="465"/>
                </a:cubicBezTo>
                <a:cubicBezTo>
                  <a:pt x="80" y="462"/>
                  <a:pt x="82" y="469"/>
                  <a:pt x="84" y="471"/>
                </a:cubicBezTo>
                <a:cubicBezTo>
                  <a:pt x="87" y="472"/>
                  <a:pt x="86" y="469"/>
                  <a:pt x="85" y="468"/>
                </a:cubicBezTo>
                <a:cubicBezTo>
                  <a:pt x="84" y="466"/>
                  <a:pt x="82" y="462"/>
                  <a:pt x="83" y="460"/>
                </a:cubicBezTo>
                <a:cubicBezTo>
                  <a:pt x="84" y="457"/>
                  <a:pt x="90" y="450"/>
                  <a:pt x="93" y="452"/>
                </a:cubicBezTo>
                <a:cubicBezTo>
                  <a:pt x="94" y="452"/>
                  <a:pt x="97" y="454"/>
                  <a:pt x="97" y="453"/>
                </a:cubicBezTo>
                <a:cubicBezTo>
                  <a:pt x="98" y="450"/>
                  <a:pt x="96" y="446"/>
                  <a:pt x="93" y="445"/>
                </a:cubicBezTo>
                <a:cubicBezTo>
                  <a:pt x="78" y="442"/>
                  <a:pt x="103" y="433"/>
                  <a:pt x="103" y="430"/>
                </a:cubicBezTo>
                <a:cubicBezTo>
                  <a:pt x="95" y="430"/>
                  <a:pt x="93" y="433"/>
                  <a:pt x="91" y="424"/>
                </a:cubicBezTo>
                <a:cubicBezTo>
                  <a:pt x="91" y="420"/>
                  <a:pt x="90" y="408"/>
                  <a:pt x="87" y="405"/>
                </a:cubicBezTo>
                <a:cubicBezTo>
                  <a:pt x="79" y="401"/>
                  <a:pt x="80" y="400"/>
                  <a:pt x="74" y="393"/>
                </a:cubicBezTo>
                <a:cubicBezTo>
                  <a:pt x="74" y="389"/>
                  <a:pt x="69" y="385"/>
                  <a:pt x="76" y="383"/>
                </a:cubicBezTo>
                <a:cubicBezTo>
                  <a:pt x="78" y="382"/>
                  <a:pt x="85" y="379"/>
                  <a:pt x="85" y="378"/>
                </a:cubicBezTo>
                <a:cubicBezTo>
                  <a:pt x="81" y="377"/>
                  <a:pt x="79" y="380"/>
                  <a:pt x="75" y="381"/>
                </a:cubicBezTo>
                <a:cubicBezTo>
                  <a:pt x="69" y="382"/>
                  <a:pt x="71" y="376"/>
                  <a:pt x="70" y="373"/>
                </a:cubicBezTo>
                <a:cubicBezTo>
                  <a:pt x="69" y="369"/>
                  <a:pt x="79" y="360"/>
                  <a:pt x="82" y="358"/>
                </a:cubicBezTo>
                <a:cubicBezTo>
                  <a:pt x="87" y="354"/>
                  <a:pt x="88" y="351"/>
                  <a:pt x="88" y="345"/>
                </a:cubicBezTo>
                <a:cubicBezTo>
                  <a:pt x="89" y="338"/>
                  <a:pt x="88" y="335"/>
                  <a:pt x="95" y="333"/>
                </a:cubicBezTo>
                <a:cubicBezTo>
                  <a:pt x="102" y="332"/>
                  <a:pt x="94" y="332"/>
                  <a:pt x="92" y="332"/>
                </a:cubicBezTo>
                <a:cubicBezTo>
                  <a:pt x="84" y="334"/>
                  <a:pt x="91" y="327"/>
                  <a:pt x="94" y="327"/>
                </a:cubicBezTo>
                <a:cubicBezTo>
                  <a:pt x="95" y="323"/>
                  <a:pt x="99" y="329"/>
                  <a:pt x="101" y="328"/>
                </a:cubicBezTo>
                <a:cubicBezTo>
                  <a:pt x="101" y="327"/>
                  <a:pt x="100" y="326"/>
                  <a:pt x="100" y="324"/>
                </a:cubicBezTo>
                <a:cubicBezTo>
                  <a:pt x="102" y="324"/>
                  <a:pt x="108" y="326"/>
                  <a:pt x="108" y="323"/>
                </a:cubicBezTo>
                <a:cubicBezTo>
                  <a:pt x="107" y="321"/>
                  <a:pt x="107" y="318"/>
                  <a:pt x="107" y="317"/>
                </a:cubicBezTo>
                <a:cubicBezTo>
                  <a:pt x="107" y="317"/>
                  <a:pt x="107" y="317"/>
                  <a:pt x="107" y="317"/>
                </a:cubicBezTo>
                <a:cubicBezTo>
                  <a:pt x="118" y="317"/>
                  <a:pt x="118" y="317"/>
                  <a:pt x="118" y="317"/>
                </a:cubicBezTo>
                <a:cubicBezTo>
                  <a:pt x="122" y="318"/>
                  <a:pt x="128" y="310"/>
                  <a:pt x="133" y="308"/>
                </a:cubicBezTo>
                <a:cubicBezTo>
                  <a:pt x="136" y="307"/>
                  <a:pt x="141" y="309"/>
                  <a:pt x="145" y="307"/>
                </a:cubicBezTo>
                <a:cubicBezTo>
                  <a:pt x="148" y="305"/>
                  <a:pt x="149" y="302"/>
                  <a:pt x="152" y="301"/>
                </a:cubicBezTo>
                <a:cubicBezTo>
                  <a:pt x="154" y="299"/>
                  <a:pt x="157" y="299"/>
                  <a:pt x="159" y="297"/>
                </a:cubicBezTo>
                <a:cubicBezTo>
                  <a:pt x="162" y="295"/>
                  <a:pt x="167" y="288"/>
                  <a:pt x="171" y="291"/>
                </a:cubicBezTo>
                <a:cubicBezTo>
                  <a:pt x="182" y="299"/>
                  <a:pt x="185" y="290"/>
                  <a:pt x="193" y="286"/>
                </a:cubicBezTo>
                <a:cubicBezTo>
                  <a:pt x="197" y="283"/>
                  <a:pt x="201" y="284"/>
                  <a:pt x="205" y="283"/>
                </a:cubicBezTo>
                <a:cubicBezTo>
                  <a:pt x="211" y="281"/>
                  <a:pt x="212" y="276"/>
                  <a:pt x="216" y="274"/>
                </a:cubicBezTo>
                <a:cubicBezTo>
                  <a:pt x="221" y="271"/>
                  <a:pt x="223" y="271"/>
                  <a:pt x="225" y="267"/>
                </a:cubicBezTo>
                <a:cubicBezTo>
                  <a:pt x="228" y="258"/>
                  <a:pt x="233" y="259"/>
                  <a:pt x="235" y="248"/>
                </a:cubicBezTo>
                <a:cubicBezTo>
                  <a:pt x="236" y="240"/>
                  <a:pt x="246" y="246"/>
                  <a:pt x="251" y="242"/>
                </a:cubicBezTo>
                <a:cubicBezTo>
                  <a:pt x="257" y="237"/>
                  <a:pt x="253" y="232"/>
                  <a:pt x="263" y="229"/>
                </a:cubicBezTo>
                <a:cubicBezTo>
                  <a:pt x="268" y="228"/>
                  <a:pt x="268" y="221"/>
                  <a:pt x="270" y="217"/>
                </a:cubicBezTo>
                <a:cubicBezTo>
                  <a:pt x="272" y="210"/>
                  <a:pt x="278" y="214"/>
                  <a:pt x="280" y="212"/>
                </a:cubicBezTo>
                <a:cubicBezTo>
                  <a:pt x="282" y="207"/>
                  <a:pt x="284" y="194"/>
                  <a:pt x="289" y="201"/>
                </a:cubicBezTo>
                <a:cubicBezTo>
                  <a:pt x="303" y="219"/>
                  <a:pt x="312" y="213"/>
                  <a:pt x="331" y="209"/>
                </a:cubicBezTo>
                <a:cubicBezTo>
                  <a:pt x="359" y="204"/>
                  <a:pt x="359" y="204"/>
                  <a:pt x="359" y="204"/>
                </a:cubicBezTo>
                <a:cubicBezTo>
                  <a:pt x="368" y="202"/>
                  <a:pt x="372" y="195"/>
                  <a:pt x="380" y="192"/>
                </a:cubicBezTo>
                <a:cubicBezTo>
                  <a:pt x="385" y="189"/>
                  <a:pt x="396" y="190"/>
                  <a:pt x="399" y="185"/>
                </a:cubicBezTo>
                <a:cubicBezTo>
                  <a:pt x="404" y="179"/>
                  <a:pt x="400" y="171"/>
                  <a:pt x="395" y="166"/>
                </a:cubicBezTo>
                <a:cubicBezTo>
                  <a:pt x="389" y="160"/>
                  <a:pt x="389" y="154"/>
                  <a:pt x="390" y="146"/>
                </a:cubicBezTo>
                <a:cubicBezTo>
                  <a:pt x="396" y="134"/>
                  <a:pt x="396" y="134"/>
                  <a:pt x="396" y="134"/>
                </a:cubicBezTo>
                <a:cubicBezTo>
                  <a:pt x="396" y="134"/>
                  <a:pt x="396" y="134"/>
                  <a:pt x="396" y="134"/>
                </a:cubicBezTo>
                <a:cubicBezTo>
                  <a:pt x="404" y="139"/>
                  <a:pt x="409" y="148"/>
                  <a:pt x="419" y="145"/>
                </a:cubicBezTo>
                <a:cubicBezTo>
                  <a:pt x="427" y="143"/>
                  <a:pt x="429" y="135"/>
                  <a:pt x="435" y="130"/>
                </a:cubicBezTo>
                <a:cubicBezTo>
                  <a:pt x="442" y="125"/>
                  <a:pt x="458" y="130"/>
                  <a:pt x="461" y="122"/>
                </a:cubicBezTo>
                <a:cubicBezTo>
                  <a:pt x="462" y="119"/>
                  <a:pt x="460" y="114"/>
                  <a:pt x="461" y="110"/>
                </a:cubicBezTo>
                <a:cubicBezTo>
                  <a:pt x="462" y="104"/>
                  <a:pt x="466" y="99"/>
                  <a:pt x="470" y="95"/>
                </a:cubicBezTo>
                <a:cubicBezTo>
                  <a:pt x="479" y="92"/>
                  <a:pt x="482" y="88"/>
                  <a:pt x="489" y="83"/>
                </a:cubicBezTo>
                <a:cubicBezTo>
                  <a:pt x="494" y="79"/>
                  <a:pt x="498" y="84"/>
                  <a:pt x="503" y="81"/>
                </a:cubicBezTo>
                <a:cubicBezTo>
                  <a:pt x="512" y="75"/>
                  <a:pt x="514" y="59"/>
                  <a:pt x="528" y="59"/>
                </a:cubicBezTo>
                <a:cubicBezTo>
                  <a:pt x="549" y="59"/>
                  <a:pt x="537" y="36"/>
                  <a:pt x="555" y="29"/>
                </a:cubicBezTo>
                <a:cubicBezTo>
                  <a:pt x="566" y="25"/>
                  <a:pt x="565" y="9"/>
                  <a:pt x="572" y="2"/>
                </a:cubicBezTo>
                <a:cubicBezTo>
                  <a:pt x="572" y="2"/>
                  <a:pt x="572" y="2"/>
                  <a:pt x="572" y="2"/>
                </a:cubicBezTo>
                <a:cubicBezTo>
                  <a:pt x="583" y="7"/>
                  <a:pt x="600" y="0"/>
                  <a:pt x="612" y="4"/>
                </a:cubicBezTo>
                <a:cubicBezTo>
                  <a:pt x="620" y="7"/>
                  <a:pt x="622" y="15"/>
                  <a:pt x="629" y="19"/>
                </a:cubicBezTo>
                <a:cubicBezTo>
                  <a:pt x="643" y="27"/>
                  <a:pt x="633" y="33"/>
                  <a:pt x="633" y="43"/>
                </a:cubicBezTo>
                <a:cubicBezTo>
                  <a:pt x="633" y="49"/>
                  <a:pt x="633" y="55"/>
                  <a:pt x="634" y="61"/>
                </a:cubicBezTo>
                <a:cubicBezTo>
                  <a:pt x="636" y="69"/>
                  <a:pt x="643" y="67"/>
                  <a:pt x="650" y="67"/>
                </a:cubicBezTo>
                <a:cubicBezTo>
                  <a:pt x="663" y="73"/>
                  <a:pt x="654" y="88"/>
                  <a:pt x="649" y="95"/>
                </a:cubicBezTo>
                <a:cubicBezTo>
                  <a:pt x="643" y="103"/>
                  <a:pt x="637" y="105"/>
                  <a:pt x="630" y="109"/>
                </a:cubicBezTo>
                <a:cubicBezTo>
                  <a:pt x="621" y="115"/>
                  <a:pt x="629" y="118"/>
                  <a:pt x="629" y="125"/>
                </a:cubicBezTo>
                <a:cubicBezTo>
                  <a:pt x="629" y="129"/>
                  <a:pt x="623" y="128"/>
                  <a:pt x="621" y="129"/>
                </a:cubicBezTo>
                <a:cubicBezTo>
                  <a:pt x="612" y="135"/>
                  <a:pt x="621" y="161"/>
                  <a:pt x="628" y="166"/>
                </a:cubicBezTo>
                <a:cubicBezTo>
                  <a:pt x="628" y="172"/>
                  <a:pt x="631" y="177"/>
                  <a:pt x="634" y="181"/>
                </a:cubicBezTo>
                <a:cubicBezTo>
                  <a:pt x="636" y="186"/>
                  <a:pt x="638" y="196"/>
                  <a:pt x="634" y="200"/>
                </a:cubicBezTo>
                <a:cubicBezTo>
                  <a:pt x="631" y="203"/>
                  <a:pt x="627" y="204"/>
                  <a:pt x="624" y="204"/>
                </a:cubicBezTo>
                <a:cubicBezTo>
                  <a:pt x="621" y="205"/>
                  <a:pt x="620" y="205"/>
                  <a:pt x="618" y="204"/>
                </a:cubicBezTo>
                <a:cubicBezTo>
                  <a:pt x="615" y="203"/>
                  <a:pt x="614" y="203"/>
                  <a:pt x="612" y="205"/>
                </a:cubicBezTo>
                <a:cubicBezTo>
                  <a:pt x="604" y="214"/>
                  <a:pt x="601" y="216"/>
                  <a:pt x="596" y="205"/>
                </a:cubicBezTo>
                <a:cubicBezTo>
                  <a:pt x="589" y="189"/>
                  <a:pt x="564" y="197"/>
                  <a:pt x="550" y="198"/>
                </a:cubicBezTo>
                <a:cubicBezTo>
                  <a:pt x="540" y="199"/>
                  <a:pt x="527" y="206"/>
                  <a:pt x="524" y="217"/>
                </a:cubicBezTo>
                <a:cubicBezTo>
                  <a:pt x="522" y="225"/>
                  <a:pt x="520" y="235"/>
                  <a:pt x="516" y="242"/>
                </a:cubicBezTo>
                <a:cubicBezTo>
                  <a:pt x="501" y="263"/>
                  <a:pt x="527" y="250"/>
                  <a:pt x="522" y="265"/>
                </a:cubicBezTo>
                <a:cubicBezTo>
                  <a:pt x="518" y="277"/>
                  <a:pt x="498" y="274"/>
                  <a:pt x="505" y="291"/>
                </a:cubicBezTo>
                <a:cubicBezTo>
                  <a:pt x="507" y="294"/>
                  <a:pt x="510" y="303"/>
                  <a:pt x="509" y="307"/>
                </a:cubicBezTo>
                <a:cubicBezTo>
                  <a:pt x="505" y="315"/>
                  <a:pt x="495" y="318"/>
                  <a:pt x="494" y="328"/>
                </a:cubicBezTo>
                <a:cubicBezTo>
                  <a:pt x="493" y="347"/>
                  <a:pt x="514" y="346"/>
                  <a:pt x="516" y="359"/>
                </a:cubicBezTo>
                <a:cubicBezTo>
                  <a:pt x="519" y="370"/>
                  <a:pt x="509" y="389"/>
                  <a:pt x="504" y="398"/>
                </a:cubicBezTo>
                <a:cubicBezTo>
                  <a:pt x="503" y="410"/>
                  <a:pt x="500" y="444"/>
                  <a:pt x="523" y="429"/>
                </a:cubicBezTo>
                <a:cubicBezTo>
                  <a:pt x="533" y="422"/>
                  <a:pt x="547" y="420"/>
                  <a:pt x="549" y="434"/>
                </a:cubicBezTo>
                <a:cubicBezTo>
                  <a:pt x="551" y="450"/>
                  <a:pt x="551" y="444"/>
                  <a:pt x="561" y="437"/>
                </a:cubicBezTo>
                <a:cubicBezTo>
                  <a:pt x="575" y="426"/>
                  <a:pt x="580" y="445"/>
                  <a:pt x="577" y="455"/>
                </a:cubicBezTo>
                <a:cubicBezTo>
                  <a:pt x="571" y="480"/>
                  <a:pt x="590" y="460"/>
                  <a:pt x="601" y="465"/>
                </a:cubicBezTo>
                <a:cubicBezTo>
                  <a:pt x="609" y="471"/>
                  <a:pt x="609" y="471"/>
                  <a:pt x="609" y="471"/>
                </a:cubicBezTo>
                <a:cubicBezTo>
                  <a:pt x="609" y="471"/>
                  <a:pt x="609" y="471"/>
                  <a:pt x="609" y="471"/>
                </a:cubicBezTo>
                <a:cubicBezTo>
                  <a:pt x="615" y="478"/>
                  <a:pt x="626" y="491"/>
                  <a:pt x="612" y="495"/>
                </a:cubicBezTo>
                <a:cubicBezTo>
                  <a:pt x="606" y="497"/>
                  <a:pt x="595" y="499"/>
                  <a:pt x="595" y="507"/>
                </a:cubicBezTo>
                <a:cubicBezTo>
                  <a:pt x="594" y="516"/>
                  <a:pt x="600" y="518"/>
                  <a:pt x="594" y="527"/>
                </a:cubicBezTo>
                <a:cubicBezTo>
                  <a:pt x="587" y="533"/>
                  <a:pt x="587" y="533"/>
                  <a:pt x="587" y="533"/>
                </a:cubicBezTo>
                <a:cubicBezTo>
                  <a:pt x="587" y="533"/>
                  <a:pt x="587" y="533"/>
                  <a:pt x="587" y="533"/>
                </a:cubicBezTo>
                <a:cubicBezTo>
                  <a:pt x="579" y="531"/>
                  <a:pt x="579" y="531"/>
                  <a:pt x="579" y="531"/>
                </a:cubicBezTo>
                <a:cubicBezTo>
                  <a:pt x="565" y="525"/>
                  <a:pt x="565" y="525"/>
                  <a:pt x="565" y="525"/>
                </a:cubicBezTo>
                <a:cubicBezTo>
                  <a:pt x="559" y="522"/>
                  <a:pt x="552" y="513"/>
                  <a:pt x="547" y="508"/>
                </a:cubicBezTo>
                <a:cubicBezTo>
                  <a:pt x="539" y="501"/>
                  <a:pt x="531" y="507"/>
                  <a:pt x="524" y="502"/>
                </a:cubicBezTo>
                <a:cubicBezTo>
                  <a:pt x="519" y="499"/>
                  <a:pt x="520" y="495"/>
                  <a:pt x="513" y="494"/>
                </a:cubicBezTo>
                <a:cubicBezTo>
                  <a:pt x="505" y="493"/>
                  <a:pt x="496" y="497"/>
                  <a:pt x="488" y="499"/>
                </a:cubicBezTo>
                <a:cubicBezTo>
                  <a:pt x="474" y="503"/>
                  <a:pt x="476" y="487"/>
                  <a:pt x="467" y="484"/>
                </a:cubicBezTo>
                <a:cubicBezTo>
                  <a:pt x="456" y="481"/>
                  <a:pt x="458" y="507"/>
                  <a:pt x="464" y="511"/>
                </a:cubicBezTo>
                <a:cubicBezTo>
                  <a:pt x="470" y="516"/>
                  <a:pt x="465" y="520"/>
                  <a:pt x="469" y="523"/>
                </a:cubicBezTo>
                <a:cubicBezTo>
                  <a:pt x="471" y="525"/>
                  <a:pt x="473" y="528"/>
                  <a:pt x="476" y="530"/>
                </a:cubicBezTo>
                <a:cubicBezTo>
                  <a:pt x="478" y="532"/>
                  <a:pt x="481" y="533"/>
                  <a:pt x="481" y="537"/>
                </a:cubicBezTo>
                <a:cubicBezTo>
                  <a:pt x="481" y="540"/>
                  <a:pt x="481" y="543"/>
                  <a:pt x="483" y="545"/>
                </a:cubicBezTo>
                <a:cubicBezTo>
                  <a:pt x="486" y="549"/>
                  <a:pt x="491" y="552"/>
                  <a:pt x="491" y="558"/>
                </a:cubicBezTo>
                <a:cubicBezTo>
                  <a:pt x="491" y="572"/>
                  <a:pt x="465" y="567"/>
                  <a:pt x="457" y="562"/>
                </a:cubicBezTo>
                <a:cubicBezTo>
                  <a:pt x="453" y="559"/>
                  <a:pt x="439" y="547"/>
                  <a:pt x="437" y="558"/>
                </a:cubicBezTo>
                <a:cubicBezTo>
                  <a:pt x="435" y="568"/>
                  <a:pt x="444" y="577"/>
                  <a:pt x="439" y="588"/>
                </a:cubicBezTo>
                <a:cubicBezTo>
                  <a:pt x="436" y="595"/>
                  <a:pt x="430" y="592"/>
                  <a:pt x="426" y="589"/>
                </a:cubicBezTo>
                <a:cubicBezTo>
                  <a:pt x="423" y="588"/>
                  <a:pt x="418" y="588"/>
                  <a:pt x="415" y="588"/>
                </a:cubicBezTo>
                <a:cubicBezTo>
                  <a:pt x="412" y="588"/>
                  <a:pt x="408" y="585"/>
                  <a:pt x="404" y="583"/>
                </a:cubicBezTo>
                <a:cubicBezTo>
                  <a:pt x="404" y="583"/>
                  <a:pt x="404" y="583"/>
                  <a:pt x="404" y="583"/>
                </a:cubicBezTo>
                <a:cubicBezTo>
                  <a:pt x="404" y="575"/>
                  <a:pt x="404" y="575"/>
                  <a:pt x="404" y="575"/>
                </a:cubicBezTo>
                <a:cubicBezTo>
                  <a:pt x="406" y="567"/>
                  <a:pt x="402" y="559"/>
                  <a:pt x="398" y="552"/>
                </a:cubicBezTo>
                <a:cubicBezTo>
                  <a:pt x="395" y="547"/>
                  <a:pt x="393" y="544"/>
                  <a:pt x="393" y="538"/>
                </a:cubicBezTo>
                <a:cubicBezTo>
                  <a:pt x="393" y="532"/>
                  <a:pt x="387" y="532"/>
                  <a:pt x="383" y="531"/>
                </a:cubicBezTo>
                <a:cubicBezTo>
                  <a:pt x="370" y="527"/>
                  <a:pt x="364" y="527"/>
                  <a:pt x="359" y="512"/>
                </a:cubicBezTo>
                <a:cubicBezTo>
                  <a:pt x="358" y="506"/>
                  <a:pt x="361" y="500"/>
                  <a:pt x="359" y="495"/>
                </a:cubicBezTo>
                <a:cubicBezTo>
                  <a:pt x="355" y="484"/>
                  <a:pt x="340" y="492"/>
                  <a:pt x="333" y="491"/>
                </a:cubicBezTo>
                <a:cubicBezTo>
                  <a:pt x="328" y="491"/>
                  <a:pt x="321" y="485"/>
                  <a:pt x="317" y="482"/>
                </a:cubicBezTo>
                <a:cubicBezTo>
                  <a:pt x="312" y="477"/>
                  <a:pt x="317" y="466"/>
                  <a:pt x="310" y="464"/>
                </a:cubicBezTo>
                <a:cubicBezTo>
                  <a:pt x="301" y="461"/>
                  <a:pt x="298" y="465"/>
                  <a:pt x="292" y="470"/>
                </a:cubicBezTo>
                <a:cubicBezTo>
                  <a:pt x="283" y="478"/>
                  <a:pt x="253" y="465"/>
                  <a:pt x="247" y="458"/>
                </a:cubicBezTo>
                <a:cubicBezTo>
                  <a:pt x="235" y="445"/>
                  <a:pt x="236" y="466"/>
                  <a:pt x="225" y="464"/>
                </a:cubicBezTo>
                <a:cubicBezTo>
                  <a:pt x="210" y="461"/>
                  <a:pt x="207" y="442"/>
                  <a:pt x="196" y="445"/>
                </a:cubicBezTo>
                <a:cubicBezTo>
                  <a:pt x="187" y="448"/>
                  <a:pt x="185" y="447"/>
                  <a:pt x="182" y="458"/>
                </a:cubicBezTo>
                <a:cubicBezTo>
                  <a:pt x="180" y="467"/>
                  <a:pt x="173" y="466"/>
                  <a:pt x="169" y="458"/>
                </a:cubicBezTo>
                <a:cubicBezTo>
                  <a:pt x="167" y="452"/>
                  <a:pt x="164" y="472"/>
                  <a:pt x="164" y="472"/>
                </a:cubicBezTo>
                <a:cubicBezTo>
                  <a:pt x="168" y="474"/>
                  <a:pt x="172" y="476"/>
                  <a:pt x="175" y="479"/>
                </a:cubicBezTo>
                <a:cubicBezTo>
                  <a:pt x="175" y="479"/>
                  <a:pt x="173" y="490"/>
                  <a:pt x="173" y="493"/>
                </a:cubicBezTo>
                <a:cubicBezTo>
                  <a:pt x="173" y="499"/>
                  <a:pt x="173" y="501"/>
                  <a:pt x="177" y="505"/>
                </a:cubicBezTo>
                <a:cubicBezTo>
                  <a:pt x="179" y="508"/>
                  <a:pt x="180" y="509"/>
                  <a:pt x="179" y="513"/>
                </a:cubicBezTo>
                <a:cubicBezTo>
                  <a:pt x="177" y="518"/>
                  <a:pt x="172" y="527"/>
                  <a:pt x="166" y="527"/>
                </a:cubicBezTo>
                <a:cubicBezTo>
                  <a:pt x="157" y="527"/>
                  <a:pt x="159" y="533"/>
                  <a:pt x="158" y="539"/>
                </a:cubicBezTo>
                <a:cubicBezTo>
                  <a:pt x="156" y="548"/>
                  <a:pt x="145" y="542"/>
                  <a:pt x="145" y="548"/>
                </a:cubicBezTo>
                <a:cubicBezTo>
                  <a:pt x="145" y="552"/>
                  <a:pt x="147" y="556"/>
                  <a:pt x="147" y="560"/>
                </a:cubicBezTo>
                <a:cubicBezTo>
                  <a:pt x="147" y="571"/>
                  <a:pt x="144" y="575"/>
                  <a:pt x="139" y="584"/>
                </a:cubicBezTo>
                <a:cubicBezTo>
                  <a:pt x="139" y="584"/>
                  <a:pt x="139" y="584"/>
                  <a:pt x="139" y="584"/>
                </a:cubicBezTo>
                <a:cubicBezTo>
                  <a:pt x="137" y="590"/>
                  <a:pt x="137" y="595"/>
                  <a:pt x="136" y="600"/>
                </a:cubicBezTo>
                <a:cubicBezTo>
                  <a:pt x="134" y="604"/>
                  <a:pt x="125" y="605"/>
                  <a:pt x="132" y="610"/>
                </a:cubicBezTo>
                <a:cubicBezTo>
                  <a:pt x="141" y="617"/>
                  <a:pt x="135" y="630"/>
                  <a:pt x="141" y="637"/>
                </a:cubicBezTo>
                <a:cubicBezTo>
                  <a:pt x="145" y="642"/>
                  <a:pt x="144" y="651"/>
                  <a:pt x="146" y="657"/>
                </a:cubicBezTo>
                <a:cubicBezTo>
                  <a:pt x="151" y="667"/>
                  <a:pt x="161" y="665"/>
                  <a:pt x="157" y="680"/>
                </a:cubicBezTo>
                <a:cubicBezTo>
                  <a:pt x="156" y="686"/>
                  <a:pt x="161" y="689"/>
                  <a:pt x="162" y="695"/>
                </a:cubicBezTo>
                <a:cubicBezTo>
                  <a:pt x="160" y="703"/>
                  <a:pt x="160" y="703"/>
                  <a:pt x="160" y="7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9">
            <a:extLst>
              <a:ext uri="{FF2B5EF4-FFF2-40B4-BE49-F238E27FC236}">
                <a16:creationId xmlns:a16="http://schemas.microsoft.com/office/drawing/2014/main" id="{2E027BD5-1AD5-41D2-B058-64801F6C809E}"/>
              </a:ext>
            </a:extLst>
          </p:cNvPr>
          <p:cNvSpPr>
            <a:spLocks/>
          </p:cNvSpPr>
          <p:nvPr/>
        </p:nvSpPr>
        <p:spPr bwMode="auto">
          <a:xfrm>
            <a:off x="8193795" y="4532045"/>
            <a:ext cx="1473451" cy="1434863"/>
          </a:xfrm>
          <a:custGeom>
            <a:avLst/>
            <a:gdLst/>
            <a:ahLst/>
            <a:cxnLst>
              <a:cxn ang="0">
                <a:pos x="238" y="11"/>
              </a:cxn>
              <a:cxn ang="0">
                <a:pos x="220" y="18"/>
              </a:cxn>
              <a:cxn ang="0">
                <a:pos x="239" y="17"/>
              </a:cxn>
              <a:cxn ang="0">
                <a:pos x="222" y="29"/>
              </a:cxn>
              <a:cxn ang="0">
                <a:pos x="229" y="37"/>
              </a:cxn>
              <a:cxn ang="0">
                <a:pos x="248" y="45"/>
              </a:cxn>
              <a:cxn ang="0">
                <a:pos x="244" y="52"/>
              </a:cxn>
              <a:cxn ang="0">
                <a:pos x="230" y="51"/>
              </a:cxn>
              <a:cxn ang="0">
                <a:pos x="225" y="58"/>
              </a:cxn>
              <a:cxn ang="0">
                <a:pos x="222" y="65"/>
              </a:cxn>
              <a:cxn ang="0">
                <a:pos x="242" y="115"/>
              </a:cxn>
              <a:cxn ang="0">
                <a:pos x="271" y="125"/>
              </a:cxn>
              <a:cxn ang="0">
                <a:pos x="295" y="121"/>
              </a:cxn>
              <a:cxn ang="0">
                <a:pos x="336" y="130"/>
              </a:cxn>
              <a:cxn ang="0">
                <a:pos x="361" y="165"/>
              </a:cxn>
              <a:cxn ang="0">
                <a:pos x="380" y="190"/>
              </a:cxn>
              <a:cxn ang="0">
                <a:pos x="388" y="201"/>
              </a:cxn>
              <a:cxn ang="0">
                <a:pos x="465" y="267"/>
              </a:cxn>
              <a:cxn ang="0">
                <a:pos x="493" y="291"/>
              </a:cxn>
              <a:cxn ang="0">
                <a:pos x="507" y="283"/>
              </a:cxn>
              <a:cxn ang="0">
                <a:pos x="532" y="311"/>
              </a:cxn>
              <a:cxn ang="0">
                <a:pos x="536" y="338"/>
              </a:cxn>
              <a:cxn ang="0">
                <a:pos x="518" y="375"/>
              </a:cxn>
              <a:cxn ang="0">
                <a:pos x="484" y="436"/>
              </a:cxn>
              <a:cxn ang="0">
                <a:pos x="380" y="457"/>
              </a:cxn>
              <a:cxn ang="0">
                <a:pos x="335" y="452"/>
              </a:cxn>
              <a:cxn ang="0">
                <a:pos x="278" y="456"/>
              </a:cxn>
              <a:cxn ang="0">
                <a:pos x="256" y="462"/>
              </a:cxn>
              <a:cxn ang="0">
                <a:pos x="202" y="458"/>
              </a:cxn>
              <a:cxn ang="0">
                <a:pos x="152" y="463"/>
              </a:cxn>
              <a:cxn ang="0">
                <a:pos x="116" y="484"/>
              </a:cxn>
              <a:cxn ang="0">
                <a:pos x="91" y="517"/>
              </a:cxn>
              <a:cxn ang="0">
                <a:pos x="88" y="526"/>
              </a:cxn>
              <a:cxn ang="0">
                <a:pos x="62" y="496"/>
              </a:cxn>
              <a:cxn ang="0">
                <a:pos x="60" y="469"/>
              </a:cxn>
              <a:cxn ang="0">
                <a:pos x="57" y="453"/>
              </a:cxn>
              <a:cxn ang="0">
                <a:pos x="37" y="445"/>
              </a:cxn>
              <a:cxn ang="0">
                <a:pos x="10" y="394"/>
              </a:cxn>
              <a:cxn ang="0">
                <a:pos x="3" y="343"/>
              </a:cxn>
              <a:cxn ang="0">
                <a:pos x="23" y="319"/>
              </a:cxn>
              <a:cxn ang="0">
                <a:pos x="63" y="239"/>
              </a:cxn>
              <a:cxn ang="0">
                <a:pos x="96" y="211"/>
              </a:cxn>
              <a:cxn ang="0">
                <a:pos x="96" y="162"/>
              </a:cxn>
              <a:cxn ang="0">
                <a:pos x="90" y="155"/>
              </a:cxn>
              <a:cxn ang="0">
                <a:pos x="98" y="129"/>
              </a:cxn>
              <a:cxn ang="0">
                <a:pos x="112" y="93"/>
              </a:cxn>
              <a:cxn ang="0">
                <a:pos x="117" y="87"/>
              </a:cxn>
              <a:cxn ang="0">
                <a:pos x="124" y="61"/>
              </a:cxn>
              <a:cxn ang="0">
                <a:pos x="161" y="17"/>
              </a:cxn>
              <a:cxn ang="0">
                <a:pos x="195" y="8"/>
              </a:cxn>
              <a:cxn ang="0">
                <a:pos x="230" y="3"/>
              </a:cxn>
            </a:cxnLst>
            <a:rect l="0" t="0" r="r" b="b"/>
            <a:pathLst>
              <a:path w="539" h="526">
                <a:moveTo>
                  <a:pt x="242" y="13"/>
                </a:moveTo>
                <a:cubicBezTo>
                  <a:pt x="241" y="12"/>
                  <a:pt x="240" y="12"/>
                  <a:pt x="238" y="11"/>
                </a:cubicBezTo>
                <a:cubicBezTo>
                  <a:pt x="236" y="10"/>
                  <a:pt x="221" y="12"/>
                  <a:pt x="220" y="13"/>
                </a:cubicBezTo>
                <a:cubicBezTo>
                  <a:pt x="222" y="15"/>
                  <a:pt x="224" y="14"/>
                  <a:pt x="220" y="18"/>
                </a:cubicBezTo>
                <a:cubicBezTo>
                  <a:pt x="216" y="24"/>
                  <a:pt x="228" y="16"/>
                  <a:pt x="229" y="15"/>
                </a:cubicBezTo>
                <a:cubicBezTo>
                  <a:pt x="236" y="12"/>
                  <a:pt x="235" y="16"/>
                  <a:pt x="239" y="17"/>
                </a:cubicBezTo>
                <a:cubicBezTo>
                  <a:pt x="239" y="26"/>
                  <a:pt x="231" y="22"/>
                  <a:pt x="229" y="26"/>
                </a:cubicBezTo>
                <a:cubicBezTo>
                  <a:pt x="227" y="31"/>
                  <a:pt x="225" y="27"/>
                  <a:pt x="222" y="29"/>
                </a:cubicBezTo>
                <a:cubicBezTo>
                  <a:pt x="222" y="29"/>
                  <a:pt x="229" y="32"/>
                  <a:pt x="224" y="33"/>
                </a:cubicBezTo>
                <a:cubicBezTo>
                  <a:pt x="215" y="36"/>
                  <a:pt x="223" y="43"/>
                  <a:pt x="229" y="37"/>
                </a:cubicBezTo>
                <a:cubicBezTo>
                  <a:pt x="233" y="34"/>
                  <a:pt x="235" y="39"/>
                  <a:pt x="240" y="33"/>
                </a:cubicBezTo>
                <a:cubicBezTo>
                  <a:pt x="246" y="22"/>
                  <a:pt x="251" y="42"/>
                  <a:pt x="248" y="45"/>
                </a:cubicBezTo>
                <a:cubicBezTo>
                  <a:pt x="246" y="47"/>
                  <a:pt x="236" y="47"/>
                  <a:pt x="236" y="51"/>
                </a:cubicBezTo>
                <a:cubicBezTo>
                  <a:pt x="236" y="58"/>
                  <a:pt x="242" y="51"/>
                  <a:pt x="244" y="52"/>
                </a:cubicBezTo>
                <a:cubicBezTo>
                  <a:pt x="249" y="53"/>
                  <a:pt x="241" y="60"/>
                  <a:pt x="237" y="58"/>
                </a:cubicBezTo>
                <a:cubicBezTo>
                  <a:pt x="233" y="56"/>
                  <a:pt x="231" y="56"/>
                  <a:pt x="230" y="51"/>
                </a:cubicBezTo>
                <a:cubicBezTo>
                  <a:pt x="230" y="49"/>
                  <a:pt x="228" y="45"/>
                  <a:pt x="225" y="45"/>
                </a:cubicBezTo>
                <a:cubicBezTo>
                  <a:pt x="225" y="51"/>
                  <a:pt x="231" y="54"/>
                  <a:pt x="225" y="58"/>
                </a:cubicBezTo>
                <a:cubicBezTo>
                  <a:pt x="224" y="58"/>
                  <a:pt x="228" y="59"/>
                  <a:pt x="228" y="60"/>
                </a:cubicBezTo>
                <a:cubicBezTo>
                  <a:pt x="229" y="62"/>
                  <a:pt x="223" y="63"/>
                  <a:pt x="222" y="65"/>
                </a:cubicBezTo>
                <a:cubicBezTo>
                  <a:pt x="216" y="76"/>
                  <a:pt x="216" y="87"/>
                  <a:pt x="223" y="97"/>
                </a:cubicBezTo>
                <a:cubicBezTo>
                  <a:pt x="230" y="102"/>
                  <a:pt x="236" y="110"/>
                  <a:pt x="242" y="115"/>
                </a:cubicBezTo>
                <a:cubicBezTo>
                  <a:pt x="252" y="123"/>
                  <a:pt x="250" y="112"/>
                  <a:pt x="255" y="111"/>
                </a:cubicBezTo>
                <a:cubicBezTo>
                  <a:pt x="256" y="111"/>
                  <a:pt x="268" y="127"/>
                  <a:pt x="271" y="125"/>
                </a:cubicBezTo>
                <a:cubicBezTo>
                  <a:pt x="279" y="119"/>
                  <a:pt x="276" y="124"/>
                  <a:pt x="285" y="122"/>
                </a:cubicBezTo>
                <a:cubicBezTo>
                  <a:pt x="295" y="119"/>
                  <a:pt x="289" y="116"/>
                  <a:pt x="295" y="121"/>
                </a:cubicBezTo>
                <a:cubicBezTo>
                  <a:pt x="298" y="124"/>
                  <a:pt x="302" y="123"/>
                  <a:pt x="305" y="127"/>
                </a:cubicBezTo>
                <a:cubicBezTo>
                  <a:pt x="316" y="140"/>
                  <a:pt x="324" y="137"/>
                  <a:pt x="336" y="130"/>
                </a:cubicBezTo>
                <a:cubicBezTo>
                  <a:pt x="337" y="131"/>
                  <a:pt x="333" y="138"/>
                  <a:pt x="337" y="138"/>
                </a:cubicBezTo>
                <a:cubicBezTo>
                  <a:pt x="354" y="140"/>
                  <a:pt x="348" y="165"/>
                  <a:pt x="361" y="165"/>
                </a:cubicBezTo>
                <a:cubicBezTo>
                  <a:pt x="367" y="167"/>
                  <a:pt x="371" y="177"/>
                  <a:pt x="372" y="183"/>
                </a:cubicBezTo>
                <a:cubicBezTo>
                  <a:pt x="374" y="194"/>
                  <a:pt x="375" y="187"/>
                  <a:pt x="380" y="190"/>
                </a:cubicBezTo>
                <a:cubicBezTo>
                  <a:pt x="381" y="190"/>
                  <a:pt x="380" y="194"/>
                  <a:pt x="381" y="195"/>
                </a:cubicBezTo>
                <a:cubicBezTo>
                  <a:pt x="382" y="198"/>
                  <a:pt x="387" y="196"/>
                  <a:pt x="388" y="201"/>
                </a:cubicBezTo>
                <a:cubicBezTo>
                  <a:pt x="388" y="212"/>
                  <a:pt x="404" y="214"/>
                  <a:pt x="404" y="216"/>
                </a:cubicBezTo>
                <a:cubicBezTo>
                  <a:pt x="408" y="248"/>
                  <a:pt x="455" y="237"/>
                  <a:pt x="465" y="267"/>
                </a:cubicBezTo>
                <a:cubicBezTo>
                  <a:pt x="469" y="275"/>
                  <a:pt x="477" y="279"/>
                  <a:pt x="482" y="286"/>
                </a:cubicBezTo>
                <a:cubicBezTo>
                  <a:pt x="488" y="295"/>
                  <a:pt x="482" y="298"/>
                  <a:pt x="493" y="291"/>
                </a:cubicBezTo>
                <a:cubicBezTo>
                  <a:pt x="496" y="289"/>
                  <a:pt x="503" y="291"/>
                  <a:pt x="504" y="285"/>
                </a:cubicBezTo>
                <a:cubicBezTo>
                  <a:pt x="504" y="284"/>
                  <a:pt x="506" y="281"/>
                  <a:pt x="507" y="283"/>
                </a:cubicBezTo>
                <a:cubicBezTo>
                  <a:pt x="509" y="287"/>
                  <a:pt x="507" y="293"/>
                  <a:pt x="513" y="295"/>
                </a:cubicBezTo>
                <a:cubicBezTo>
                  <a:pt x="522" y="298"/>
                  <a:pt x="526" y="305"/>
                  <a:pt x="532" y="311"/>
                </a:cubicBezTo>
                <a:cubicBezTo>
                  <a:pt x="539" y="318"/>
                  <a:pt x="536" y="329"/>
                  <a:pt x="536" y="338"/>
                </a:cubicBezTo>
                <a:cubicBezTo>
                  <a:pt x="536" y="338"/>
                  <a:pt x="536" y="338"/>
                  <a:pt x="536" y="338"/>
                </a:cubicBezTo>
                <a:cubicBezTo>
                  <a:pt x="528" y="341"/>
                  <a:pt x="521" y="343"/>
                  <a:pt x="519" y="348"/>
                </a:cubicBezTo>
                <a:cubicBezTo>
                  <a:pt x="515" y="355"/>
                  <a:pt x="518" y="366"/>
                  <a:pt x="518" y="375"/>
                </a:cubicBezTo>
                <a:cubicBezTo>
                  <a:pt x="518" y="387"/>
                  <a:pt x="517" y="402"/>
                  <a:pt x="509" y="411"/>
                </a:cubicBezTo>
                <a:cubicBezTo>
                  <a:pt x="484" y="436"/>
                  <a:pt x="484" y="436"/>
                  <a:pt x="484" y="436"/>
                </a:cubicBezTo>
                <a:cubicBezTo>
                  <a:pt x="472" y="444"/>
                  <a:pt x="445" y="464"/>
                  <a:pt x="431" y="462"/>
                </a:cubicBezTo>
                <a:cubicBezTo>
                  <a:pt x="422" y="462"/>
                  <a:pt x="386" y="450"/>
                  <a:pt x="380" y="457"/>
                </a:cubicBezTo>
                <a:cubicBezTo>
                  <a:pt x="377" y="461"/>
                  <a:pt x="372" y="463"/>
                  <a:pt x="367" y="462"/>
                </a:cubicBezTo>
                <a:cubicBezTo>
                  <a:pt x="351" y="459"/>
                  <a:pt x="355" y="443"/>
                  <a:pt x="335" y="452"/>
                </a:cubicBezTo>
                <a:cubicBezTo>
                  <a:pt x="292" y="452"/>
                  <a:pt x="292" y="452"/>
                  <a:pt x="292" y="452"/>
                </a:cubicBezTo>
                <a:cubicBezTo>
                  <a:pt x="278" y="456"/>
                  <a:pt x="278" y="456"/>
                  <a:pt x="278" y="456"/>
                </a:cubicBezTo>
                <a:cubicBezTo>
                  <a:pt x="277" y="458"/>
                  <a:pt x="269" y="463"/>
                  <a:pt x="266" y="465"/>
                </a:cubicBezTo>
                <a:cubicBezTo>
                  <a:pt x="260" y="468"/>
                  <a:pt x="260" y="464"/>
                  <a:pt x="256" y="462"/>
                </a:cubicBezTo>
                <a:cubicBezTo>
                  <a:pt x="247" y="457"/>
                  <a:pt x="235" y="455"/>
                  <a:pt x="226" y="452"/>
                </a:cubicBezTo>
                <a:cubicBezTo>
                  <a:pt x="222" y="451"/>
                  <a:pt x="207" y="458"/>
                  <a:pt x="202" y="458"/>
                </a:cubicBezTo>
                <a:cubicBezTo>
                  <a:pt x="192" y="460"/>
                  <a:pt x="178" y="453"/>
                  <a:pt x="170" y="457"/>
                </a:cubicBezTo>
                <a:cubicBezTo>
                  <a:pt x="165" y="459"/>
                  <a:pt x="157" y="465"/>
                  <a:pt x="152" y="463"/>
                </a:cubicBezTo>
                <a:cubicBezTo>
                  <a:pt x="140" y="460"/>
                  <a:pt x="145" y="461"/>
                  <a:pt x="136" y="469"/>
                </a:cubicBezTo>
                <a:cubicBezTo>
                  <a:pt x="129" y="475"/>
                  <a:pt x="124" y="479"/>
                  <a:pt x="116" y="484"/>
                </a:cubicBezTo>
                <a:cubicBezTo>
                  <a:pt x="109" y="488"/>
                  <a:pt x="107" y="498"/>
                  <a:pt x="100" y="502"/>
                </a:cubicBezTo>
                <a:cubicBezTo>
                  <a:pt x="93" y="505"/>
                  <a:pt x="95" y="511"/>
                  <a:pt x="91" y="517"/>
                </a:cubicBezTo>
                <a:cubicBezTo>
                  <a:pt x="91" y="518"/>
                  <a:pt x="89" y="522"/>
                  <a:pt x="88" y="526"/>
                </a:cubicBezTo>
                <a:cubicBezTo>
                  <a:pt x="88" y="526"/>
                  <a:pt x="88" y="526"/>
                  <a:pt x="88" y="526"/>
                </a:cubicBezTo>
                <a:cubicBezTo>
                  <a:pt x="84" y="520"/>
                  <a:pt x="84" y="508"/>
                  <a:pt x="79" y="504"/>
                </a:cubicBezTo>
                <a:cubicBezTo>
                  <a:pt x="72" y="497"/>
                  <a:pt x="69" y="512"/>
                  <a:pt x="62" y="496"/>
                </a:cubicBezTo>
                <a:cubicBezTo>
                  <a:pt x="59" y="490"/>
                  <a:pt x="62" y="487"/>
                  <a:pt x="65" y="482"/>
                </a:cubicBezTo>
                <a:cubicBezTo>
                  <a:pt x="69" y="473"/>
                  <a:pt x="60" y="474"/>
                  <a:pt x="60" y="469"/>
                </a:cubicBezTo>
                <a:cubicBezTo>
                  <a:pt x="59" y="463"/>
                  <a:pt x="74" y="459"/>
                  <a:pt x="69" y="451"/>
                </a:cubicBezTo>
                <a:cubicBezTo>
                  <a:pt x="66" y="447"/>
                  <a:pt x="60" y="450"/>
                  <a:pt x="57" y="453"/>
                </a:cubicBezTo>
                <a:cubicBezTo>
                  <a:pt x="50" y="458"/>
                  <a:pt x="50" y="459"/>
                  <a:pt x="48" y="451"/>
                </a:cubicBezTo>
                <a:cubicBezTo>
                  <a:pt x="46" y="444"/>
                  <a:pt x="39" y="449"/>
                  <a:pt x="37" y="445"/>
                </a:cubicBezTo>
                <a:cubicBezTo>
                  <a:pt x="35" y="442"/>
                  <a:pt x="36" y="438"/>
                  <a:pt x="33" y="435"/>
                </a:cubicBezTo>
                <a:cubicBezTo>
                  <a:pt x="26" y="422"/>
                  <a:pt x="13" y="409"/>
                  <a:pt x="10" y="394"/>
                </a:cubicBezTo>
                <a:cubicBezTo>
                  <a:pt x="7" y="380"/>
                  <a:pt x="10" y="372"/>
                  <a:pt x="12" y="358"/>
                </a:cubicBezTo>
                <a:cubicBezTo>
                  <a:pt x="13" y="349"/>
                  <a:pt x="8" y="349"/>
                  <a:pt x="3" y="343"/>
                </a:cubicBezTo>
                <a:cubicBezTo>
                  <a:pt x="0" y="338"/>
                  <a:pt x="1" y="335"/>
                  <a:pt x="0" y="329"/>
                </a:cubicBezTo>
                <a:cubicBezTo>
                  <a:pt x="2" y="322"/>
                  <a:pt x="17" y="322"/>
                  <a:pt x="23" y="319"/>
                </a:cubicBezTo>
                <a:cubicBezTo>
                  <a:pt x="35" y="313"/>
                  <a:pt x="40" y="305"/>
                  <a:pt x="45" y="293"/>
                </a:cubicBezTo>
                <a:cubicBezTo>
                  <a:pt x="54" y="275"/>
                  <a:pt x="68" y="261"/>
                  <a:pt x="63" y="239"/>
                </a:cubicBezTo>
                <a:cubicBezTo>
                  <a:pt x="61" y="233"/>
                  <a:pt x="63" y="231"/>
                  <a:pt x="63" y="225"/>
                </a:cubicBezTo>
                <a:cubicBezTo>
                  <a:pt x="69" y="212"/>
                  <a:pt x="88" y="219"/>
                  <a:pt x="96" y="211"/>
                </a:cubicBezTo>
                <a:cubicBezTo>
                  <a:pt x="104" y="204"/>
                  <a:pt x="115" y="192"/>
                  <a:pt x="110" y="180"/>
                </a:cubicBezTo>
                <a:cubicBezTo>
                  <a:pt x="107" y="173"/>
                  <a:pt x="98" y="170"/>
                  <a:pt x="96" y="162"/>
                </a:cubicBezTo>
                <a:cubicBezTo>
                  <a:pt x="96" y="158"/>
                  <a:pt x="93" y="157"/>
                  <a:pt x="90" y="155"/>
                </a:cubicBezTo>
                <a:cubicBezTo>
                  <a:pt x="90" y="155"/>
                  <a:pt x="90" y="155"/>
                  <a:pt x="90" y="155"/>
                </a:cubicBezTo>
                <a:cubicBezTo>
                  <a:pt x="97" y="149"/>
                  <a:pt x="97" y="149"/>
                  <a:pt x="97" y="149"/>
                </a:cubicBezTo>
                <a:cubicBezTo>
                  <a:pt x="103" y="140"/>
                  <a:pt x="97" y="138"/>
                  <a:pt x="98" y="129"/>
                </a:cubicBezTo>
                <a:cubicBezTo>
                  <a:pt x="98" y="121"/>
                  <a:pt x="109" y="119"/>
                  <a:pt x="115" y="117"/>
                </a:cubicBezTo>
                <a:cubicBezTo>
                  <a:pt x="129" y="113"/>
                  <a:pt x="118" y="100"/>
                  <a:pt x="112" y="93"/>
                </a:cubicBezTo>
                <a:cubicBezTo>
                  <a:pt x="112" y="93"/>
                  <a:pt x="112" y="93"/>
                  <a:pt x="112" y="93"/>
                </a:cubicBezTo>
                <a:cubicBezTo>
                  <a:pt x="117" y="87"/>
                  <a:pt x="117" y="87"/>
                  <a:pt x="117" y="87"/>
                </a:cubicBezTo>
                <a:cubicBezTo>
                  <a:pt x="116" y="81"/>
                  <a:pt x="113" y="76"/>
                  <a:pt x="112" y="70"/>
                </a:cubicBezTo>
                <a:cubicBezTo>
                  <a:pt x="110" y="62"/>
                  <a:pt x="119" y="62"/>
                  <a:pt x="124" y="61"/>
                </a:cubicBezTo>
                <a:cubicBezTo>
                  <a:pt x="143" y="60"/>
                  <a:pt x="128" y="9"/>
                  <a:pt x="147" y="15"/>
                </a:cubicBezTo>
                <a:cubicBezTo>
                  <a:pt x="152" y="16"/>
                  <a:pt x="154" y="21"/>
                  <a:pt x="161" y="17"/>
                </a:cubicBezTo>
                <a:cubicBezTo>
                  <a:pt x="171" y="12"/>
                  <a:pt x="174" y="21"/>
                  <a:pt x="185" y="17"/>
                </a:cubicBezTo>
                <a:cubicBezTo>
                  <a:pt x="188" y="16"/>
                  <a:pt x="191" y="11"/>
                  <a:pt x="195" y="8"/>
                </a:cubicBezTo>
                <a:cubicBezTo>
                  <a:pt x="201" y="6"/>
                  <a:pt x="207" y="3"/>
                  <a:pt x="213" y="2"/>
                </a:cubicBezTo>
                <a:cubicBezTo>
                  <a:pt x="218" y="0"/>
                  <a:pt x="225" y="2"/>
                  <a:pt x="230" y="3"/>
                </a:cubicBezTo>
                <a:cubicBezTo>
                  <a:pt x="235" y="5"/>
                  <a:pt x="240" y="8"/>
                  <a:pt x="242"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10">
            <a:extLst>
              <a:ext uri="{FF2B5EF4-FFF2-40B4-BE49-F238E27FC236}">
                <a16:creationId xmlns:a16="http://schemas.microsoft.com/office/drawing/2014/main" id="{1A826220-BC1D-4490-9DDD-77159C4AFAE8}"/>
              </a:ext>
            </a:extLst>
          </p:cNvPr>
          <p:cNvSpPr>
            <a:spLocks noEditPoints="1"/>
          </p:cNvSpPr>
          <p:nvPr/>
        </p:nvSpPr>
        <p:spPr bwMode="auto">
          <a:xfrm>
            <a:off x="6004667" y="3146297"/>
            <a:ext cx="1936536" cy="1406797"/>
          </a:xfrm>
          <a:custGeom>
            <a:avLst/>
            <a:gdLst/>
            <a:ahLst/>
            <a:cxnLst>
              <a:cxn ang="0">
                <a:pos x="227" y="451"/>
              </a:cxn>
              <a:cxn ang="0">
                <a:pos x="218" y="470"/>
              </a:cxn>
              <a:cxn ang="0">
                <a:pos x="215" y="487"/>
              </a:cxn>
              <a:cxn ang="0">
                <a:pos x="241" y="464"/>
              </a:cxn>
              <a:cxn ang="0">
                <a:pos x="241" y="443"/>
              </a:cxn>
              <a:cxn ang="0">
                <a:pos x="139" y="505"/>
              </a:cxn>
              <a:cxn ang="0">
                <a:pos x="145" y="509"/>
              </a:cxn>
              <a:cxn ang="0">
                <a:pos x="167" y="486"/>
              </a:cxn>
              <a:cxn ang="0">
                <a:pos x="171" y="470"/>
              </a:cxn>
              <a:cxn ang="0">
                <a:pos x="167" y="465"/>
              </a:cxn>
              <a:cxn ang="0">
                <a:pos x="136" y="470"/>
              </a:cxn>
              <a:cxn ang="0">
                <a:pos x="158" y="457"/>
              </a:cxn>
              <a:cxn ang="0">
                <a:pos x="386" y="459"/>
              </a:cxn>
              <a:cxn ang="0">
                <a:pos x="337" y="454"/>
              </a:cxn>
              <a:cxn ang="0">
                <a:pos x="337" y="437"/>
              </a:cxn>
              <a:cxn ang="0">
                <a:pos x="300" y="442"/>
              </a:cxn>
              <a:cxn ang="0">
                <a:pos x="260" y="430"/>
              </a:cxn>
              <a:cxn ang="0">
                <a:pos x="241" y="421"/>
              </a:cxn>
              <a:cxn ang="0">
                <a:pos x="208" y="395"/>
              </a:cxn>
              <a:cxn ang="0">
                <a:pos x="184" y="380"/>
              </a:cxn>
              <a:cxn ang="0">
                <a:pos x="182" y="405"/>
              </a:cxn>
              <a:cxn ang="0">
                <a:pos x="168" y="430"/>
              </a:cxn>
              <a:cxn ang="0">
                <a:pos x="148" y="442"/>
              </a:cxn>
              <a:cxn ang="0">
                <a:pos x="139" y="392"/>
              </a:cxn>
              <a:cxn ang="0">
                <a:pos x="134" y="372"/>
              </a:cxn>
              <a:cxn ang="0">
                <a:pos x="118" y="350"/>
              </a:cxn>
              <a:cxn ang="0">
                <a:pos x="76" y="351"/>
              </a:cxn>
              <a:cxn ang="0">
                <a:pos x="50" y="311"/>
              </a:cxn>
              <a:cxn ang="0">
                <a:pos x="40" y="306"/>
              </a:cxn>
              <a:cxn ang="0">
                <a:pos x="30" y="351"/>
              </a:cxn>
              <a:cxn ang="0">
                <a:pos x="0" y="350"/>
              </a:cxn>
              <a:cxn ang="0">
                <a:pos x="38" y="300"/>
              </a:cxn>
              <a:cxn ang="0">
                <a:pos x="71" y="225"/>
              </a:cxn>
              <a:cxn ang="0">
                <a:pos x="125" y="174"/>
              </a:cxn>
              <a:cxn ang="0">
                <a:pos x="231" y="81"/>
              </a:cxn>
              <a:cxn ang="0">
                <a:pos x="262" y="78"/>
              </a:cxn>
              <a:cxn ang="0">
                <a:pos x="302" y="39"/>
              </a:cxn>
              <a:cxn ang="0">
                <a:pos x="350" y="12"/>
              </a:cxn>
              <a:cxn ang="0">
                <a:pos x="368" y="7"/>
              </a:cxn>
              <a:cxn ang="0">
                <a:pos x="399" y="0"/>
              </a:cxn>
              <a:cxn ang="0">
                <a:pos x="439" y="33"/>
              </a:cxn>
              <a:cxn ang="0">
                <a:pos x="449" y="96"/>
              </a:cxn>
              <a:cxn ang="0">
                <a:pos x="532" y="178"/>
              </a:cxn>
              <a:cxn ang="0">
                <a:pos x="610" y="212"/>
              </a:cxn>
              <a:cxn ang="0">
                <a:pos x="701" y="263"/>
              </a:cxn>
              <a:cxn ang="0">
                <a:pos x="704" y="314"/>
              </a:cxn>
              <a:cxn ang="0">
                <a:pos x="594" y="330"/>
              </a:cxn>
              <a:cxn ang="0">
                <a:pos x="556" y="371"/>
              </a:cxn>
              <a:cxn ang="0">
                <a:pos x="510" y="412"/>
              </a:cxn>
              <a:cxn ang="0">
                <a:pos x="457" y="430"/>
              </a:cxn>
              <a:cxn ang="0">
                <a:pos x="412" y="446"/>
              </a:cxn>
            </a:cxnLst>
            <a:rect l="0" t="0" r="r" b="b"/>
            <a:pathLst>
              <a:path w="709" h="515">
                <a:moveTo>
                  <a:pt x="240" y="441"/>
                </a:moveTo>
                <a:cubicBezTo>
                  <a:pt x="237" y="440"/>
                  <a:pt x="236" y="438"/>
                  <a:pt x="234" y="438"/>
                </a:cubicBezTo>
                <a:cubicBezTo>
                  <a:pt x="233" y="438"/>
                  <a:pt x="225" y="443"/>
                  <a:pt x="225" y="443"/>
                </a:cubicBezTo>
                <a:cubicBezTo>
                  <a:pt x="225" y="445"/>
                  <a:pt x="228" y="448"/>
                  <a:pt x="227" y="451"/>
                </a:cubicBezTo>
                <a:cubicBezTo>
                  <a:pt x="226" y="454"/>
                  <a:pt x="222" y="455"/>
                  <a:pt x="220" y="457"/>
                </a:cubicBezTo>
                <a:cubicBezTo>
                  <a:pt x="217" y="460"/>
                  <a:pt x="213" y="459"/>
                  <a:pt x="212" y="462"/>
                </a:cubicBezTo>
                <a:cubicBezTo>
                  <a:pt x="213" y="464"/>
                  <a:pt x="218" y="462"/>
                  <a:pt x="219" y="463"/>
                </a:cubicBezTo>
                <a:cubicBezTo>
                  <a:pt x="223" y="466"/>
                  <a:pt x="215" y="467"/>
                  <a:pt x="218" y="470"/>
                </a:cubicBezTo>
                <a:cubicBezTo>
                  <a:pt x="221" y="473"/>
                  <a:pt x="218" y="475"/>
                  <a:pt x="218" y="478"/>
                </a:cubicBezTo>
                <a:cubicBezTo>
                  <a:pt x="216" y="478"/>
                  <a:pt x="213" y="479"/>
                  <a:pt x="213" y="481"/>
                </a:cubicBezTo>
                <a:cubicBezTo>
                  <a:pt x="213" y="484"/>
                  <a:pt x="208" y="484"/>
                  <a:pt x="209" y="488"/>
                </a:cubicBezTo>
                <a:cubicBezTo>
                  <a:pt x="211" y="488"/>
                  <a:pt x="214" y="483"/>
                  <a:pt x="215" y="487"/>
                </a:cubicBezTo>
                <a:cubicBezTo>
                  <a:pt x="220" y="488"/>
                  <a:pt x="224" y="480"/>
                  <a:pt x="229" y="477"/>
                </a:cubicBezTo>
                <a:cubicBezTo>
                  <a:pt x="231" y="476"/>
                  <a:pt x="233" y="475"/>
                  <a:pt x="235" y="473"/>
                </a:cubicBezTo>
                <a:cubicBezTo>
                  <a:pt x="238" y="470"/>
                  <a:pt x="240" y="470"/>
                  <a:pt x="243" y="468"/>
                </a:cubicBezTo>
                <a:cubicBezTo>
                  <a:pt x="246" y="465"/>
                  <a:pt x="243" y="465"/>
                  <a:pt x="241" y="464"/>
                </a:cubicBezTo>
                <a:cubicBezTo>
                  <a:pt x="236" y="462"/>
                  <a:pt x="242" y="459"/>
                  <a:pt x="241" y="455"/>
                </a:cubicBezTo>
                <a:cubicBezTo>
                  <a:pt x="240" y="453"/>
                  <a:pt x="238" y="449"/>
                  <a:pt x="238" y="447"/>
                </a:cubicBezTo>
                <a:cubicBezTo>
                  <a:pt x="238" y="447"/>
                  <a:pt x="238" y="447"/>
                  <a:pt x="238" y="447"/>
                </a:cubicBezTo>
                <a:cubicBezTo>
                  <a:pt x="245" y="447"/>
                  <a:pt x="242" y="447"/>
                  <a:pt x="241" y="443"/>
                </a:cubicBezTo>
                <a:cubicBezTo>
                  <a:pt x="240" y="441"/>
                  <a:pt x="240" y="441"/>
                  <a:pt x="240" y="441"/>
                </a:cubicBezTo>
                <a:close/>
                <a:moveTo>
                  <a:pt x="145" y="509"/>
                </a:moveTo>
                <a:cubicBezTo>
                  <a:pt x="144" y="508"/>
                  <a:pt x="144" y="506"/>
                  <a:pt x="143" y="505"/>
                </a:cubicBezTo>
                <a:cubicBezTo>
                  <a:pt x="142" y="504"/>
                  <a:pt x="139" y="505"/>
                  <a:pt x="139" y="505"/>
                </a:cubicBezTo>
                <a:cubicBezTo>
                  <a:pt x="136" y="507"/>
                  <a:pt x="137" y="509"/>
                  <a:pt x="137" y="511"/>
                </a:cubicBezTo>
                <a:cubicBezTo>
                  <a:pt x="137" y="512"/>
                  <a:pt x="136" y="514"/>
                  <a:pt x="138" y="515"/>
                </a:cubicBezTo>
                <a:cubicBezTo>
                  <a:pt x="140" y="515"/>
                  <a:pt x="142" y="515"/>
                  <a:pt x="144" y="514"/>
                </a:cubicBezTo>
                <a:cubicBezTo>
                  <a:pt x="145" y="509"/>
                  <a:pt x="145" y="509"/>
                  <a:pt x="145" y="509"/>
                </a:cubicBezTo>
                <a:close/>
                <a:moveTo>
                  <a:pt x="171" y="470"/>
                </a:moveTo>
                <a:cubicBezTo>
                  <a:pt x="169" y="471"/>
                  <a:pt x="169" y="472"/>
                  <a:pt x="167" y="474"/>
                </a:cubicBezTo>
                <a:cubicBezTo>
                  <a:pt x="165" y="476"/>
                  <a:pt x="164" y="478"/>
                  <a:pt x="165" y="480"/>
                </a:cubicBezTo>
                <a:cubicBezTo>
                  <a:pt x="166" y="482"/>
                  <a:pt x="165" y="484"/>
                  <a:pt x="167" y="486"/>
                </a:cubicBezTo>
                <a:cubicBezTo>
                  <a:pt x="170" y="488"/>
                  <a:pt x="172" y="480"/>
                  <a:pt x="172" y="478"/>
                </a:cubicBezTo>
                <a:cubicBezTo>
                  <a:pt x="172" y="477"/>
                  <a:pt x="173" y="476"/>
                  <a:pt x="173" y="475"/>
                </a:cubicBezTo>
                <a:cubicBezTo>
                  <a:pt x="174" y="474"/>
                  <a:pt x="175" y="472"/>
                  <a:pt x="173" y="472"/>
                </a:cubicBezTo>
                <a:cubicBezTo>
                  <a:pt x="171" y="470"/>
                  <a:pt x="171" y="470"/>
                  <a:pt x="171" y="470"/>
                </a:cubicBezTo>
                <a:close/>
                <a:moveTo>
                  <a:pt x="163" y="456"/>
                </a:moveTo>
                <a:cubicBezTo>
                  <a:pt x="166" y="456"/>
                  <a:pt x="166" y="456"/>
                  <a:pt x="166" y="456"/>
                </a:cubicBezTo>
                <a:cubicBezTo>
                  <a:pt x="167" y="456"/>
                  <a:pt x="170" y="459"/>
                  <a:pt x="169" y="461"/>
                </a:cubicBezTo>
                <a:cubicBezTo>
                  <a:pt x="169" y="463"/>
                  <a:pt x="167" y="463"/>
                  <a:pt x="167" y="465"/>
                </a:cubicBezTo>
                <a:cubicBezTo>
                  <a:pt x="165" y="470"/>
                  <a:pt x="159" y="470"/>
                  <a:pt x="155" y="467"/>
                </a:cubicBezTo>
                <a:cubicBezTo>
                  <a:pt x="153" y="466"/>
                  <a:pt x="150" y="463"/>
                  <a:pt x="149" y="467"/>
                </a:cubicBezTo>
                <a:cubicBezTo>
                  <a:pt x="148" y="473"/>
                  <a:pt x="146" y="465"/>
                  <a:pt x="142" y="467"/>
                </a:cubicBezTo>
                <a:cubicBezTo>
                  <a:pt x="141" y="467"/>
                  <a:pt x="137" y="470"/>
                  <a:pt x="136" y="470"/>
                </a:cubicBezTo>
                <a:cubicBezTo>
                  <a:pt x="134" y="468"/>
                  <a:pt x="139" y="465"/>
                  <a:pt x="140" y="464"/>
                </a:cubicBezTo>
                <a:cubicBezTo>
                  <a:pt x="143" y="463"/>
                  <a:pt x="144" y="463"/>
                  <a:pt x="146" y="460"/>
                </a:cubicBezTo>
                <a:cubicBezTo>
                  <a:pt x="147" y="459"/>
                  <a:pt x="148" y="460"/>
                  <a:pt x="150" y="459"/>
                </a:cubicBezTo>
                <a:cubicBezTo>
                  <a:pt x="153" y="457"/>
                  <a:pt x="153" y="456"/>
                  <a:pt x="158" y="457"/>
                </a:cubicBezTo>
                <a:cubicBezTo>
                  <a:pt x="161" y="458"/>
                  <a:pt x="161" y="456"/>
                  <a:pt x="163" y="456"/>
                </a:cubicBezTo>
                <a:close/>
                <a:moveTo>
                  <a:pt x="412" y="446"/>
                </a:moveTo>
                <a:cubicBezTo>
                  <a:pt x="411" y="445"/>
                  <a:pt x="410" y="445"/>
                  <a:pt x="409" y="445"/>
                </a:cubicBezTo>
                <a:cubicBezTo>
                  <a:pt x="400" y="448"/>
                  <a:pt x="392" y="451"/>
                  <a:pt x="386" y="459"/>
                </a:cubicBezTo>
                <a:cubicBezTo>
                  <a:pt x="381" y="464"/>
                  <a:pt x="376" y="463"/>
                  <a:pt x="370" y="467"/>
                </a:cubicBezTo>
                <a:cubicBezTo>
                  <a:pt x="366" y="469"/>
                  <a:pt x="366" y="473"/>
                  <a:pt x="360" y="474"/>
                </a:cubicBezTo>
                <a:cubicBezTo>
                  <a:pt x="347" y="477"/>
                  <a:pt x="356" y="470"/>
                  <a:pt x="350" y="464"/>
                </a:cubicBezTo>
                <a:cubicBezTo>
                  <a:pt x="347" y="461"/>
                  <a:pt x="341" y="454"/>
                  <a:pt x="337" y="454"/>
                </a:cubicBezTo>
                <a:cubicBezTo>
                  <a:pt x="333" y="454"/>
                  <a:pt x="336" y="445"/>
                  <a:pt x="337" y="443"/>
                </a:cubicBezTo>
                <a:cubicBezTo>
                  <a:pt x="340" y="438"/>
                  <a:pt x="341" y="435"/>
                  <a:pt x="345" y="431"/>
                </a:cubicBezTo>
                <a:cubicBezTo>
                  <a:pt x="349" y="427"/>
                  <a:pt x="342" y="430"/>
                  <a:pt x="341" y="431"/>
                </a:cubicBezTo>
                <a:cubicBezTo>
                  <a:pt x="338" y="431"/>
                  <a:pt x="338" y="434"/>
                  <a:pt x="337" y="437"/>
                </a:cubicBezTo>
                <a:cubicBezTo>
                  <a:pt x="336" y="439"/>
                  <a:pt x="331" y="443"/>
                  <a:pt x="329" y="444"/>
                </a:cubicBezTo>
                <a:cubicBezTo>
                  <a:pt x="322" y="445"/>
                  <a:pt x="326" y="450"/>
                  <a:pt x="323" y="452"/>
                </a:cubicBezTo>
                <a:cubicBezTo>
                  <a:pt x="322" y="453"/>
                  <a:pt x="312" y="456"/>
                  <a:pt x="310" y="456"/>
                </a:cubicBezTo>
                <a:cubicBezTo>
                  <a:pt x="306" y="456"/>
                  <a:pt x="301" y="446"/>
                  <a:pt x="300" y="442"/>
                </a:cubicBezTo>
                <a:cubicBezTo>
                  <a:pt x="299" y="440"/>
                  <a:pt x="300" y="434"/>
                  <a:pt x="297" y="436"/>
                </a:cubicBezTo>
                <a:cubicBezTo>
                  <a:pt x="291" y="439"/>
                  <a:pt x="291" y="439"/>
                  <a:pt x="286" y="436"/>
                </a:cubicBezTo>
                <a:cubicBezTo>
                  <a:pt x="279" y="433"/>
                  <a:pt x="273" y="429"/>
                  <a:pt x="266" y="428"/>
                </a:cubicBezTo>
                <a:cubicBezTo>
                  <a:pt x="266" y="426"/>
                  <a:pt x="261" y="430"/>
                  <a:pt x="260" y="430"/>
                </a:cubicBezTo>
                <a:cubicBezTo>
                  <a:pt x="257" y="432"/>
                  <a:pt x="257" y="429"/>
                  <a:pt x="257" y="427"/>
                </a:cubicBezTo>
                <a:cubicBezTo>
                  <a:pt x="258" y="424"/>
                  <a:pt x="253" y="413"/>
                  <a:pt x="253" y="413"/>
                </a:cubicBezTo>
                <a:cubicBezTo>
                  <a:pt x="252" y="416"/>
                  <a:pt x="249" y="427"/>
                  <a:pt x="247" y="427"/>
                </a:cubicBezTo>
                <a:cubicBezTo>
                  <a:pt x="247" y="424"/>
                  <a:pt x="244" y="421"/>
                  <a:pt x="241" y="421"/>
                </a:cubicBezTo>
                <a:cubicBezTo>
                  <a:pt x="234" y="423"/>
                  <a:pt x="237" y="419"/>
                  <a:pt x="237" y="415"/>
                </a:cubicBezTo>
                <a:cubicBezTo>
                  <a:pt x="236" y="411"/>
                  <a:pt x="231" y="400"/>
                  <a:pt x="226" y="401"/>
                </a:cubicBezTo>
                <a:cubicBezTo>
                  <a:pt x="214" y="402"/>
                  <a:pt x="223" y="394"/>
                  <a:pt x="217" y="394"/>
                </a:cubicBezTo>
                <a:cubicBezTo>
                  <a:pt x="215" y="394"/>
                  <a:pt x="211" y="394"/>
                  <a:pt x="208" y="395"/>
                </a:cubicBezTo>
                <a:cubicBezTo>
                  <a:pt x="202" y="396"/>
                  <a:pt x="204" y="391"/>
                  <a:pt x="201" y="389"/>
                </a:cubicBezTo>
                <a:cubicBezTo>
                  <a:pt x="198" y="385"/>
                  <a:pt x="195" y="387"/>
                  <a:pt x="191" y="385"/>
                </a:cubicBezTo>
                <a:cubicBezTo>
                  <a:pt x="188" y="383"/>
                  <a:pt x="188" y="372"/>
                  <a:pt x="187" y="373"/>
                </a:cubicBezTo>
                <a:cubicBezTo>
                  <a:pt x="181" y="376"/>
                  <a:pt x="182" y="374"/>
                  <a:pt x="184" y="380"/>
                </a:cubicBezTo>
                <a:cubicBezTo>
                  <a:pt x="187" y="381"/>
                  <a:pt x="186" y="389"/>
                  <a:pt x="186" y="391"/>
                </a:cubicBezTo>
                <a:cubicBezTo>
                  <a:pt x="186" y="393"/>
                  <a:pt x="185" y="395"/>
                  <a:pt x="185" y="397"/>
                </a:cubicBezTo>
                <a:cubicBezTo>
                  <a:pt x="186" y="398"/>
                  <a:pt x="187" y="399"/>
                  <a:pt x="187" y="400"/>
                </a:cubicBezTo>
                <a:cubicBezTo>
                  <a:pt x="187" y="403"/>
                  <a:pt x="183" y="404"/>
                  <a:pt x="182" y="405"/>
                </a:cubicBezTo>
                <a:cubicBezTo>
                  <a:pt x="179" y="409"/>
                  <a:pt x="188" y="409"/>
                  <a:pt x="189" y="410"/>
                </a:cubicBezTo>
                <a:cubicBezTo>
                  <a:pt x="189" y="417"/>
                  <a:pt x="171" y="417"/>
                  <a:pt x="182" y="426"/>
                </a:cubicBezTo>
                <a:cubicBezTo>
                  <a:pt x="182" y="427"/>
                  <a:pt x="176" y="426"/>
                  <a:pt x="175" y="426"/>
                </a:cubicBezTo>
                <a:cubicBezTo>
                  <a:pt x="172" y="424"/>
                  <a:pt x="169" y="427"/>
                  <a:pt x="168" y="430"/>
                </a:cubicBezTo>
                <a:cubicBezTo>
                  <a:pt x="165" y="434"/>
                  <a:pt x="159" y="436"/>
                  <a:pt x="155" y="440"/>
                </a:cubicBezTo>
                <a:cubicBezTo>
                  <a:pt x="154" y="442"/>
                  <a:pt x="152" y="449"/>
                  <a:pt x="150" y="449"/>
                </a:cubicBezTo>
                <a:cubicBezTo>
                  <a:pt x="149" y="447"/>
                  <a:pt x="149" y="444"/>
                  <a:pt x="149" y="442"/>
                </a:cubicBezTo>
                <a:cubicBezTo>
                  <a:pt x="148" y="442"/>
                  <a:pt x="149" y="442"/>
                  <a:pt x="148" y="442"/>
                </a:cubicBezTo>
                <a:cubicBezTo>
                  <a:pt x="148" y="440"/>
                  <a:pt x="144" y="442"/>
                  <a:pt x="144" y="438"/>
                </a:cubicBezTo>
                <a:cubicBezTo>
                  <a:pt x="144" y="436"/>
                  <a:pt x="145" y="433"/>
                  <a:pt x="146" y="431"/>
                </a:cubicBezTo>
                <a:cubicBezTo>
                  <a:pt x="149" y="426"/>
                  <a:pt x="148" y="420"/>
                  <a:pt x="148" y="414"/>
                </a:cubicBezTo>
                <a:cubicBezTo>
                  <a:pt x="148" y="404"/>
                  <a:pt x="150" y="395"/>
                  <a:pt x="139" y="392"/>
                </a:cubicBezTo>
                <a:cubicBezTo>
                  <a:pt x="134" y="391"/>
                  <a:pt x="133" y="393"/>
                  <a:pt x="130" y="393"/>
                </a:cubicBezTo>
                <a:cubicBezTo>
                  <a:pt x="130" y="393"/>
                  <a:pt x="130" y="393"/>
                  <a:pt x="130" y="393"/>
                </a:cubicBezTo>
                <a:cubicBezTo>
                  <a:pt x="129" y="387"/>
                  <a:pt x="130" y="387"/>
                  <a:pt x="136" y="384"/>
                </a:cubicBezTo>
                <a:cubicBezTo>
                  <a:pt x="140" y="381"/>
                  <a:pt x="139" y="373"/>
                  <a:pt x="134" y="372"/>
                </a:cubicBezTo>
                <a:cubicBezTo>
                  <a:pt x="118" y="369"/>
                  <a:pt x="133" y="352"/>
                  <a:pt x="139" y="346"/>
                </a:cubicBezTo>
                <a:cubicBezTo>
                  <a:pt x="142" y="344"/>
                  <a:pt x="136" y="344"/>
                  <a:pt x="134" y="345"/>
                </a:cubicBezTo>
                <a:cubicBezTo>
                  <a:pt x="131" y="347"/>
                  <a:pt x="130" y="350"/>
                  <a:pt x="127" y="353"/>
                </a:cubicBezTo>
                <a:cubicBezTo>
                  <a:pt x="123" y="356"/>
                  <a:pt x="121" y="352"/>
                  <a:pt x="118" y="350"/>
                </a:cubicBezTo>
                <a:cubicBezTo>
                  <a:pt x="112" y="348"/>
                  <a:pt x="109" y="346"/>
                  <a:pt x="102" y="346"/>
                </a:cubicBezTo>
                <a:cubicBezTo>
                  <a:pt x="96" y="347"/>
                  <a:pt x="99" y="346"/>
                  <a:pt x="96" y="343"/>
                </a:cubicBezTo>
                <a:cubicBezTo>
                  <a:pt x="89" y="340"/>
                  <a:pt x="86" y="352"/>
                  <a:pt x="83" y="354"/>
                </a:cubicBezTo>
                <a:cubicBezTo>
                  <a:pt x="81" y="356"/>
                  <a:pt x="78" y="351"/>
                  <a:pt x="76" y="351"/>
                </a:cubicBezTo>
                <a:cubicBezTo>
                  <a:pt x="72" y="351"/>
                  <a:pt x="71" y="348"/>
                  <a:pt x="69" y="345"/>
                </a:cubicBezTo>
                <a:cubicBezTo>
                  <a:pt x="68" y="340"/>
                  <a:pt x="65" y="323"/>
                  <a:pt x="60" y="334"/>
                </a:cubicBezTo>
                <a:cubicBezTo>
                  <a:pt x="55" y="343"/>
                  <a:pt x="57" y="325"/>
                  <a:pt x="57" y="324"/>
                </a:cubicBezTo>
                <a:cubicBezTo>
                  <a:pt x="57" y="319"/>
                  <a:pt x="50" y="315"/>
                  <a:pt x="50" y="311"/>
                </a:cubicBezTo>
                <a:cubicBezTo>
                  <a:pt x="50" y="302"/>
                  <a:pt x="60" y="303"/>
                  <a:pt x="62" y="296"/>
                </a:cubicBezTo>
                <a:cubicBezTo>
                  <a:pt x="63" y="291"/>
                  <a:pt x="64" y="288"/>
                  <a:pt x="63" y="283"/>
                </a:cubicBezTo>
                <a:cubicBezTo>
                  <a:pt x="59" y="283"/>
                  <a:pt x="60" y="293"/>
                  <a:pt x="58" y="295"/>
                </a:cubicBezTo>
                <a:cubicBezTo>
                  <a:pt x="53" y="301"/>
                  <a:pt x="46" y="301"/>
                  <a:pt x="40" y="306"/>
                </a:cubicBezTo>
                <a:cubicBezTo>
                  <a:pt x="37" y="309"/>
                  <a:pt x="39" y="314"/>
                  <a:pt x="37" y="319"/>
                </a:cubicBezTo>
                <a:cubicBezTo>
                  <a:pt x="35" y="322"/>
                  <a:pt x="34" y="331"/>
                  <a:pt x="34" y="335"/>
                </a:cubicBezTo>
                <a:cubicBezTo>
                  <a:pt x="34" y="339"/>
                  <a:pt x="39" y="344"/>
                  <a:pt x="38" y="347"/>
                </a:cubicBezTo>
                <a:cubicBezTo>
                  <a:pt x="35" y="352"/>
                  <a:pt x="34" y="350"/>
                  <a:pt x="30" y="351"/>
                </a:cubicBezTo>
                <a:cubicBezTo>
                  <a:pt x="26" y="353"/>
                  <a:pt x="29" y="363"/>
                  <a:pt x="22" y="360"/>
                </a:cubicBezTo>
                <a:cubicBezTo>
                  <a:pt x="15" y="357"/>
                  <a:pt x="22" y="355"/>
                  <a:pt x="20" y="350"/>
                </a:cubicBezTo>
                <a:cubicBezTo>
                  <a:pt x="19" y="347"/>
                  <a:pt x="6" y="349"/>
                  <a:pt x="0" y="350"/>
                </a:cubicBezTo>
                <a:cubicBezTo>
                  <a:pt x="0" y="350"/>
                  <a:pt x="0" y="350"/>
                  <a:pt x="0" y="350"/>
                </a:cubicBezTo>
                <a:cubicBezTo>
                  <a:pt x="5" y="345"/>
                  <a:pt x="5" y="345"/>
                  <a:pt x="5" y="345"/>
                </a:cubicBezTo>
                <a:cubicBezTo>
                  <a:pt x="9" y="342"/>
                  <a:pt x="12" y="342"/>
                  <a:pt x="14" y="338"/>
                </a:cubicBezTo>
                <a:cubicBezTo>
                  <a:pt x="17" y="332"/>
                  <a:pt x="15" y="323"/>
                  <a:pt x="16" y="317"/>
                </a:cubicBezTo>
                <a:cubicBezTo>
                  <a:pt x="18" y="305"/>
                  <a:pt x="34" y="313"/>
                  <a:pt x="38" y="300"/>
                </a:cubicBezTo>
                <a:cubicBezTo>
                  <a:pt x="39" y="295"/>
                  <a:pt x="40" y="292"/>
                  <a:pt x="45" y="289"/>
                </a:cubicBezTo>
                <a:cubicBezTo>
                  <a:pt x="49" y="286"/>
                  <a:pt x="60" y="280"/>
                  <a:pt x="64" y="277"/>
                </a:cubicBezTo>
                <a:cubicBezTo>
                  <a:pt x="66" y="265"/>
                  <a:pt x="66" y="257"/>
                  <a:pt x="63" y="244"/>
                </a:cubicBezTo>
                <a:cubicBezTo>
                  <a:pt x="61" y="236"/>
                  <a:pt x="67" y="231"/>
                  <a:pt x="71" y="225"/>
                </a:cubicBezTo>
                <a:cubicBezTo>
                  <a:pt x="73" y="222"/>
                  <a:pt x="74" y="219"/>
                  <a:pt x="78" y="218"/>
                </a:cubicBezTo>
                <a:cubicBezTo>
                  <a:pt x="83" y="217"/>
                  <a:pt x="85" y="215"/>
                  <a:pt x="88" y="210"/>
                </a:cubicBezTo>
                <a:cubicBezTo>
                  <a:pt x="92" y="204"/>
                  <a:pt x="99" y="207"/>
                  <a:pt x="102" y="201"/>
                </a:cubicBezTo>
                <a:cubicBezTo>
                  <a:pt x="108" y="190"/>
                  <a:pt x="116" y="182"/>
                  <a:pt x="125" y="174"/>
                </a:cubicBezTo>
                <a:cubicBezTo>
                  <a:pt x="132" y="168"/>
                  <a:pt x="139" y="161"/>
                  <a:pt x="146" y="155"/>
                </a:cubicBezTo>
                <a:cubicBezTo>
                  <a:pt x="154" y="148"/>
                  <a:pt x="176" y="149"/>
                  <a:pt x="179" y="140"/>
                </a:cubicBezTo>
                <a:cubicBezTo>
                  <a:pt x="184" y="124"/>
                  <a:pt x="178" y="124"/>
                  <a:pt x="195" y="114"/>
                </a:cubicBezTo>
                <a:cubicBezTo>
                  <a:pt x="209" y="106"/>
                  <a:pt x="224" y="96"/>
                  <a:pt x="231" y="81"/>
                </a:cubicBezTo>
                <a:cubicBezTo>
                  <a:pt x="231" y="80"/>
                  <a:pt x="233" y="73"/>
                  <a:pt x="235" y="76"/>
                </a:cubicBezTo>
                <a:cubicBezTo>
                  <a:pt x="238" y="79"/>
                  <a:pt x="237" y="84"/>
                  <a:pt x="241" y="85"/>
                </a:cubicBezTo>
                <a:cubicBezTo>
                  <a:pt x="249" y="87"/>
                  <a:pt x="251" y="81"/>
                  <a:pt x="257" y="80"/>
                </a:cubicBezTo>
                <a:cubicBezTo>
                  <a:pt x="259" y="80"/>
                  <a:pt x="260" y="79"/>
                  <a:pt x="262" y="78"/>
                </a:cubicBezTo>
                <a:cubicBezTo>
                  <a:pt x="266" y="77"/>
                  <a:pt x="277" y="86"/>
                  <a:pt x="279" y="80"/>
                </a:cubicBezTo>
                <a:cubicBezTo>
                  <a:pt x="282" y="70"/>
                  <a:pt x="261" y="62"/>
                  <a:pt x="269" y="55"/>
                </a:cubicBezTo>
                <a:cubicBezTo>
                  <a:pt x="273" y="52"/>
                  <a:pt x="280" y="52"/>
                  <a:pt x="285" y="48"/>
                </a:cubicBezTo>
                <a:cubicBezTo>
                  <a:pt x="290" y="45"/>
                  <a:pt x="296" y="41"/>
                  <a:pt x="302" y="39"/>
                </a:cubicBezTo>
                <a:cubicBezTo>
                  <a:pt x="307" y="36"/>
                  <a:pt x="311" y="32"/>
                  <a:pt x="316" y="29"/>
                </a:cubicBezTo>
                <a:cubicBezTo>
                  <a:pt x="333" y="21"/>
                  <a:pt x="333" y="21"/>
                  <a:pt x="333" y="21"/>
                </a:cubicBezTo>
                <a:cubicBezTo>
                  <a:pt x="336" y="19"/>
                  <a:pt x="340" y="20"/>
                  <a:pt x="343" y="18"/>
                </a:cubicBezTo>
                <a:cubicBezTo>
                  <a:pt x="346" y="17"/>
                  <a:pt x="349" y="13"/>
                  <a:pt x="350" y="12"/>
                </a:cubicBezTo>
                <a:cubicBezTo>
                  <a:pt x="350" y="12"/>
                  <a:pt x="350" y="12"/>
                  <a:pt x="350" y="12"/>
                </a:cubicBezTo>
                <a:cubicBezTo>
                  <a:pt x="352" y="10"/>
                  <a:pt x="352" y="11"/>
                  <a:pt x="355" y="10"/>
                </a:cubicBezTo>
                <a:cubicBezTo>
                  <a:pt x="358" y="9"/>
                  <a:pt x="358" y="3"/>
                  <a:pt x="364" y="4"/>
                </a:cubicBezTo>
                <a:cubicBezTo>
                  <a:pt x="365" y="4"/>
                  <a:pt x="367" y="6"/>
                  <a:pt x="368" y="7"/>
                </a:cubicBezTo>
                <a:cubicBezTo>
                  <a:pt x="370" y="8"/>
                  <a:pt x="376" y="6"/>
                  <a:pt x="378" y="6"/>
                </a:cubicBezTo>
                <a:cubicBezTo>
                  <a:pt x="383" y="4"/>
                  <a:pt x="390" y="10"/>
                  <a:pt x="394" y="12"/>
                </a:cubicBezTo>
                <a:cubicBezTo>
                  <a:pt x="399" y="15"/>
                  <a:pt x="399" y="5"/>
                  <a:pt x="399" y="3"/>
                </a:cubicBezTo>
                <a:cubicBezTo>
                  <a:pt x="399" y="2"/>
                  <a:pt x="399" y="1"/>
                  <a:pt x="399" y="0"/>
                </a:cubicBezTo>
                <a:cubicBezTo>
                  <a:pt x="399" y="0"/>
                  <a:pt x="399" y="0"/>
                  <a:pt x="399" y="0"/>
                </a:cubicBezTo>
                <a:cubicBezTo>
                  <a:pt x="414" y="9"/>
                  <a:pt x="414" y="9"/>
                  <a:pt x="414" y="9"/>
                </a:cubicBezTo>
                <a:cubicBezTo>
                  <a:pt x="423" y="12"/>
                  <a:pt x="425" y="14"/>
                  <a:pt x="431" y="21"/>
                </a:cubicBezTo>
                <a:cubicBezTo>
                  <a:pt x="434" y="26"/>
                  <a:pt x="434" y="30"/>
                  <a:pt x="439" y="33"/>
                </a:cubicBezTo>
                <a:cubicBezTo>
                  <a:pt x="450" y="40"/>
                  <a:pt x="456" y="21"/>
                  <a:pt x="457" y="41"/>
                </a:cubicBezTo>
                <a:cubicBezTo>
                  <a:pt x="457" y="47"/>
                  <a:pt x="464" y="54"/>
                  <a:pt x="462" y="60"/>
                </a:cubicBezTo>
                <a:cubicBezTo>
                  <a:pt x="461" y="65"/>
                  <a:pt x="457" y="65"/>
                  <a:pt x="457" y="72"/>
                </a:cubicBezTo>
                <a:cubicBezTo>
                  <a:pt x="457" y="82"/>
                  <a:pt x="449" y="88"/>
                  <a:pt x="449" y="96"/>
                </a:cubicBezTo>
                <a:cubicBezTo>
                  <a:pt x="449" y="105"/>
                  <a:pt x="460" y="110"/>
                  <a:pt x="467" y="115"/>
                </a:cubicBezTo>
                <a:cubicBezTo>
                  <a:pt x="468" y="123"/>
                  <a:pt x="459" y="125"/>
                  <a:pt x="465" y="132"/>
                </a:cubicBezTo>
                <a:cubicBezTo>
                  <a:pt x="476" y="147"/>
                  <a:pt x="489" y="154"/>
                  <a:pt x="505" y="163"/>
                </a:cubicBezTo>
                <a:cubicBezTo>
                  <a:pt x="513" y="167"/>
                  <a:pt x="523" y="181"/>
                  <a:pt x="532" y="178"/>
                </a:cubicBezTo>
                <a:cubicBezTo>
                  <a:pt x="541" y="176"/>
                  <a:pt x="548" y="168"/>
                  <a:pt x="557" y="171"/>
                </a:cubicBezTo>
                <a:cubicBezTo>
                  <a:pt x="561" y="172"/>
                  <a:pt x="563" y="179"/>
                  <a:pt x="568" y="181"/>
                </a:cubicBezTo>
                <a:cubicBezTo>
                  <a:pt x="577" y="185"/>
                  <a:pt x="576" y="172"/>
                  <a:pt x="585" y="187"/>
                </a:cubicBezTo>
                <a:cubicBezTo>
                  <a:pt x="591" y="197"/>
                  <a:pt x="602" y="203"/>
                  <a:pt x="610" y="212"/>
                </a:cubicBezTo>
                <a:cubicBezTo>
                  <a:pt x="616" y="215"/>
                  <a:pt x="624" y="228"/>
                  <a:pt x="629" y="234"/>
                </a:cubicBezTo>
                <a:cubicBezTo>
                  <a:pt x="639" y="247"/>
                  <a:pt x="650" y="253"/>
                  <a:pt x="667" y="253"/>
                </a:cubicBezTo>
                <a:cubicBezTo>
                  <a:pt x="673" y="253"/>
                  <a:pt x="681" y="252"/>
                  <a:pt x="688" y="255"/>
                </a:cubicBezTo>
                <a:cubicBezTo>
                  <a:pt x="694" y="257"/>
                  <a:pt x="696" y="261"/>
                  <a:pt x="701" y="263"/>
                </a:cubicBezTo>
                <a:cubicBezTo>
                  <a:pt x="701" y="263"/>
                  <a:pt x="701" y="263"/>
                  <a:pt x="701" y="263"/>
                </a:cubicBezTo>
                <a:cubicBezTo>
                  <a:pt x="695" y="275"/>
                  <a:pt x="695" y="275"/>
                  <a:pt x="695" y="275"/>
                </a:cubicBezTo>
                <a:cubicBezTo>
                  <a:pt x="694" y="283"/>
                  <a:pt x="694" y="289"/>
                  <a:pt x="700" y="295"/>
                </a:cubicBezTo>
                <a:cubicBezTo>
                  <a:pt x="705" y="300"/>
                  <a:pt x="709" y="308"/>
                  <a:pt x="704" y="314"/>
                </a:cubicBezTo>
                <a:cubicBezTo>
                  <a:pt x="701" y="319"/>
                  <a:pt x="690" y="318"/>
                  <a:pt x="685" y="321"/>
                </a:cubicBezTo>
                <a:cubicBezTo>
                  <a:pt x="677" y="324"/>
                  <a:pt x="673" y="331"/>
                  <a:pt x="664" y="333"/>
                </a:cubicBezTo>
                <a:cubicBezTo>
                  <a:pt x="636" y="338"/>
                  <a:pt x="636" y="338"/>
                  <a:pt x="636" y="338"/>
                </a:cubicBezTo>
                <a:cubicBezTo>
                  <a:pt x="617" y="342"/>
                  <a:pt x="608" y="348"/>
                  <a:pt x="594" y="330"/>
                </a:cubicBezTo>
                <a:cubicBezTo>
                  <a:pt x="589" y="323"/>
                  <a:pt x="587" y="336"/>
                  <a:pt x="585" y="341"/>
                </a:cubicBezTo>
                <a:cubicBezTo>
                  <a:pt x="583" y="343"/>
                  <a:pt x="577" y="339"/>
                  <a:pt x="575" y="346"/>
                </a:cubicBezTo>
                <a:cubicBezTo>
                  <a:pt x="573" y="350"/>
                  <a:pt x="573" y="357"/>
                  <a:pt x="568" y="358"/>
                </a:cubicBezTo>
                <a:cubicBezTo>
                  <a:pt x="558" y="361"/>
                  <a:pt x="562" y="366"/>
                  <a:pt x="556" y="371"/>
                </a:cubicBezTo>
                <a:cubicBezTo>
                  <a:pt x="551" y="375"/>
                  <a:pt x="541" y="369"/>
                  <a:pt x="540" y="377"/>
                </a:cubicBezTo>
                <a:cubicBezTo>
                  <a:pt x="538" y="388"/>
                  <a:pt x="533" y="387"/>
                  <a:pt x="530" y="396"/>
                </a:cubicBezTo>
                <a:cubicBezTo>
                  <a:pt x="528" y="400"/>
                  <a:pt x="526" y="400"/>
                  <a:pt x="521" y="403"/>
                </a:cubicBezTo>
                <a:cubicBezTo>
                  <a:pt x="517" y="405"/>
                  <a:pt x="516" y="410"/>
                  <a:pt x="510" y="412"/>
                </a:cubicBezTo>
                <a:cubicBezTo>
                  <a:pt x="506" y="413"/>
                  <a:pt x="502" y="412"/>
                  <a:pt x="498" y="415"/>
                </a:cubicBezTo>
                <a:cubicBezTo>
                  <a:pt x="490" y="419"/>
                  <a:pt x="487" y="428"/>
                  <a:pt x="476" y="420"/>
                </a:cubicBezTo>
                <a:cubicBezTo>
                  <a:pt x="472" y="417"/>
                  <a:pt x="467" y="424"/>
                  <a:pt x="464" y="426"/>
                </a:cubicBezTo>
                <a:cubicBezTo>
                  <a:pt x="462" y="428"/>
                  <a:pt x="459" y="428"/>
                  <a:pt x="457" y="430"/>
                </a:cubicBezTo>
                <a:cubicBezTo>
                  <a:pt x="454" y="431"/>
                  <a:pt x="453" y="434"/>
                  <a:pt x="450" y="436"/>
                </a:cubicBezTo>
                <a:cubicBezTo>
                  <a:pt x="446" y="438"/>
                  <a:pt x="441" y="436"/>
                  <a:pt x="438" y="437"/>
                </a:cubicBezTo>
                <a:cubicBezTo>
                  <a:pt x="433" y="439"/>
                  <a:pt x="427" y="447"/>
                  <a:pt x="423" y="446"/>
                </a:cubicBezTo>
                <a:cubicBezTo>
                  <a:pt x="412" y="446"/>
                  <a:pt x="412" y="446"/>
                  <a:pt x="412" y="4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11">
            <a:extLst>
              <a:ext uri="{FF2B5EF4-FFF2-40B4-BE49-F238E27FC236}">
                <a16:creationId xmlns:a16="http://schemas.microsoft.com/office/drawing/2014/main" id="{DEA66013-0A6D-404B-98DD-08E5BF56D770}"/>
              </a:ext>
            </a:extLst>
          </p:cNvPr>
          <p:cNvSpPr>
            <a:spLocks noEditPoints="1"/>
          </p:cNvSpPr>
          <p:nvPr/>
        </p:nvSpPr>
        <p:spPr bwMode="auto">
          <a:xfrm>
            <a:off x="8183271" y="2549900"/>
            <a:ext cx="2143522" cy="2259294"/>
          </a:xfrm>
          <a:custGeom>
            <a:avLst/>
            <a:gdLst/>
            <a:ahLst/>
            <a:cxnLst>
              <a:cxn ang="0">
                <a:pos x="489" y="495"/>
              </a:cxn>
              <a:cxn ang="0">
                <a:pos x="475" y="497"/>
              </a:cxn>
              <a:cxn ang="0">
                <a:pos x="485" y="501"/>
              </a:cxn>
              <a:cxn ang="0">
                <a:pos x="494" y="496"/>
              </a:cxn>
              <a:cxn ang="0">
                <a:pos x="116" y="819"/>
              </a:cxn>
              <a:cxn ang="0">
                <a:pos x="68" y="785"/>
              </a:cxn>
              <a:cxn ang="0">
                <a:pos x="11" y="746"/>
              </a:cxn>
              <a:cxn ang="0">
                <a:pos x="16" y="655"/>
              </a:cxn>
              <a:cxn ang="0">
                <a:pos x="23" y="590"/>
              </a:cxn>
              <a:cxn ang="0">
                <a:pos x="103" y="553"/>
              </a:cxn>
              <a:cxn ang="0">
                <a:pos x="131" y="552"/>
              </a:cxn>
              <a:cxn ang="0">
                <a:pos x="135" y="514"/>
              </a:cxn>
              <a:cxn ang="0">
                <a:pos x="137" y="457"/>
              </a:cxn>
              <a:cxn ang="0">
                <a:pos x="141" y="409"/>
              </a:cxn>
              <a:cxn ang="0">
                <a:pos x="119" y="352"/>
              </a:cxn>
              <a:cxn ang="0">
                <a:pos x="85" y="328"/>
              </a:cxn>
              <a:cxn ang="0">
                <a:pos x="110" y="274"/>
              </a:cxn>
              <a:cxn ang="0">
                <a:pos x="161" y="232"/>
              </a:cxn>
              <a:cxn ang="0">
                <a:pos x="210" y="175"/>
              </a:cxn>
              <a:cxn ang="0">
                <a:pos x="249" y="84"/>
              </a:cxn>
              <a:cxn ang="0">
                <a:pos x="268" y="50"/>
              </a:cxn>
              <a:cxn ang="0">
                <a:pos x="312" y="24"/>
              </a:cxn>
              <a:cxn ang="0">
                <a:pos x="334" y="73"/>
              </a:cxn>
              <a:cxn ang="0">
                <a:pos x="313" y="121"/>
              </a:cxn>
              <a:cxn ang="0">
                <a:pos x="312" y="177"/>
              </a:cxn>
              <a:cxn ang="0">
                <a:pos x="355" y="238"/>
              </a:cxn>
              <a:cxn ang="0">
                <a:pos x="378" y="298"/>
              </a:cxn>
              <a:cxn ang="0">
                <a:pos x="437" y="245"/>
              </a:cxn>
              <a:cxn ang="0">
                <a:pos x="529" y="210"/>
              </a:cxn>
              <a:cxn ang="0">
                <a:pos x="551" y="157"/>
              </a:cxn>
              <a:cxn ang="0">
                <a:pos x="587" y="84"/>
              </a:cxn>
              <a:cxn ang="0">
                <a:pos x="652" y="78"/>
              </a:cxn>
              <a:cxn ang="0">
                <a:pos x="655" y="8"/>
              </a:cxn>
              <a:cxn ang="0">
                <a:pos x="736" y="25"/>
              </a:cxn>
              <a:cxn ang="0">
                <a:pos x="744" y="63"/>
              </a:cxn>
              <a:cxn ang="0">
                <a:pos x="726" y="147"/>
              </a:cxn>
              <a:cxn ang="0">
                <a:pos x="763" y="230"/>
              </a:cxn>
              <a:cxn ang="0">
                <a:pos x="782" y="272"/>
              </a:cxn>
              <a:cxn ang="0">
                <a:pos x="743" y="301"/>
              </a:cxn>
              <a:cxn ang="0">
                <a:pos x="672" y="348"/>
              </a:cxn>
              <a:cxn ang="0">
                <a:pos x="618" y="374"/>
              </a:cxn>
              <a:cxn ang="0">
                <a:pos x="634" y="411"/>
              </a:cxn>
              <a:cxn ang="0">
                <a:pos x="594" y="432"/>
              </a:cxn>
              <a:cxn ang="0">
                <a:pos x="536" y="460"/>
              </a:cxn>
              <a:cxn ang="0">
                <a:pos x="490" y="482"/>
              </a:cxn>
              <a:cxn ang="0">
                <a:pos x="447" y="477"/>
              </a:cxn>
              <a:cxn ang="0">
                <a:pos x="404" y="499"/>
              </a:cxn>
              <a:cxn ang="0">
                <a:pos x="380" y="540"/>
              </a:cxn>
              <a:cxn ang="0">
                <a:pos x="350" y="554"/>
              </a:cxn>
              <a:cxn ang="0">
                <a:pos x="317" y="567"/>
              </a:cxn>
              <a:cxn ang="0">
                <a:pos x="290" y="570"/>
              </a:cxn>
              <a:cxn ang="0">
                <a:pos x="267" y="603"/>
              </a:cxn>
              <a:cxn ang="0">
                <a:pos x="275" y="645"/>
              </a:cxn>
              <a:cxn ang="0">
                <a:pos x="272" y="689"/>
              </a:cxn>
              <a:cxn ang="0">
                <a:pos x="277" y="748"/>
              </a:cxn>
              <a:cxn ang="0">
                <a:pos x="272" y="787"/>
              </a:cxn>
              <a:cxn ang="0">
                <a:pos x="277" y="760"/>
              </a:cxn>
              <a:cxn ang="0">
                <a:pos x="246" y="739"/>
              </a:cxn>
              <a:cxn ang="0">
                <a:pos x="217" y="728"/>
              </a:cxn>
              <a:cxn ang="0">
                <a:pos x="165" y="743"/>
              </a:cxn>
              <a:cxn ang="0">
                <a:pos x="116" y="796"/>
              </a:cxn>
            </a:cxnLst>
            <a:rect l="0" t="0" r="r" b="b"/>
            <a:pathLst>
              <a:path w="785" h="828">
                <a:moveTo>
                  <a:pt x="493" y="495"/>
                </a:moveTo>
                <a:cubicBezTo>
                  <a:pt x="492" y="495"/>
                  <a:pt x="491" y="496"/>
                  <a:pt x="490" y="496"/>
                </a:cubicBezTo>
                <a:cubicBezTo>
                  <a:pt x="490" y="496"/>
                  <a:pt x="489" y="495"/>
                  <a:pt x="489" y="495"/>
                </a:cubicBezTo>
                <a:cubicBezTo>
                  <a:pt x="488" y="494"/>
                  <a:pt x="486" y="495"/>
                  <a:pt x="484" y="495"/>
                </a:cubicBezTo>
                <a:cubicBezTo>
                  <a:pt x="483" y="496"/>
                  <a:pt x="482" y="496"/>
                  <a:pt x="480" y="496"/>
                </a:cubicBezTo>
                <a:cubicBezTo>
                  <a:pt x="478" y="496"/>
                  <a:pt x="477" y="496"/>
                  <a:pt x="475" y="497"/>
                </a:cubicBezTo>
                <a:cubicBezTo>
                  <a:pt x="473" y="499"/>
                  <a:pt x="475" y="502"/>
                  <a:pt x="477" y="502"/>
                </a:cubicBezTo>
                <a:cubicBezTo>
                  <a:pt x="480" y="503"/>
                  <a:pt x="481" y="503"/>
                  <a:pt x="483" y="502"/>
                </a:cubicBezTo>
                <a:cubicBezTo>
                  <a:pt x="484" y="501"/>
                  <a:pt x="484" y="501"/>
                  <a:pt x="485" y="501"/>
                </a:cubicBezTo>
                <a:cubicBezTo>
                  <a:pt x="487" y="501"/>
                  <a:pt x="489" y="501"/>
                  <a:pt x="491" y="501"/>
                </a:cubicBezTo>
                <a:cubicBezTo>
                  <a:pt x="492" y="501"/>
                  <a:pt x="494" y="500"/>
                  <a:pt x="494" y="500"/>
                </a:cubicBezTo>
                <a:cubicBezTo>
                  <a:pt x="496" y="498"/>
                  <a:pt x="495" y="497"/>
                  <a:pt x="494" y="496"/>
                </a:cubicBezTo>
                <a:cubicBezTo>
                  <a:pt x="493" y="495"/>
                  <a:pt x="493" y="495"/>
                  <a:pt x="493" y="495"/>
                </a:cubicBezTo>
                <a:close/>
                <a:moveTo>
                  <a:pt x="116" y="819"/>
                </a:moveTo>
                <a:cubicBezTo>
                  <a:pt x="116" y="819"/>
                  <a:pt x="116" y="819"/>
                  <a:pt x="116" y="819"/>
                </a:cubicBezTo>
                <a:cubicBezTo>
                  <a:pt x="108" y="813"/>
                  <a:pt x="108" y="813"/>
                  <a:pt x="108" y="813"/>
                </a:cubicBezTo>
                <a:cubicBezTo>
                  <a:pt x="97" y="808"/>
                  <a:pt x="78" y="828"/>
                  <a:pt x="84" y="803"/>
                </a:cubicBezTo>
                <a:cubicBezTo>
                  <a:pt x="87" y="793"/>
                  <a:pt x="82" y="774"/>
                  <a:pt x="68" y="785"/>
                </a:cubicBezTo>
                <a:cubicBezTo>
                  <a:pt x="58" y="792"/>
                  <a:pt x="58" y="798"/>
                  <a:pt x="56" y="782"/>
                </a:cubicBezTo>
                <a:cubicBezTo>
                  <a:pt x="54" y="768"/>
                  <a:pt x="40" y="770"/>
                  <a:pt x="30" y="777"/>
                </a:cubicBezTo>
                <a:cubicBezTo>
                  <a:pt x="7" y="792"/>
                  <a:pt x="10" y="758"/>
                  <a:pt x="11" y="746"/>
                </a:cubicBezTo>
                <a:cubicBezTo>
                  <a:pt x="16" y="737"/>
                  <a:pt x="26" y="718"/>
                  <a:pt x="23" y="707"/>
                </a:cubicBezTo>
                <a:cubicBezTo>
                  <a:pt x="21" y="694"/>
                  <a:pt x="0" y="695"/>
                  <a:pt x="1" y="676"/>
                </a:cubicBezTo>
                <a:cubicBezTo>
                  <a:pt x="2" y="666"/>
                  <a:pt x="12" y="663"/>
                  <a:pt x="16" y="655"/>
                </a:cubicBezTo>
                <a:cubicBezTo>
                  <a:pt x="17" y="651"/>
                  <a:pt x="14" y="642"/>
                  <a:pt x="12" y="639"/>
                </a:cubicBezTo>
                <a:cubicBezTo>
                  <a:pt x="5" y="622"/>
                  <a:pt x="25" y="625"/>
                  <a:pt x="29" y="613"/>
                </a:cubicBezTo>
                <a:cubicBezTo>
                  <a:pt x="34" y="598"/>
                  <a:pt x="8" y="611"/>
                  <a:pt x="23" y="590"/>
                </a:cubicBezTo>
                <a:cubicBezTo>
                  <a:pt x="27" y="583"/>
                  <a:pt x="29" y="573"/>
                  <a:pt x="31" y="565"/>
                </a:cubicBezTo>
                <a:cubicBezTo>
                  <a:pt x="34" y="554"/>
                  <a:pt x="47" y="547"/>
                  <a:pt x="57" y="546"/>
                </a:cubicBezTo>
                <a:cubicBezTo>
                  <a:pt x="71" y="545"/>
                  <a:pt x="96" y="537"/>
                  <a:pt x="103" y="553"/>
                </a:cubicBezTo>
                <a:cubicBezTo>
                  <a:pt x="108" y="564"/>
                  <a:pt x="111" y="562"/>
                  <a:pt x="119" y="553"/>
                </a:cubicBezTo>
                <a:cubicBezTo>
                  <a:pt x="121" y="551"/>
                  <a:pt x="122" y="551"/>
                  <a:pt x="125" y="552"/>
                </a:cubicBezTo>
                <a:cubicBezTo>
                  <a:pt x="127" y="553"/>
                  <a:pt x="128" y="553"/>
                  <a:pt x="131" y="552"/>
                </a:cubicBezTo>
                <a:cubicBezTo>
                  <a:pt x="134" y="552"/>
                  <a:pt x="138" y="551"/>
                  <a:pt x="141" y="548"/>
                </a:cubicBezTo>
                <a:cubicBezTo>
                  <a:pt x="145" y="544"/>
                  <a:pt x="143" y="534"/>
                  <a:pt x="141" y="529"/>
                </a:cubicBezTo>
                <a:cubicBezTo>
                  <a:pt x="138" y="525"/>
                  <a:pt x="135" y="520"/>
                  <a:pt x="135" y="514"/>
                </a:cubicBezTo>
                <a:cubicBezTo>
                  <a:pt x="128" y="509"/>
                  <a:pt x="119" y="483"/>
                  <a:pt x="128" y="477"/>
                </a:cubicBezTo>
                <a:cubicBezTo>
                  <a:pt x="130" y="476"/>
                  <a:pt x="136" y="477"/>
                  <a:pt x="136" y="473"/>
                </a:cubicBezTo>
                <a:cubicBezTo>
                  <a:pt x="136" y="466"/>
                  <a:pt x="128" y="463"/>
                  <a:pt x="137" y="457"/>
                </a:cubicBezTo>
                <a:cubicBezTo>
                  <a:pt x="144" y="453"/>
                  <a:pt x="150" y="451"/>
                  <a:pt x="156" y="443"/>
                </a:cubicBezTo>
                <a:cubicBezTo>
                  <a:pt x="161" y="436"/>
                  <a:pt x="170" y="421"/>
                  <a:pt x="157" y="415"/>
                </a:cubicBezTo>
                <a:cubicBezTo>
                  <a:pt x="150" y="415"/>
                  <a:pt x="143" y="417"/>
                  <a:pt x="141" y="409"/>
                </a:cubicBezTo>
                <a:cubicBezTo>
                  <a:pt x="140" y="403"/>
                  <a:pt x="140" y="397"/>
                  <a:pt x="140" y="391"/>
                </a:cubicBezTo>
                <a:cubicBezTo>
                  <a:pt x="140" y="381"/>
                  <a:pt x="150" y="375"/>
                  <a:pt x="136" y="367"/>
                </a:cubicBezTo>
                <a:cubicBezTo>
                  <a:pt x="129" y="363"/>
                  <a:pt x="127" y="355"/>
                  <a:pt x="119" y="352"/>
                </a:cubicBezTo>
                <a:cubicBezTo>
                  <a:pt x="107" y="348"/>
                  <a:pt x="90" y="355"/>
                  <a:pt x="79" y="350"/>
                </a:cubicBezTo>
                <a:cubicBezTo>
                  <a:pt x="79" y="350"/>
                  <a:pt x="79" y="350"/>
                  <a:pt x="79" y="350"/>
                </a:cubicBezTo>
                <a:cubicBezTo>
                  <a:pt x="85" y="328"/>
                  <a:pt x="85" y="328"/>
                  <a:pt x="85" y="328"/>
                </a:cubicBezTo>
                <a:cubicBezTo>
                  <a:pt x="88" y="317"/>
                  <a:pt x="89" y="308"/>
                  <a:pt x="98" y="301"/>
                </a:cubicBezTo>
                <a:cubicBezTo>
                  <a:pt x="102" y="298"/>
                  <a:pt x="106" y="297"/>
                  <a:pt x="109" y="291"/>
                </a:cubicBezTo>
                <a:cubicBezTo>
                  <a:pt x="112" y="285"/>
                  <a:pt x="110" y="280"/>
                  <a:pt x="110" y="274"/>
                </a:cubicBezTo>
                <a:cubicBezTo>
                  <a:pt x="110" y="268"/>
                  <a:pt x="108" y="255"/>
                  <a:pt x="115" y="253"/>
                </a:cubicBezTo>
                <a:cubicBezTo>
                  <a:pt x="121" y="252"/>
                  <a:pt x="123" y="258"/>
                  <a:pt x="129" y="251"/>
                </a:cubicBezTo>
                <a:cubicBezTo>
                  <a:pt x="139" y="240"/>
                  <a:pt x="146" y="234"/>
                  <a:pt x="161" y="232"/>
                </a:cubicBezTo>
                <a:cubicBezTo>
                  <a:pt x="183" y="229"/>
                  <a:pt x="177" y="208"/>
                  <a:pt x="184" y="193"/>
                </a:cubicBezTo>
                <a:cubicBezTo>
                  <a:pt x="187" y="186"/>
                  <a:pt x="194" y="185"/>
                  <a:pt x="201" y="183"/>
                </a:cubicBezTo>
                <a:cubicBezTo>
                  <a:pt x="205" y="182"/>
                  <a:pt x="207" y="177"/>
                  <a:pt x="210" y="175"/>
                </a:cubicBezTo>
                <a:cubicBezTo>
                  <a:pt x="215" y="172"/>
                  <a:pt x="219" y="171"/>
                  <a:pt x="224" y="168"/>
                </a:cubicBezTo>
                <a:cubicBezTo>
                  <a:pt x="244" y="163"/>
                  <a:pt x="244" y="146"/>
                  <a:pt x="238" y="130"/>
                </a:cubicBezTo>
                <a:cubicBezTo>
                  <a:pt x="232" y="112"/>
                  <a:pt x="235" y="97"/>
                  <a:pt x="249" y="84"/>
                </a:cubicBezTo>
                <a:cubicBezTo>
                  <a:pt x="252" y="80"/>
                  <a:pt x="256" y="77"/>
                  <a:pt x="259" y="73"/>
                </a:cubicBezTo>
                <a:cubicBezTo>
                  <a:pt x="263" y="69"/>
                  <a:pt x="264" y="64"/>
                  <a:pt x="266" y="58"/>
                </a:cubicBezTo>
                <a:cubicBezTo>
                  <a:pt x="268" y="50"/>
                  <a:pt x="268" y="50"/>
                  <a:pt x="268" y="50"/>
                </a:cubicBezTo>
                <a:cubicBezTo>
                  <a:pt x="268" y="50"/>
                  <a:pt x="268" y="50"/>
                  <a:pt x="268" y="50"/>
                </a:cubicBezTo>
                <a:cubicBezTo>
                  <a:pt x="274" y="53"/>
                  <a:pt x="295" y="53"/>
                  <a:pt x="301" y="50"/>
                </a:cubicBezTo>
                <a:cubicBezTo>
                  <a:pt x="310" y="45"/>
                  <a:pt x="309" y="32"/>
                  <a:pt x="312" y="24"/>
                </a:cubicBezTo>
                <a:cubicBezTo>
                  <a:pt x="317" y="11"/>
                  <a:pt x="346" y="19"/>
                  <a:pt x="355" y="23"/>
                </a:cubicBezTo>
                <a:cubicBezTo>
                  <a:pt x="368" y="29"/>
                  <a:pt x="355" y="69"/>
                  <a:pt x="347" y="72"/>
                </a:cubicBezTo>
                <a:cubicBezTo>
                  <a:pt x="342" y="74"/>
                  <a:pt x="339" y="72"/>
                  <a:pt x="334" y="73"/>
                </a:cubicBezTo>
                <a:cubicBezTo>
                  <a:pt x="325" y="75"/>
                  <a:pt x="323" y="83"/>
                  <a:pt x="331" y="88"/>
                </a:cubicBezTo>
                <a:cubicBezTo>
                  <a:pt x="339" y="93"/>
                  <a:pt x="333" y="101"/>
                  <a:pt x="329" y="106"/>
                </a:cubicBezTo>
                <a:cubicBezTo>
                  <a:pt x="327" y="112"/>
                  <a:pt x="319" y="117"/>
                  <a:pt x="313" y="121"/>
                </a:cubicBezTo>
                <a:cubicBezTo>
                  <a:pt x="309" y="123"/>
                  <a:pt x="293" y="134"/>
                  <a:pt x="297" y="141"/>
                </a:cubicBezTo>
                <a:cubicBezTo>
                  <a:pt x="303" y="150"/>
                  <a:pt x="304" y="153"/>
                  <a:pt x="304" y="164"/>
                </a:cubicBezTo>
                <a:cubicBezTo>
                  <a:pt x="304" y="170"/>
                  <a:pt x="309" y="173"/>
                  <a:pt x="312" y="177"/>
                </a:cubicBezTo>
                <a:cubicBezTo>
                  <a:pt x="316" y="182"/>
                  <a:pt x="317" y="200"/>
                  <a:pt x="323" y="201"/>
                </a:cubicBezTo>
                <a:cubicBezTo>
                  <a:pt x="331" y="203"/>
                  <a:pt x="334" y="203"/>
                  <a:pt x="334" y="214"/>
                </a:cubicBezTo>
                <a:cubicBezTo>
                  <a:pt x="334" y="235"/>
                  <a:pt x="333" y="237"/>
                  <a:pt x="355" y="238"/>
                </a:cubicBezTo>
                <a:cubicBezTo>
                  <a:pt x="368" y="240"/>
                  <a:pt x="353" y="252"/>
                  <a:pt x="353" y="261"/>
                </a:cubicBezTo>
                <a:cubicBezTo>
                  <a:pt x="354" y="278"/>
                  <a:pt x="331" y="292"/>
                  <a:pt x="339" y="313"/>
                </a:cubicBezTo>
                <a:cubicBezTo>
                  <a:pt x="343" y="326"/>
                  <a:pt x="372" y="303"/>
                  <a:pt x="378" y="298"/>
                </a:cubicBezTo>
                <a:cubicBezTo>
                  <a:pt x="387" y="291"/>
                  <a:pt x="401" y="285"/>
                  <a:pt x="406" y="274"/>
                </a:cubicBezTo>
                <a:cubicBezTo>
                  <a:pt x="409" y="267"/>
                  <a:pt x="412" y="253"/>
                  <a:pt x="419" y="249"/>
                </a:cubicBezTo>
                <a:cubicBezTo>
                  <a:pt x="425" y="246"/>
                  <a:pt x="429" y="250"/>
                  <a:pt x="437" y="245"/>
                </a:cubicBezTo>
                <a:cubicBezTo>
                  <a:pt x="466" y="225"/>
                  <a:pt x="457" y="264"/>
                  <a:pt x="484" y="255"/>
                </a:cubicBezTo>
                <a:cubicBezTo>
                  <a:pt x="494" y="246"/>
                  <a:pt x="502" y="234"/>
                  <a:pt x="511" y="223"/>
                </a:cubicBezTo>
                <a:cubicBezTo>
                  <a:pt x="517" y="216"/>
                  <a:pt x="519" y="214"/>
                  <a:pt x="529" y="210"/>
                </a:cubicBezTo>
                <a:cubicBezTo>
                  <a:pt x="541" y="206"/>
                  <a:pt x="533" y="191"/>
                  <a:pt x="538" y="183"/>
                </a:cubicBezTo>
                <a:cubicBezTo>
                  <a:pt x="540" y="178"/>
                  <a:pt x="544" y="176"/>
                  <a:pt x="546" y="172"/>
                </a:cubicBezTo>
                <a:cubicBezTo>
                  <a:pt x="549" y="167"/>
                  <a:pt x="550" y="163"/>
                  <a:pt x="551" y="157"/>
                </a:cubicBezTo>
                <a:cubicBezTo>
                  <a:pt x="554" y="144"/>
                  <a:pt x="557" y="133"/>
                  <a:pt x="562" y="121"/>
                </a:cubicBezTo>
                <a:cubicBezTo>
                  <a:pt x="566" y="113"/>
                  <a:pt x="566" y="107"/>
                  <a:pt x="566" y="97"/>
                </a:cubicBezTo>
                <a:cubicBezTo>
                  <a:pt x="566" y="83"/>
                  <a:pt x="574" y="73"/>
                  <a:pt x="587" y="84"/>
                </a:cubicBezTo>
                <a:cubicBezTo>
                  <a:pt x="600" y="93"/>
                  <a:pt x="604" y="75"/>
                  <a:pt x="615" y="75"/>
                </a:cubicBezTo>
                <a:cubicBezTo>
                  <a:pt x="621" y="75"/>
                  <a:pt x="623" y="85"/>
                  <a:pt x="627" y="89"/>
                </a:cubicBezTo>
                <a:cubicBezTo>
                  <a:pt x="634" y="99"/>
                  <a:pt x="652" y="87"/>
                  <a:pt x="652" y="78"/>
                </a:cubicBezTo>
                <a:cubicBezTo>
                  <a:pt x="653" y="69"/>
                  <a:pt x="653" y="54"/>
                  <a:pt x="657" y="47"/>
                </a:cubicBezTo>
                <a:cubicBezTo>
                  <a:pt x="660" y="37"/>
                  <a:pt x="635" y="43"/>
                  <a:pt x="636" y="32"/>
                </a:cubicBezTo>
                <a:cubicBezTo>
                  <a:pt x="637" y="24"/>
                  <a:pt x="649" y="13"/>
                  <a:pt x="655" y="8"/>
                </a:cubicBezTo>
                <a:cubicBezTo>
                  <a:pt x="662" y="0"/>
                  <a:pt x="665" y="5"/>
                  <a:pt x="672" y="8"/>
                </a:cubicBezTo>
                <a:cubicBezTo>
                  <a:pt x="679" y="11"/>
                  <a:pt x="685" y="4"/>
                  <a:pt x="691" y="2"/>
                </a:cubicBezTo>
                <a:cubicBezTo>
                  <a:pt x="700" y="0"/>
                  <a:pt x="729" y="19"/>
                  <a:pt x="736" y="25"/>
                </a:cubicBezTo>
                <a:cubicBezTo>
                  <a:pt x="742" y="33"/>
                  <a:pt x="742" y="33"/>
                  <a:pt x="742" y="33"/>
                </a:cubicBezTo>
                <a:cubicBezTo>
                  <a:pt x="742" y="33"/>
                  <a:pt x="742" y="33"/>
                  <a:pt x="742" y="33"/>
                </a:cubicBezTo>
                <a:cubicBezTo>
                  <a:pt x="746" y="44"/>
                  <a:pt x="740" y="53"/>
                  <a:pt x="744" y="63"/>
                </a:cubicBezTo>
                <a:cubicBezTo>
                  <a:pt x="752" y="83"/>
                  <a:pt x="726" y="89"/>
                  <a:pt x="726" y="105"/>
                </a:cubicBezTo>
                <a:cubicBezTo>
                  <a:pt x="726" y="112"/>
                  <a:pt x="737" y="120"/>
                  <a:pt x="730" y="127"/>
                </a:cubicBezTo>
                <a:cubicBezTo>
                  <a:pt x="723" y="133"/>
                  <a:pt x="724" y="138"/>
                  <a:pt x="726" y="147"/>
                </a:cubicBezTo>
                <a:cubicBezTo>
                  <a:pt x="729" y="157"/>
                  <a:pt x="736" y="165"/>
                  <a:pt x="738" y="177"/>
                </a:cubicBezTo>
                <a:cubicBezTo>
                  <a:pt x="739" y="187"/>
                  <a:pt x="739" y="192"/>
                  <a:pt x="745" y="200"/>
                </a:cubicBezTo>
                <a:cubicBezTo>
                  <a:pt x="755" y="214"/>
                  <a:pt x="765" y="211"/>
                  <a:pt x="763" y="230"/>
                </a:cubicBezTo>
                <a:cubicBezTo>
                  <a:pt x="761" y="247"/>
                  <a:pt x="779" y="256"/>
                  <a:pt x="785" y="269"/>
                </a:cubicBezTo>
                <a:cubicBezTo>
                  <a:pt x="785" y="269"/>
                  <a:pt x="785" y="269"/>
                  <a:pt x="785" y="269"/>
                </a:cubicBezTo>
                <a:cubicBezTo>
                  <a:pt x="784" y="270"/>
                  <a:pt x="783" y="271"/>
                  <a:pt x="782" y="272"/>
                </a:cubicBezTo>
                <a:cubicBezTo>
                  <a:pt x="777" y="281"/>
                  <a:pt x="775" y="288"/>
                  <a:pt x="766" y="294"/>
                </a:cubicBezTo>
                <a:cubicBezTo>
                  <a:pt x="765" y="295"/>
                  <a:pt x="759" y="293"/>
                  <a:pt x="757" y="293"/>
                </a:cubicBezTo>
                <a:cubicBezTo>
                  <a:pt x="755" y="293"/>
                  <a:pt x="747" y="300"/>
                  <a:pt x="743" y="301"/>
                </a:cubicBezTo>
                <a:cubicBezTo>
                  <a:pt x="739" y="302"/>
                  <a:pt x="735" y="301"/>
                  <a:pt x="731" y="305"/>
                </a:cubicBezTo>
                <a:cubicBezTo>
                  <a:pt x="720" y="316"/>
                  <a:pt x="711" y="333"/>
                  <a:pt x="694" y="338"/>
                </a:cubicBezTo>
                <a:cubicBezTo>
                  <a:pt x="692" y="341"/>
                  <a:pt x="674" y="352"/>
                  <a:pt x="672" y="348"/>
                </a:cubicBezTo>
                <a:cubicBezTo>
                  <a:pt x="651" y="356"/>
                  <a:pt x="651" y="356"/>
                  <a:pt x="651" y="356"/>
                </a:cubicBezTo>
                <a:cubicBezTo>
                  <a:pt x="648" y="357"/>
                  <a:pt x="631" y="368"/>
                  <a:pt x="631" y="362"/>
                </a:cubicBezTo>
                <a:cubicBezTo>
                  <a:pt x="630" y="362"/>
                  <a:pt x="619" y="372"/>
                  <a:pt x="618" y="374"/>
                </a:cubicBezTo>
                <a:cubicBezTo>
                  <a:pt x="618" y="377"/>
                  <a:pt x="624" y="381"/>
                  <a:pt x="624" y="385"/>
                </a:cubicBezTo>
                <a:cubicBezTo>
                  <a:pt x="624" y="388"/>
                  <a:pt x="632" y="388"/>
                  <a:pt x="633" y="397"/>
                </a:cubicBezTo>
                <a:cubicBezTo>
                  <a:pt x="633" y="401"/>
                  <a:pt x="635" y="408"/>
                  <a:pt x="634" y="411"/>
                </a:cubicBezTo>
                <a:cubicBezTo>
                  <a:pt x="633" y="411"/>
                  <a:pt x="630" y="407"/>
                  <a:pt x="630" y="410"/>
                </a:cubicBezTo>
                <a:cubicBezTo>
                  <a:pt x="630" y="420"/>
                  <a:pt x="620" y="418"/>
                  <a:pt x="614" y="418"/>
                </a:cubicBezTo>
                <a:cubicBezTo>
                  <a:pt x="604" y="419"/>
                  <a:pt x="600" y="426"/>
                  <a:pt x="594" y="432"/>
                </a:cubicBezTo>
                <a:cubicBezTo>
                  <a:pt x="591" y="438"/>
                  <a:pt x="582" y="439"/>
                  <a:pt x="576" y="439"/>
                </a:cubicBezTo>
                <a:cubicBezTo>
                  <a:pt x="571" y="439"/>
                  <a:pt x="572" y="449"/>
                  <a:pt x="566" y="450"/>
                </a:cubicBezTo>
                <a:cubicBezTo>
                  <a:pt x="554" y="450"/>
                  <a:pt x="544" y="451"/>
                  <a:pt x="536" y="460"/>
                </a:cubicBezTo>
                <a:cubicBezTo>
                  <a:pt x="528" y="469"/>
                  <a:pt x="528" y="496"/>
                  <a:pt x="516" y="471"/>
                </a:cubicBezTo>
                <a:cubicBezTo>
                  <a:pt x="514" y="467"/>
                  <a:pt x="503" y="464"/>
                  <a:pt x="499" y="467"/>
                </a:cubicBezTo>
                <a:cubicBezTo>
                  <a:pt x="491" y="473"/>
                  <a:pt x="506" y="482"/>
                  <a:pt x="490" y="482"/>
                </a:cubicBezTo>
                <a:cubicBezTo>
                  <a:pt x="477" y="479"/>
                  <a:pt x="478" y="490"/>
                  <a:pt x="472" y="490"/>
                </a:cubicBezTo>
                <a:cubicBezTo>
                  <a:pt x="472" y="479"/>
                  <a:pt x="469" y="478"/>
                  <a:pt x="458" y="480"/>
                </a:cubicBezTo>
                <a:cubicBezTo>
                  <a:pt x="454" y="481"/>
                  <a:pt x="450" y="476"/>
                  <a:pt x="447" y="477"/>
                </a:cubicBezTo>
                <a:cubicBezTo>
                  <a:pt x="437" y="480"/>
                  <a:pt x="440" y="472"/>
                  <a:pt x="432" y="474"/>
                </a:cubicBezTo>
                <a:cubicBezTo>
                  <a:pt x="429" y="474"/>
                  <a:pt x="417" y="467"/>
                  <a:pt x="420" y="476"/>
                </a:cubicBezTo>
                <a:cubicBezTo>
                  <a:pt x="422" y="480"/>
                  <a:pt x="407" y="495"/>
                  <a:pt x="404" y="499"/>
                </a:cubicBezTo>
                <a:cubicBezTo>
                  <a:pt x="397" y="508"/>
                  <a:pt x="393" y="496"/>
                  <a:pt x="386" y="510"/>
                </a:cubicBezTo>
                <a:cubicBezTo>
                  <a:pt x="385" y="512"/>
                  <a:pt x="382" y="515"/>
                  <a:pt x="382" y="517"/>
                </a:cubicBezTo>
                <a:cubicBezTo>
                  <a:pt x="382" y="522"/>
                  <a:pt x="388" y="537"/>
                  <a:pt x="380" y="540"/>
                </a:cubicBezTo>
                <a:cubicBezTo>
                  <a:pt x="374" y="542"/>
                  <a:pt x="373" y="537"/>
                  <a:pt x="366" y="541"/>
                </a:cubicBezTo>
                <a:cubicBezTo>
                  <a:pt x="359" y="544"/>
                  <a:pt x="358" y="535"/>
                  <a:pt x="352" y="541"/>
                </a:cubicBezTo>
                <a:cubicBezTo>
                  <a:pt x="353" y="545"/>
                  <a:pt x="356" y="552"/>
                  <a:pt x="350" y="554"/>
                </a:cubicBezTo>
                <a:cubicBezTo>
                  <a:pt x="347" y="555"/>
                  <a:pt x="343" y="554"/>
                  <a:pt x="340" y="554"/>
                </a:cubicBezTo>
                <a:cubicBezTo>
                  <a:pt x="337" y="554"/>
                  <a:pt x="328" y="558"/>
                  <a:pt x="325" y="559"/>
                </a:cubicBezTo>
                <a:cubicBezTo>
                  <a:pt x="320" y="561"/>
                  <a:pt x="320" y="564"/>
                  <a:pt x="317" y="567"/>
                </a:cubicBezTo>
                <a:cubicBezTo>
                  <a:pt x="312" y="573"/>
                  <a:pt x="309" y="561"/>
                  <a:pt x="302" y="567"/>
                </a:cubicBezTo>
                <a:cubicBezTo>
                  <a:pt x="299" y="569"/>
                  <a:pt x="292" y="575"/>
                  <a:pt x="291" y="570"/>
                </a:cubicBezTo>
                <a:cubicBezTo>
                  <a:pt x="290" y="570"/>
                  <a:pt x="290" y="570"/>
                  <a:pt x="290" y="570"/>
                </a:cubicBezTo>
                <a:cubicBezTo>
                  <a:pt x="290" y="576"/>
                  <a:pt x="288" y="578"/>
                  <a:pt x="284" y="581"/>
                </a:cubicBezTo>
                <a:cubicBezTo>
                  <a:pt x="280" y="584"/>
                  <a:pt x="280" y="587"/>
                  <a:pt x="279" y="591"/>
                </a:cubicBezTo>
                <a:cubicBezTo>
                  <a:pt x="279" y="591"/>
                  <a:pt x="269" y="601"/>
                  <a:pt x="267" y="603"/>
                </a:cubicBezTo>
                <a:cubicBezTo>
                  <a:pt x="264" y="609"/>
                  <a:pt x="262" y="619"/>
                  <a:pt x="260" y="625"/>
                </a:cubicBezTo>
                <a:cubicBezTo>
                  <a:pt x="260" y="629"/>
                  <a:pt x="262" y="642"/>
                  <a:pt x="265" y="645"/>
                </a:cubicBezTo>
                <a:cubicBezTo>
                  <a:pt x="270" y="650"/>
                  <a:pt x="272" y="642"/>
                  <a:pt x="275" y="645"/>
                </a:cubicBezTo>
                <a:cubicBezTo>
                  <a:pt x="278" y="647"/>
                  <a:pt x="286" y="660"/>
                  <a:pt x="287" y="663"/>
                </a:cubicBezTo>
                <a:cubicBezTo>
                  <a:pt x="288" y="670"/>
                  <a:pt x="280" y="671"/>
                  <a:pt x="279" y="676"/>
                </a:cubicBezTo>
                <a:cubicBezTo>
                  <a:pt x="278" y="682"/>
                  <a:pt x="277" y="686"/>
                  <a:pt x="272" y="689"/>
                </a:cubicBezTo>
                <a:cubicBezTo>
                  <a:pt x="268" y="691"/>
                  <a:pt x="270" y="704"/>
                  <a:pt x="269" y="709"/>
                </a:cubicBezTo>
                <a:cubicBezTo>
                  <a:pt x="268" y="718"/>
                  <a:pt x="274" y="725"/>
                  <a:pt x="274" y="734"/>
                </a:cubicBezTo>
                <a:cubicBezTo>
                  <a:pt x="276" y="738"/>
                  <a:pt x="275" y="745"/>
                  <a:pt x="277" y="748"/>
                </a:cubicBezTo>
                <a:cubicBezTo>
                  <a:pt x="280" y="754"/>
                  <a:pt x="281" y="761"/>
                  <a:pt x="282" y="767"/>
                </a:cubicBezTo>
                <a:cubicBezTo>
                  <a:pt x="282" y="772"/>
                  <a:pt x="288" y="779"/>
                  <a:pt x="286" y="784"/>
                </a:cubicBezTo>
                <a:cubicBezTo>
                  <a:pt x="283" y="788"/>
                  <a:pt x="277" y="788"/>
                  <a:pt x="272" y="787"/>
                </a:cubicBezTo>
                <a:cubicBezTo>
                  <a:pt x="266" y="786"/>
                  <a:pt x="268" y="780"/>
                  <a:pt x="271" y="776"/>
                </a:cubicBezTo>
                <a:cubicBezTo>
                  <a:pt x="273" y="772"/>
                  <a:pt x="270" y="771"/>
                  <a:pt x="271" y="767"/>
                </a:cubicBezTo>
                <a:cubicBezTo>
                  <a:pt x="271" y="766"/>
                  <a:pt x="276" y="764"/>
                  <a:pt x="277" y="760"/>
                </a:cubicBezTo>
                <a:cubicBezTo>
                  <a:pt x="277" y="756"/>
                  <a:pt x="273" y="748"/>
                  <a:pt x="270" y="746"/>
                </a:cubicBezTo>
                <a:cubicBezTo>
                  <a:pt x="265" y="743"/>
                  <a:pt x="267" y="739"/>
                  <a:pt x="264" y="735"/>
                </a:cubicBezTo>
                <a:cubicBezTo>
                  <a:pt x="262" y="733"/>
                  <a:pt x="254" y="739"/>
                  <a:pt x="246" y="739"/>
                </a:cubicBezTo>
                <a:cubicBezTo>
                  <a:pt x="246" y="739"/>
                  <a:pt x="246" y="739"/>
                  <a:pt x="246" y="739"/>
                </a:cubicBezTo>
                <a:cubicBezTo>
                  <a:pt x="244" y="734"/>
                  <a:pt x="239" y="731"/>
                  <a:pt x="234" y="729"/>
                </a:cubicBezTo>
                <a:cubicBezTo>
                  <a:pt x="229" y="728"/>
                  <a:pt x="222" y="726"/>
                  <a:pt x="217" y="728"/>
                </a:cubicBezTo>
                <a:cubicBezTo>
                  <a:pt x="211" y="729"/>
                  <a:pt x="205" y="732"/>
                  <a:pt x="199" y="734"/>
                </a:cubicBezTo>
                <a:cubicBezTo>
                  <a:pt x="195" y="737"/>
                  <a:pt x="192" y="742"/>
                  <a:pt x="189" y="743"/>
                </a:cubicBezTo>
                <a:cubicBezTo>
                  <a:pt x="178" y="747"/>
                  <a:pt x="175" y="738"/>
                  <a:pt x="165" y="743"/>
                </a:cubicBezTo>
                <a:cubicBezTo>
                  <a:pt x="158" y="747"/>
                  <a:pt x="156" y="742"/>
                  <a:pt x="151" y="741"/>
                </a:cubicBezTo>
                <a:cubicBezTo>
                  <a:pt x="132" y="735"/>
                  <a:pt x="147" y="786"/>
                  <a:pt x="128" y="787"/>
                </a:cubicBezTo>
                <a:cubicBezTo>
                  <a:pt x="123" y="788"/>
                  <a:pt x="114" y="788"/>
                  <a:pt x="116" y="796"/>
                </a:cubicBezTo>
                <a:cubicBezTo>
                  <a:pt x="117" y="802"/>
                  <a:pt x="120" y="807"/>
                  <a:pt x="121" y="813"/>
                </a:cubicBezTo>
                <a:lnTo>
                  <a:pt x="116" y="819"/>
                </a:lnTo>
                <a:close/>
              </a:path>
            </a:pathLst>
          </a:custGeom>
          <a:solidFill>
            <a:srgbClr val="8397B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2">
            <a:extLst>
              <a:ext uri="{FF2B5EF4-FFF2-40B4-BE49-F238E27FC236}">
                <a16:creationId xmlns:a16="http://schemas.microsoft.com/office/drawing/2014/main" id="{A8E3BEAD-709E-49D9-9217-2FC41545F618}"/>
              </a:ext>
            </a:extLst>
          </p:cNvPr>
          <p:cNvSpPr>
            <a:spLocks/>
          </p:cNvSpPr>
          <p:nvPr/>
        </p:nvSpPr>
        <p:spPr bwMode="auto">
          <a:xfrm>
            <a:off x="7095724" y="1781601"/>
            <a:ext cx="1831290" cy="2122474"/>
          </a:xfrm>
          <a:custGeom>
            <a:avLst/>
            <a:gdLst/>
            <a:ahLst/>
            <a:cxnLst>
              <a:cxn ang="0">
                <a:pos x="2" y="496"/>
              </a:cxn>
              <a:cxn ang="0">
                <a:pos x="15" y="479"/>
              </a:cxn>
              <a:cxn ang="0">
                <a:pos x="44" y="455"/>
              </a:cxn>
              <a:cxn ang="0">
                <a:pos x="83" y="449"/>
              </a:cxn>
              <a:cxn ang="0">
                <a:pos x="76" y="431"/>
              </a:cxn>
              <a:cxn ang="0">
                <a:pos x="108" y="406"/>
              </a:cxn>
              <a:cxn ang="0">
                <a:pos x="144" y="398"/>
              </a:cxn>
              <a:cxn ang="0">
                <a:pos x="167" y="408"/>
              </a:cxn>
              <a:cxn ang="0">
                <a:pos x="184" y="395"/>
              </a:cxn>
              <a:cxn ang="0">
                <a:pos x="193" y="387"/>
              </a:cxn>
              <a:cxn ang="0">
                <a:pos x="209" y="366"/>
              </a:cxn>
              <a:cxn ang="0">
                <a:pos x="225" y="340"/>
              </a:cxn>
              <a:cxn ang="0">
                <a:pos x="233" y="319"/>
              </a:cxn>
              <a:cxn ang="0">
                <a:pos x="281" y="282"/>
              </a:cxn>
              <a:cxn ang="0">
                <a:pos x="300" y="247"/>
              </a:cxn>
              <a:cxn ang="0">
                <a:pos x="313" y="222"/>
              </a:cxn>
              <a:cxn ang="0">
                <a:pos x="346" y="200"/>
              </a:cxn>
              <a:cxn ang="0">
                <a:pos x="352" y="196"/>
              </a:cxn>
              <a:cxn ang="0">
                <a:pos x="363" y="131"/>
              </a:cxn>
              <a:cxn ang="0">
                <a:pos x="367" y="96"/>
              </a:cxn>
              <a:cxn ang="0">
                <a:pos x="399" y="74"/>
              </a:cxn>
              <a:cxn ang="0">
                <a:pos x="415" y="54"/>
              </a:cxn>
              <a:cxn ang="0">
                <a:pos x="427" y="47"/>
              </a:cxn>
              <a:cxn ang="0">
                <a:pos x="438" y="48"/>
              </a:cxn>
              <a:cxn ang="0">
                <a:pos x="454" y="49"/>
              </a:cxn>
              <a:cxn ang="0">
                <a:pos x="483" y="22"/>
              </a:cxn>
              <a:cxn ang="0">
                <a:pos x="498" y="31"/>
              </a:cxn>
              <a:cxn ang="0">
                <a:pos x="518" y="48"/>
              </a:cxn>
              <a:cxn ang="0">
                <a:pos x="520" y="64"/>
              </a:cxn>
              <a:cxn ang="0">
                <a:pos x="522" y="76"/>
              </a:cxn>
              <a:cxn ang="0">
                <a:pos x="526" y="81"/>
              </a:cxn>
              <a:cxn ang="0">
                <a:pos x="528" y="106"/>
              </a:cxn>
              <a:cxn ang="0">
                <a:pos x="486" y="138"/>
              </a:cxn>
              <a:cxn ang="0">
                <a:pos x="505" y="177"/>
              </a:cxn>
              <a:cxn ang="0">
                <a:pos x="520" y="214"/>
              </a:cxn>
              <a:cxn ang="0">
                <a:pos x="549" y="246"/>
              </a:cxn>
              <a:cxn ang="0">
                <a:pos x="558" y="298"/>
              </a:cxn>
              <a:cxn ang="0">
                <a:pos x="608" y="315"/>
              </a:cxn>
              <a:cxn ang="0">
                <a:pos x="663" y="289"/>
              </a:cxn>
              <a:cxn ang="0">
                <a:pos x="667" y="331"/>
              </a:cxn>
              <a:cxn ang="0">
                <a:pos x="658" y="354"/>
              </a:cxn>
              <a:cxn ang="0">
                <a:pos x="637" y="411"/>
              </a:cxn>
              <a:cxn ang="0">
                <a:pos x="609" y="456"/>
              </a:cxn>
              <a:cxn ang="0">
                <a:pos x="583" y="474"/>
              </a:cxn>
              <a:cxn ang="0">
                <a:pos x="528" y="532"/>
              </a:cxn>
              <a:cxn ang="0">
                <a:pos x="509" y="555"/>
              </a:cxn>
              <a:cxn ang="0">
                <a:pos x="497" y="582"/>
              </a:cxn>
              <a:cxn ang="0">
                <a:pos x="478" y="631"/>
              </a:cxn>
              <a:cxn ang="0">
                <a:pos x="461" y="658"/>
              </a:cxn>
              <a:cxn ang="0">
                <a:pos x="409" y="710"/>
              </a:cxn>
              <a:cxn ang="0">
                <a:pos x="376" y="724"/>
              </a:cxn>
              <a:cxn ang="0">
                <a:pos x="367" y="751"/>
              </a:cxn>
              <a:cxn ang="0">
                <a:pos x="325" y="774"/>
              </a:cxn>
              <a:cxn ang="0">
                <a:pos x="302" y="763"/>
              </a:cxn>
              <a:cxn ang="0">
                <a:pos x="268" y="753"/>
              </a:cxn>
              <a:cxn ang="0">
                <a:pos x="211" y="712"/>
              </a:cxn>
              <a:cxn ang="0">
                <a:pos x="169" y="681"/>
              </a:cxn>
              <a:cxn ang="0">
                <a:pos x="133" y="678"/>
              </a:cxn>
              <a:cxn ang="0">
                <a:pos x="66" y="632"/>
              </a:cxn>
              <a:cxn ang="0">
                <a:pos x="50" y="596"/>
              </a:cxn>
              <a:cxn ang="0">
                <a:pos x="63" y="560"/>
              </a:cxn>
              <a:cxn ang="0">
                <a:pos x="40" y="533"/>
              </a:cxn>
              <a:cxn ang="0">
                <a:pos x="15" y="509"/>
              </a:cxn>
            </a:cxnLst>
            <a:rect l="0" t="0" r="r" b="b"/>
            <a:pathLst>
              <a:path w="671" h="777">
                <a:moveTo>
                  <a:pt x="0" y="500"/>
                </a:moveTo>
                <a:cubicBezTo>
                  <a:pt x="0" y="498"/>
                  <a:pt x="1" y="497"/>
                  <a:pt x="2" y="496"/>
                </a:cubicBezTo>
                <a:cubicBezTo>
                  <a:pt x="5" y="494"/>
                  <a:pt x="7" y="494"/>
                  <a:pt x="10" y="491"/>
                </a:cubicBezTo>
                <a:cubicBezTo>
                  <a:pt x="11" y="489"/>
                  <a:pt x="14" y="481"/>
                  <a:pt x="15" y="479"/>
                </a:cubicBezTo>
                <a:cubicBezTo>
                  <a:pt x="20" y="477"/>
                  <a:pt x="21" y="473"/>
                  <a:pt x="28" y="474"/>
                </a:cubicBezTo>
                <a:cubicBezTo>
                  <a:pt x="40" y="476"/>
                  <a:pt x="37" y="461"/>
                  <a:pt x="44" y="455"/>
                </a:cubicBezTo>
                <a:cubicBezTo>
                  <a:pt x="54" y="448"/>
                  <a:pt x="53" y="459"/>
                  <a:pt x="61" y="459"/>
                </a:cubicBezTo>
                <a:cubicBezTo>
                  <a:pt x="66" y="459"/>
                  <a:pt x="87" y="458"/>
                  <a:pt x="83" y="449"/>
                </a:cubicBezTo>
                <a:cubicBezTo>
                  <a:pt x="81" y="445"/>
                  <a:pt x="75" y="445"/>
                  <a:pt x="72" y="443"/>
                </a:cubicBezTo>
                <a:cubicBezTo>
                  <a:pt x="65" y="439"/>
                  <a:pt x="75" y="434"/>
                  <a:pt x="76" y="431"/>
                </a:cubicBezTo>
                <a:cubicBezTo>
                  <a:pt x="79" y="425"/>
                  <a:pt x="87" y="420"/>
                  <a:pt x="91" y="414"/>
                </a:cubicBezTo>
                <a:cubicBezTo>
                  <a:pt x="95" y="408"/>
                  <a:pt x="101" y="415"/>
                  <a:pt x="108" y="406"/>
                </a:cubicBezTo>
                <a:cubicBezTo>
                  <a:pt x="117" y="394"/>
                  <a:pt x="116" y="422"/>
                  <a:pt x="132" y="412"/>
                </a:cubicBezTo>
                <a:cubicBezTo>
                  <a:pt x="138" y="408"/>
                  <a:pt x="140" y="403"/>
                  <a:pt x="144" y="398"/>
                </a:cubicBezTo>
                <a:cubicBezTo>
                  <a:pt x="147" y="394"/>
                  <a:pt x="149" y="402"/>
                  <a:pt x="153" y="397"/>
                </a:cubicBezTo>
                <a:cubicBezTo>
                  <a:pt x="156" y="393"/>
                  <a:pt x="157" y="410"/>
                  <a:pt x="167" y="408"/>
                </a:cubicBezTo>
                <a:cubicBezTo>
                  <a:pt x="174" y="407"/>
                  <a:pt x="175" y="395"/>
                  <a:pt x="181" y="399"/>
                </a:cubicBezTo>
                <a:cubicBezTo>
                  <a:pt x="186" y="403"/>
                  <a:pt x="196" y="395"/>
                  <a:pt x="184" y="395"/>
                </a:cubicBezTo>
                <a:cubicBezTo>
                  <a:pt x="174" y="395"/>
                  <a:pt x="179" y="392"/>
                  <a:pt x="184" y="389"/>
                </a:cubicBezTo>
                <a:cubicBezTo>
                  <a:pt x="190" y="385"/>
                  <a:pt x="185" y="381"/>
                  <a:pt x="193" y="387"/>
                </a:cubicBezTo>
                <a:cubicBezTo>
                  <a:pt x="197" y="389"/>
                  <a:pt x="203" y="374"/>
                  <a:pt x="204" y="371"/>
                </a:cubicBezTo>
                <a:cubicBezTo>
                  <a:pt x="205" y="369"/>
                  <a:pt x="210" y="370"/>
                  <a:pt x="209" y="366"/>
                </a:cubicBezTo>
                <a:cubicBezTo>
                  <a:pt x="203" y="346"/>
                  <a:pt x="223" y="362"/>
                  <a:pt x="217" y="348"/>
                </a:cubicBezTo>
                <a:cubicBezTo>
                  <a:pt x="213" y="340"/>
                  <a:pt x="222" y="343"/>
                  <a:pt x="225" y="340"/>
                </a:cubicBezTo>
                <a:cubicBezTo>
                  <a:pt x="231" y="334"/>
                  <a:pt x="227" y="333"/>
                  <a:pt x="225" y="328"/>
                </a:cubicBezTo>
                <a:cubicBezTo>
                  <a:pt x="220" y="317"/>
                  <a:pt x="227" y="320"/>
                  <a:pt x="233" y="319"/>
                </a:cubicBezTo>
                <a:cubicBezTo>
                  <a:pt x="241" y="317"/>
                  <a:pt x="255" y="302"/>
                  <a:pt x="262" y="296"/>
                </a:cubicBezTo>
                <a:cubicBezTo>
                  <a:pt x="270" y="290"/>
                  <a:pt x="274" y="291"/>
                  <a:pt x="281" y="282"/>
                </a:cubicBezTo>
                <a:cubicBezTo>
                  <a:pt x="285" y="277"/>
                  <a:pt x="284" y="272"/>
                  <a:pt x="284" y="266"/>
                </a:cubicBezTo>
                <a:cubicBezTo>
                  <a:pt x="285" y="256"/>
                  <a:pt x="300" y="259"/>
                  <a:pt x="300" y="247"/>
                </a:cubicBezTo>
                <a:cubicBezTo>
                  <a:pt x="300" y="240"/>
                  <a:pt x="298" y="239"/>
                  <a:pt x="304" y="235"/>
                </a:cubicBezTo>
                <a:cubicBezTo>
                  <a:pt x="309" y="231"/>
                  <a:pt x="308" y="227"/>
                  <a:pt x="313" y="222"/>
                </a:cubicBezTo>
                <a:cubicBezTo>
                  <a:pt x="320" y="216"/>
                  <a:pt x="321" y="213"/>
                  <a:pt x="328" y="205"/>
                </a:cubicBezTo>
                <a:cubicBezTo>
                  <a:pt x="332" y="201"/>
                  <a:pt x="342" y="196"/>
                  <a:pt x="346" y="200"/>
                </a:cubicBezTo>
                <a:cubicBezTo>
                  <a:pt x="349" y="202"/>
                  <a:pt x="335" y="205"/>
                  <a:pt x="339" y="208"/>
                </a:cubicBezTo>
                <a:cubicBezTo>
                  <a:pt x="347" y="215"/>
                  <a:pt x="362" y="205"/>
                  <a:pt x="352" y="196"/>
                </a:cubicBezTo>
                <a:cubicBezTo>
                  <a:pt x="336" y="184"/>
                  <a:pt x="349" y="166"/>
                  <a:pt x="357" y="153"/>
                </a:cubicBezTo>
                <a:cubicBezTo>
                  <a:pt x="362" y="147"/>
                  <a:pt x="358" y="137"/>
                  <a:pt x="363" y="131"/>
                </a:cubicBezTo>
                <a:cubicBezTo>
                  <a:pt x="371" y="120"/>
                  <a:pt x="375" y="124"/>
                  <a:pt x="369" y="110"/>
                </a:cubicBezTo>
                <a:cubicBezTo>
                  <a:pt x="368" y="106"/>
                  <a:pt x="362" y="98"/>
                  <a:pt x="367" y="96"/>
                </a:cubicBezTo>
                <a:cubicBezTo>
                  <a:pt x="379" y="90"/>
                  <a:pt x="376" y="86"/>
                  <a:pt x="380" y="75"/>
                </a:cubicBezTo>
                <a:cubicBezTo>
                  <a:pt x="384" y="66"/>
                  <a:pt x="391" y="81"/>
                  <a:pt x="399" y="74"/>
                </a:cubicBezTo>
                <a:cubicBezTo>
                  <a:pt x="401" y="72"/>
                  <a:pt x="402" y="69"/>
                  <a:pt x="404" y="66"/>
                </a:cubicBezTo>
                <a:cubicBezTo>
                  <a:pt x="406" y="64"/>
                  <a:pt x="418" y="57"/>
                  <a:pt x="415" y="54"/>
                </a:cubicBezTo>
                <a:cubicBezTo>
                  <a:pt x="412" y="51"/>
                  <a:pt x="405" y="49"/>
                  <a:pt x="404" y="44"/>
                </a:cubicBezTo>
                <a:cubicBezTo>
                  <a:pt x="401" y="31"/>
                  <a:pt x="424" y="40"/>
                  <a:pt x="427" y="47"/>
                </a:cubicBezTo>
                <a:cubicBezTo>
                  <a:pt x="429" y="51"/>
                  <a:pt x="430" y="63"/>
                  <a:pt x="437" y="62"/>
                </a:cubicBezTo>
                <a:cubicBezTo>
                  <a:pt x="441" y="60"/>
                  <a:pt x="438" y="51"/>
                  <a:pt x="438" y="48"/>
                </a:cubicBezTo>
                <a:cubicBezTo>
                  <a:pt x="438" y="45"/>
                  <a:pt x="441" y="37"/>
                  <a:pt x="444" y="41"/>
                </a:cubicBezTo>
                <a:cubicBezTo>
                  <a:pt x="445" y="44"/>
                  <a:pt x="449" y="55"/>
                  <a:pt x="454" y="49"/>
                </a:cubicBezTo>
                <a:cubicBezTo>
                  <a:pt x="458" y="44"/>
                  <a:pt x="452" y="36"/>
                  <a:pt x="458" y="31"/>
                </a:cubicBezTo>
                <a:cubicBezTo>
                  <a:pt x="461" y="29"/>
                  <a:pt x="495" y="0"/>
                  <a:pt x="483" y="22"/>
                </a:cubicBezTo>
                <a:cubicBezTo>
                  <a:pt x="479" y="28"/>
                  <a:pt x="487" y="27"/>
                  <a:pt x="489" y="27"/>
                </a:cubicBezTo>
                <a:cubicBezTo>
                  <a:pt x="494" y="28"/>
                  <a:pt x="494" y="31"/>
                  <a:pt x="498" y="31"/>
                </a:cubicBezTo>
                <a:cubicBezTo>
                  <a:pt x="509" y="31"/>
                  <a:pt x="498" y="41"/>
                  <a:pt x="509" y="41"/>
                </a:cubicBezTo>
                <a:cubicBezTo>
                  <a:pt x="516" y="41"/>
                  <a:pt x="519" y="38"/>
                  <a:pt x="518" y="48"/>
                </a:cubicBezTo>
                <a:cubicBezTo>
                  <a:pt x="518" y="50"/>
                  <a:pt x="517" y="57"/>
                  <a:pt x="520" y="58"/>
                </a:cubicBezTo>
                <a:cubicBezTo>
                  <a:pt x="528" y="59"/>
                  <a:pt x="529" y="62"/>
                  <a:pt x="520" y="64"/>
                </a:cubicBezTo>
                <a:cubicBezTo>
                  <a:pt x="518" y="65"/>
                  <a:pt x="515" y="67"/>
                  <a:pt x="515" y="70"/>
                </a:cubicBezTo>
                <a:cubicBezTo>
                  <a:pt x="515" y="73"/>
                  <a:pt x="520" y="76"/>
                  <a:pt x="522" y="76"/>
                </a:cubicBezTo>
                <a:cubicBezTo>
                  <a:pt x="527" y="77"/>
                  <a:pt x="526" y="79"/>
                  <a:pt x="526" y="81"/>
                </a:cubicBezTo>
                <a:cubicBezTo>
                  <a:pt x="526" y="81"/>
                  <a:pt x="526" y="81"/>
                  <a:pt x="526" y="81"/>
                </a:cubicBezTo>
                <a:cubicBezTo>
                  <a:pt x="524" y="88"/>
                  <a:pt x="524" y="88"/>
                  <a:pt x="524" y="88"/>
                </a:cubicBezTo>
                <a:cubicBezTo>
                  <a:pt x="525" y="93"/>
                  <a:pt x="528" y="102"/>
                  <a:pt x="528" y="106"/>
                </a:cubicBezTo>
                <a:cubicBezTo>
                  <a:pt x="529" y="122"/>
                  <a:pt x="512" y="113"/>
                  <a:pt x="508" y="125"/>
                </a:cubicBezTo>
                <a:cubicBezTo>
                  <a:pt x="503" y="140"/>
                  <a:pt x="501" y="138"/>
                  <a:pt x="486" y="138"/>
                </a:cubicBezTo>
                <a:cubicBezTo>
                  <a:pt x="473" y="137"/>
                  <a:pt x="483" y="161"/>
                  <a:pt x="486" y="168"/>
                </a:cubicBezTo>
                <a:cubicBezTo>
                  <a:pt x="490" y="175"/>
                  <a:pt x="497" y="178"/>
                  <a:pt x="505" y="177"/>
                </a:cubicBezTo>
                <a:cubicBezTo>
                  <a:pt x="509" y="177"/>
                  <a:pt x="525" y="175"/>
                  <a:pt x="516" y="184"/>
                </a:cubicBezTo>
                <a:cubicBezTo>
                  <a:pt x="508" y="195"/>
                  <a:pt x="514" y="204"/>
                  <a:pt x="520" y="214"/>
                </a:cubicBezTo>
                <a:cubicBezTo>
                  <a:pt x="525" y="221"/>
                  <a:pt x="524" y="236"/>
                  <a:pt x="531" y="241"/>
                </a:cubicBezTo>
                <a:cubicBezTo>
                  <a:pt x="536" y="244"/>
                  <a:pt x="544" y="242"/>
                  <a:pt x="549" y="246"/>
                </a:cubicBezTo>
                <a:cubicBezTo>
                  <a:pt x="554" y="249"/>
                  <a:pt x="549" y="252"/>
                  <a:pt x="547" y="255"/>
                </a:cubicBezTo>
                <a:cubicBezTo>
                  <a:pt x="542" y="265"/>
                  <a:pt x="548" y="294"/>
                  <a:pt x="558" y="298"/>
                </a:cubicBezTo>
                <a:cubicBezTo>
                  <a:pt x="568" y="298"/>
                  <a:pt x="569" y="302"/>
                  <a:pt x="575" y="309"/>
                </a:cubicBezTo>
                <a:cubicBezTo>
                  <a:pt x="578" y="312"/>
                  <a:pt x="604" y="317"/>
                  <a:pt x="608" y="315"/>
                </a:cubicBezTo>
                <a:cubicBezTo>
                  <a:pt x="612" y="313"/>
                  <a:pt x="619" y="311"/>
                  <a:pt x="622" y="306"/>
                </a:cubicBezTo>
                <a:cubicBezTo>
                  <a:pt x="631" y="293"/>
                  <a:pt x="646" y="279"/>
                  <a:pt x="663" y="289"/>
                </a:cubicBezTo>
                <a:cubicBezTo>
                  <a:pt x="671" y="294"/>
                  <a:pt x="669" y="323"/>
                  <a:pt x="667" y="331"/>
                </a:cubicBezTo>
                <a:cubicBezTo>
                  <a:pt x="667" y="331"/>
                  <a:pt x="667" y="331"/>
                  <a:pt x="667" y="331"/>
                </a:cubicBezTo>
                <a:cubicBezTo>
                  <a:pt x="665" y="339"/>
                  <a:pt x="665" y="339"/>
                  <a:pt x="665" y="339"/>
                </a:cubicBezTo>
                <a:cubicBezTo>
                  <a:pt x="663" y="345"/>
                  <a:pt x="662" y="350"/>
                  <a:pt x="658" y="354"/>
                </a:cubicBezTo>
                <a:cubicBezTo>
                  <a:pt x="655" y="358"/>
                  <a:pt x="651" y="361"/>
                  <a:pt x="648" y="365"/>
                </a:cubicBezTo>
                <a:cubicBezTo>
                  <a:pt x="634" y="378"/>
                  <a:pt x="631" y="393"/>
                  <a:pt x="637" y="411"/>
                </a:cubicBezTo>
                <a:cubicBezTo>
                  <a:pt x="643" y="427"/>
                  <a:pt x="643" y="444"/>
                  <a:pt x="623" y="449"/>
                </a:cubicBezTo>
                <a:cubicBezTo>
                  <a:pt x="618" y="452"/>
                  <a:pt x="614" y="453"/>
                  <a:pt x="609" y="456"/>
                </a:cubicBezTo>
                <a:cubicBezTo>
                  <a:pt x="606" y="458"/>
                  <a:pt x="604" y="463"/>
                  <a:pt x="600" y="464"/>
                </a:cubicBezTo>
                <a:cubicBezTo>
                  <a:pt x="593" y="466"/>
                  <a:pt x="586" y="467"/>
                  <a:pt x="583" y="474"/>
                </a:cubicBezTo>
                <a:cubicBezTo>
                  <a:pt x="576" y="489"/>
                  <a:pt x="582" y="510"/>
                  <a:pt x="560" y="513"/>
                </a:cubicBezTo>
                <a:cubicBezTo>
                  <a:pt x="545" y="515"/>
                  <a:pt x="538" y="521"/>
                  <a:pt x="528" y="532"/>
                </a:cubicBezTo>
                <a:cubicBezTo>
                  <a:pt x="522" y="539"/>
                  <a:pt x="520" y="533"/>
                  <a:pt x="514" y="534"/>
                </a:cubicBezTo>
                <a:cubicBezTo>
                  <a:pt x="507" y="536"/>
                  <a:pt x="509" y="549"/>
                  <a:pt x="509" y="555"/>
                </a:cubicBezTo>
                <a:cubicBezTo>
                  <a:pt x="509" y="561"/>
                  <a:pt x="511" y="566"/>
                  <a:pt x="508" y="572"/>
                </a:cubicBezTo>
                <a:cubicBezTo>
                  <a:pt x="505" y="578"/>
                  <a:pt x="501" y="579"/>
                  <a:pt x="497" y="582"/>
                </a:cubicBezTo>
                <a:cubicBezTo>
                  <a:pt x="488" y="589"/>
                  <a:pt x="487" y="598"/>
                  <a:pt x="484" y="609"/>
                </a:cubicBezTo>
                <a:cubicBezTo>
                  <a:pt x="478" y="631"/>
                  <a:pt x="478" y="631"/>
                  <a:pt x="478" y="631"/>
                </a:cubicBezTo>
                <a:cubicBezTo>
                  <a:pt x="478" y="631"/>
                  <a:pt x="478" y="631"/>
                  <a:pt x="478" y="631"/>
                </a:cubicBezTo>
                <a:cubicBezTo>
                  <a:pt x="471" y="638"/>
                  <a:pt x="472" y="654"/>
                  <a:pt x="461" y="658"/>
                </a:cubicBezTo>
                <a:cubicBezTo>
                  <a:pt x="443" y="665"/>
                  <a:pt x="455" y="688"/>
                  <a:pt x="434" y="688"/>
                </a:cubicBezTo>
                <a:cubicBezTo>
                  <a:pt x="420" y="688"/>
                  <a:pt x="418" y="704"/>
                  <a:pt x="409" y="710"/>
                </a:cubicBezTo>
                <a:cubicBezTo>
                  <a:pt x="404" y="713"/>
                  <a:pt x="400" y="708"/>
                  <a:pt x="395" y="712"/>
                </a:cubicBezTo>
                <a:cubicBezTo>
                  <a:pt x="388" y="717"/>
                  <a:pt x="385" y="721"/>
                  <a:pt x="376" y="724"/>
                </a:cubicBezTo>
                <a:cubicBezTo>
                  <a:pt x="372" y="728"/>
                  <a:pt x="368" y="733"/>
                  <a:pt x="367" y="739"/>
                </a:cubicBezTo>
                <a:cubicBezTo>
                  <a:pt x="366" y="743"/>
                  <a:pt x="368" y="748"/>
                  <a:pt x="367" y="751"/>
                </a:cubicBezTo>
                <a:cubicBezTo>
                  <a:pt x="364" y="759"/>
                  <a:pt x="348" y="754"/>
                  <a:pt x="341" y="759"/>
                </a:cubicBezTo>
                <a:cubicBezTo>
                  <a:pt x="335" y="764"/>
                  <a:pt x="333" y="772"/>
                  <a:pt x="325" y="774"/>
                </a:cubicBezTo>
                <a:cubicBezTo>
                  <a:pt x="315" y="777"/>
                  <a:pt x="310" y="768"/>
                  <a:pt x="302" y="763"/>
                </a:cubicBezTo>
                <a:cubicBezTo>
                  <a:pt x="302" y="763"/>
                  <a:pt x="302" y="763"/>
                  <a:pt x="302" y="763"/>
                </a:cubicBezTo>
                <a:cubicBezTo>
                  <a:pt x="297" y="761"/>
                  <a:pt x="295" y="757"/>
                  <a:pt x="289" y="755"/>
                </a:cubicBezTo>
                <a:cubicBezTo>
                  <a:pt x="282" y="752"/>
                  <a:pt x="274" y="753"/>
                  <a:pt x="268" y="753"/>
                </a:cubicBezTo>
                <a:cubicBezTo>
                  <a:pt x="251" y="753"/>
                  <a:pt x="240" y="747"/>
                  <a:pt x="230" y="734"/>
                </a:cubicBezTo>
                <a:cubicBezTo>
                  <a:pt x="225" y="728"/>
                  <a:pt x="217" y="715"/>
                  <a:pt x="211" y="712"/>
                </a:cubicBezTo>
                <a:cubicBezTo>
                  <a:pt x="203" y="703"/>
                  <a:pt x="192" y="697"/>
                  <a:pt x="186" y="687"/>
                </a:cubicBezTo>
                <a:cubicBezTo>
                  <a:pt x="177" y="672"/>
                  <a:pt x="178" y="685"/>
                  <a:pt x="169" y="681"/>
                </a:cubicBezTo>
                <a:cubicBezTo>
                  <a:pt x="164" y="679"/>
                  <a:pt x="162" y="672"/>
                  <a:pt x="158" y="671"/>
                </a:cubicBezTo>
                <a:cubicBezTo>
                  <a:pt x="149" y="668"/>
                  <a:pt x="142" y="676"/>
                  <a:pt x="133" y="678"/>
                </a:cubicBezTo>
                <a:cubicBezTo>
                  <a:pt x="124" y="681"/>
                  <a:pt x="114" y="667"/>
                  <a:pt x="106" y="663"/>
                </a:cubicBezTo>
                <a:cubicBezTo>
                  <a:pt x="90" y="654"/>
                  <a:pt x="77" y="647"/>
                  <a:pt x="66" y="632"/>
                </a:cubicBezTo>
                <a:cubicBezTo>
                  <a:pt x="60" y="625"/>
                  <a:pt x="69" y="623"/>
                  <a:pt x="68" y="615"/>
                </a:cubicBezTo>
                <a:cubicBezTo>
                  <a:pt x="61" y="610"/>
                  <a:pt x="50" y="605"/>
                  <a:pt x="50" y="596"/>
                </a:cubicBezTo>
                <a:cubicBezTo>
                  <a:pt x="50" y="588"/>
                  <a:pt x="58" y="582"/>
                  <a:pt x="58" y="572"/>
                </a:cubicBezTo>
                <a:cubicBezTo>
                  <a:pt x="58" y="565"/>
                  <a:pt x="62" y="565"/>
                  <a:pt x="63" y="560"/>
                </a:cubicBezTo>
                <a:cubicBezTo>
                  <a:pt x="65" y="554"/>
                  <a:pt x="58" y="547"/>
                  <a:pt x="58" y="541"/>
                </a:cubicBezTo>
                <a:cubicBezTo>
                  <a:pt x="57" y="521"/>
                  <a:pt x="51" y="540"/>
                  <a:pt x="40" y="533"/>
                </a:cubicBezTo>
                <a:cubicBezTo>
                  <a:pt x="35" y="530"/>
                  <a:pt x="35" y="526"/>
                  <a:pt x="32" y="521"/>
                </a:cubicBezTo>
                <a:cubicBezTo>
                  <a:pt x="26" y="514"/>
                  <a:pt x="24" y="512"/>
                  <a:pt x="15" y="509"/>
                </a:cubicBezTo>
                <a:cubicBezTo>
                  <a:pt x="0" y="500"/>
                  <a:pt x="0" y="500"/>
                  <a:pt x="0" y="5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3">
            <a:extLst>
              <a:ext uri="{FF2B5EF4-FFF2-40B4-BE49-F238E27FC236}">
                <a16:creationId xmlns:a16="http://schemas.microsoft.com/office/drawing/2014/main" id="{3271072A-3C9F-494B-8EB3-4B4537A6A124}"/>
              </a:ext>
            </a:extLst>
          </p:cNvPr>
          <p:cNvSpPr>
            <a:spLocks/>
          </p:cNvSpPr>
          <p:nvPr/>
        </p:nvSpPr>
        <p:spPr bwMode="auto">
          <a:xfrm>
            <a:off x="8386748" y="1476385"/>
            <a:ext cx="1894438" cy="1961096"/>
          </a:xfrm>
          <a:custGeom>
            <a:avLst/>
            <a:gdLst/>
            <a:ahLst/>
            <a:cxnLst>
              <a:cxn ang="0">
                <a:pos x="238" y="417"/>
              </a:cxn>
              <a:cxn ang="0">
                <a:pos x="260" y="466"/>
              </a:cxn>
              <a:cxn ang="0">
                <a:pos x="239" y="514"/>
              </a:cxn>
              <a:cxn ang="0">
                <a:pos x="238" y="570"/>
              </a:cxn>
              <a:cxn ang="0">
                <a:pos x="281" y="631"/>
              </a:cxn>
              <a:cxn ang="0">
                <a:pos x="304" y="691"/>
              </a:cxn>
              <a:cxn ang="0">
                <a:pos x="363" y="638"/>
              </a:cxn>
              <a:cxn ang="0">
                <a:pos x="455" y="603"/>
              </a:cxn>
              <a:cxn ang="0">
                <a:pos x="477" y="550"/>
              </a:cxn>
              <a:cxn ang="0">
                <a:pos x="513" y="477"/>
              </a:cxn>
              <a:cxn ang="0">
                <a:pos x="578" y="471"/>
              </a:cxn>
              <a:cxn ang="0">
                <a:pos x="581" y="401"/>
              </a:cxn>
              <a:cxn ang="0">
                <a:pos x="662" y="418"/>
              </a:cxn>
              <a:cxn ang="0">
                <a:pos x="676" y="416"/>
              </a:cxn>
              <a:cxn ang="0">
                <a:pos x="677" y="344"/>
              </a:cxn>
              <a:cxn ang="0">
                <a:pos x="681" y="258"/>
              </a:cxn>
              <a:cxn ang="0">
                <a:pos x="650" y="204"/>
              </a:cxn>
              <a:cxn ang="0">
                <a:pos x="648" y="143"/>
              </a:cxn>
              <a:cxn ang="0">
                <a:pos x="618" y="97"/>
              </a:cxn>
              <a:cxn ang="0">
                <a:pos x="622" y="85"/>
              </a:cxn>
              <a:cxn ang="0">
                <a:pos x="640" y="66"/>
              </a:cxn>
              <a:cxn ang="0">
                <a:pos x="665" y="55"/>
              </a:cxn>
              <a:cxn ang="0">
                <a:pos x="672" y="0"/>
              </a:cxn>
              <a:cxn ang="0">
                <a:pos x="654" y="8"/>
              </a:cxn>
              <a:cxn ang="0">
                <a:pos x="633" y="33"/>
              </a:cxn>
              <a:cxn ang="0">
                <a:pos x="606" y="25"/>
              </a:cxn>
              <a:cxn ang="0">
                <a:pos x="562" y="36"/>
              </a:cxn>
              <a:cxn ang="0">
                <a:pos x="525" y="42"/>
              </a:cxn>
              <a:cxn ang="0">
                <a:pos x="489" y="36"/>
              </a:cxn>
              <a:cxn ang="0">
                <a:pos x="383" y="34"/>
              </a:cxn>
              <a:cxn ang="0">
                <a:pos x="365" y="51"/>
              </a:cxn>
              <a:cxn ang="0">
                <a:pos x="382" y="82"/>
              </a:cxn>
              <a:cxn ang="0">
                <a:pos x="394" y="152"/>
              </a:cxn>
              <a:cxn ang="0">
                <a:pos x="414" y="177"/>
              </a:cxn>
              <a:cxn ang="0">
                <a:pos x="441" y="203"/>
              </a:cxn>
              <a:cxn ang="0">
                <a:pos x="444" y="229"/>
              </a:cxn>
              <a:cxn ang="0">
                <a:pos x="425" y="268"/>
              </a:cxn>
              <a:cxn ang="0">
                <a:pos x="401" y="303"/>
              </a:cxn>
              <a:cxn ang="0">
                <a:pos x="371" y="305"/>
              </a:cxn>
              <a:cxn ang="0">
                <a:pos x="351" y="288"/>
              </a:cxn>
              <a:cxn ang="0">
                <a:pos x="328" y="277"/>
              </a:cxn>
              <a:cxn ang="0">
                <a:pos x="308" y="294"/>
              </a:cxn>
              <a:cxn ang="0">
                <a:pos x="288" y="291"/>
              </a:cxn>
              <a:cxn ang="0">
                <a:pos x="250" y="292"/>
              </a:cxn>
              <a:cxn ang="0">
                <a:pos x="227" y="288"/>
              </a:cxn>
              <a:cxn ang="0">
                <a:pos x="172" y="273"/>
              </a:cxn>
              <a:cxn ang="0">
                <a:pos x="131" y="267"/>
              </a:cxn>
              <a:cxn ang="0">
                <a:pos x="105" y="253"/>
              </a:cxn>
              <a:cxn ang="0">
                <a:pos x="82" y="241"/>
              </a:cxn>
              <a:cxn ang="0">
                <a:pos x="76" y="224"/>
              </a:cxn>
              <a:cxn ang="0">
                <a:pos x="63" y="202"/>
              </a:cxn>
              <a:cxn ang="0">
                <a:pos x="53" y="193"/>
              </a:cxn>
              <a:cxn ang="0">
                <a:pos x="55" y="218"/>
              </a:cxn>
              <a:cxn ang="0">
                <a:pos x="13" y="280"/>
              </a:cxn>
              <a:cxn ang="0">
                <a:pos x="47" y="326"/>
              </a:cxn>
              <a:cxn ang="0">
                <a:pos x="74" y="367"/>
              </a:cxn>
              <a:cxn ang="0">
                <a:pos x="135" y="427"/>
              </a:cxn>
              <a:cxn ang="0">
                <a:pos x="194" y="443"/>
              </a:cxn>
            </a:cxnLst>
            <a:rect l="0" t="0" r="r" b="b"/>
            <a:pathLst>
              <a:path w="694" h="719">
                <a:moveTo>
                  <a:pt x="194" y="443"/>
                </a:moveTo>
                <a:cubicBezTo>
                  <a:pt x="200" y="446"/>
                  <a:pt x="221" y="446"/>
                  <a:pt x="227" y="443"/>
                </a:cubicBezTo>
                <a:cubicBezTo>
                  <a:pt x="236" y="438"/>
                  <a:pt x="235" y="425"/>
                  <a:pt x="238" y="417"/>
                </a:cubicBezTo>
                <a:cubicBezTo>
                  <a:pt x="243" y="404"/>
                  <a:pt x="272" y="412"/>
                  <a:pt x="281" y="416"/>
                </a:cubicBezTo>
                <a:cubicBezTo>
                  <a:pt x="294" y="422"/>
                  <a:pt x="281" y="462"/>
                  <a:pt x="273" y="465"/>
                </a:cubicBezTo>
                <a:cubicBezTo>
                  <a:pt x="268" y="467"/>
                  <a:pt x="265" y="465"/>
                  <a:pt x="260" y="466"/>
                </a:cubicBezTo>
                <a:cubicBezTo>
                  <a:pt x="251" y="468"/>
                  <a:pt x="249" y="476"/>
                  <a:pt x="257" y="481"/>
                </a:cubicBezTo>
                <a:cubicBezTo>
                  <a:pt x="265" y="486"/>
                  <a:pt x="259" y="494"/>
                  <a:pt x="255" y="499"/>
                </a:cubicBezTo>
                <a:cubicBezTo>
                  <a:pt x="253" y="505"/>
                  <a:pt x="245" y="510"/>
                  <a:pt x="239" y="514"/>
                </a:cubicBezTo>
                <a:cubicBezTo>
                  <a:pt x="235" y="516"/>
                  <a:pt x="219" y="527"/>
                  <a:pt x="223" y="534"/>
                </a:cubicBezTo>
                <a:cubicBezTo>
                  <a:pt x="229" y="543"/>
                  <a:pt x="230" y="546"/>
                  <a:pt x="230" y="557"/>
                </a:cubicBezTo>
                <a:cubicBezTo>
                  <a:pt x="230" y="563"/>
                  <a:pt x="235" y="566"/>
                  <a:pt x="238" y="570"/>
                </a:cubicBezTo>
                <a:cubicBezTo>
                  <a:pt x="242" y="575"/>
                  <a:pt x="243" y="593"/>
                  <a:pt x="249" y="594"/>
                </a:cubicBezTo>
                <a:cubicBezTo>
                  <a:pt x="257" y="596"/>
                  <a:pt x="260" y="596"/>
                  <a:pt x="260" y="607"/>
                </a:cubicBezTo>
                <a:cubicBezTo>
                  <a:pt x="260" y="628"/>
                  <a:pt x="259" y="630"/>
                  <a:pt x="281" y="631"/>
                </a:cubicBezTo>
                <a:cubicBezTo>
                  <a:pt x="294" y="633"/>
                  <a:pt x="279" y="645"/>
                  <a:pt x="279" y="654"/>
                </a:cubicBezTo>
                <a:cubicBezTo>
                  <a:pt x="280" y="671"/>
                  <a:pt x="257" y="685"/>
                  <a:pt x="265" y="706"/>
                </a:cubicBezTo>
                <a:cubicBezTo>
                  <a:pt x="269" y="719"/>
                  <a:pt x="298" y="696"/>
                  <a:pt x="304" y="691"/>
                </a:cubicBezTo>
                <a:cubicBezTo>
                  <a:pt x="313" y="684"/>
                  <a:pt x="327" y="678"/>
                  <a:pt x="332" y="667"/>
                </a:cubicBezTo>
                <a:cubicBezTo>
                  <a:pt x="335" y="660"/>
                  <a:pt x="338" y="646"/>
                  <a:pt x="345" y="642"/>
                </a:cubicBezTo>
                <a:cubicBezTo>
                  <a:pt x="351" y="639"/>
                  <a:pt x="355" y="643"/>
                  <a:pt x="363" y="638"/>
                </a:cubicBezTo>
                <a:cubicBezTo>
                  <a:pt x="392" y="618"/>
                  <a:pt x="383" y="657"/>
                  <a:pt x="410" y="648"/>
                </a:cubicBezTo>
                <a:cubicBezTo>
                  <a:pt x="420" y="639"/>
                  <a:pt x="428" y="627"/>
                  <a:pt x="437" y="616"/>
                </a:cubicBezTo>
                <a:cubicBezTo>
                  <a:pt x="443" y="609"/>
                  <a:pt x="445" y="607"/>
                  <a:pt x="455" y="603"/>
                </a:cubicBezTo>
                <a:cubicBezTo>
                  <a:pt x="467" y="599"/>
                  <a:pt x="459" y="584"/>
                  <a:pt x="464" y="576"/>
                </a:cubicBezTo>
                <a:cubicBezTo>
                  <a:pt x="466" y="571"/>
                  <a:pt x="470" y="569"/>
                  <a:pt x="472" y="565"/>
                </a:cubicBezTo>
                <a:cubicBezTo>
                  <a:pt x="475" y="560"/>
                  <a:pt x="476" y="556"/>
                  <a:pt x="477" y="550"/>
                </a:cubicBezTo>
                <a:cubicBezTo>
                  <a:pt x="480" y="537"/>
                  <a:pt x="483" y="526"/>
                  <a:pt x="488" y="514"/>
                </a:cubicBezTo>
                <a:cubicBezTo>
                  <a:pt x="492" y="506"/>
                  <a:pt x="492" y="500"/>
                  <a:pt x="492" y="490"/>
                </a:cubicBezTo>
                <a:cubicBezTo>
                  <a:pt x="492" y="476"/>
                  <a:pt x="500" y="466"/>
                  <a:pt x="513" y="477"/>
                </a:cubicBezTo>
                <a:cubicBezTo>
                  <a:pt x="526" y="486"/>
                  <a:pt x="530" y="468"/>
                  <a:pt x="541" y="468"/>
                </a:cubicBezTo>
                <a:cubicBezTo>
                  <a:pt x="547" y="468"/>
                  <a:pt x="549" y="478"/>
                  <a:pt x="553" y="482"/>
                </a:cubicBezTo>
                <a:cubicBezTo>
                  <a:pt x="560" y="492"/>
                  <a:pt x="578" y="480"/>
                  <a:pt x="578" y="471"/>
                </a:cubicBezTo>
                <a:cubicBezTo>
                  <a:pt x="579" y="462"/>
                  <a:pt x="579" y="447"/>
                  <a:pt x="583" y="440"/>
                </a:cubicBezTo>
                <a:cubicBezTo>
                  <a:pt x="586" y="430"/>
                  <a:pt x="561" y="436"/>
                  <a:pt x="562" y="425"/>
                </a:cubicBezTo>
                <a:cubicBezTo>
                  <a:pt x="563" y="417"/>
                  <a:pt x="575" y="406"/>
                  <a:pt x="581" y="401"/>
                </a:cubicBezTo>
                <a:cubicBezTo>
                  <a:pt x="588" y="393"/>
                  <a:pt x="591" y="398"/>
                  <a:pt x="598" y="401"/>
                </a:cubicBezTo>
                <a:cubicBezTo>
                  <a:pt x="605" y="404"/>
                  <a:pt x="611" y="397"/>
                  <a:pt x="617" y="395"/>
                </a:cubicBezTo>
                <a:cubicBezTo>
                  <a:pt x="626" y="393"/>
                  <a:pt x="655" y="412"/>
                  <a:pt x="662" y="418"/>
                </a:cubicBezTo>
                <a:cubicBezTo>
                  <a:pt x="668" y="426"/>
                  <a:pt x="668" y="426"/>
                  <a:pt x="668" y="426"/>
                </a:cubicBezTo>
                <a:cubicBezTo>
                  <a:pt x="668" y="426"/>
                  <a:pt x="668" y="426"/>
                  <a:pt x="668" y="426"/>
                </a:cubicBezTo>
                <a:cubicBezTo>
                  <a:pt x="671" y="423"/>
                  <a:pt x="675" y="419"/>
                  <a:pt x="676" y="416"/>
                </a:cubicBezTo>
                <a:cubicBezTo>
                  <a:pt x="678" y="412"/>
                  <a:pt x="677" y="407"/>
                  <a:pt x="675" y="403"/>
                </a:cubicBezTo>
                <a:cubicBezTo>
                  <a:pt x="673" y="399"/>
                  <a:pt x="667" y="396"/>
                  <a:pt x="667" y="392"/>
                </a:cubicBezTo>
                <a:cubicBezTo>
                  <a:pt x="667" y="373"/>
                  <a:pt x="688" y="353"/>
                  <a:pt x="677" y="344"/>
                </a:cubicBezTo>
                <a:cubicBezTo>
                  <a:pt x="672" y="340"/>
                  <a:pt x="672" y="331"/>
                  <a:pt x="667" y="325"/>
                </a:cubicBezTo>
                <a:cubicBezTo>
                  <a:pt x="662" y="318"/>
                  <a:pt x="658" y="302"/>
                  <a:pt x="660" y="293"/>
                </a:cubicBezTo>
                <a:cubicBezTo>
                  <a:pt x="660" y="274"/>
                  <a:pt x="664" y="267"/>
                  <a:pt x="681" y="258"/>
                </a:cubicBezTo>
                <a:cubicBezTo>
                  <a:pt x="694" y="250"/>
                  <a:pt x="692" y="232"/>
                  <a:pt x="683" y="222"/>
                </a:cubicBezTo>
                <a:cubicBezTo>
                  <a:pt x="679" y="217"/>
                  <a:pt x="670" y="205"/>
                  <a:pt x="662" y="207"/>
                </a:cubicBezTo>
                <a:cubicBezTo>
                  <a:pt x="660" y="207"/>
                  <a:pt x="649" y="209"/>
                  <a:pt x="650" y="204"/>
                </a:cubicBezTo>
                <a:cubicBezTo>
                  <a:pt x="651" y="197"/>
                  <a:pt x="654" y="194"/>
                  <a:pt x="656" y="187"/>
                </a:cubicBezTo>
                <a:cubicBezTo>
                  <a:pt x="659" y="181"/>
                  <a:pt x="649" y="175"/>
                  <a:pt x="649" y="167"/>
                </a:cubicBezTo>
                <a:cubicBezTo>
                  <a:pt x="649" y="160"/>
                  <a:pt x="647" y="150"/>
                  <a:pt x="648" y="143"/>
                </a:cubicBezTo>
                <a:cubicBezTo>
                  <a:pt x="648" y="138"/>
                  <a:pt x="650" y="131"/>
                  <a:pt x="648" y="127"/>
                </a:cubicBezTo>
                <a:cubicBezTo>
                  <a:pt x="644" y="120"/>
                  <a:pt x="631" y="131"/>
                  <a:pt x="628" y="123"/>
                </a:cubicBezTo>
                <a:cubicBezTo>
                  <a:pt x="627" y="119"/>
                  <a:pt x="621" y="97"/>
                  <a:pt x="618" y="97"/>
                </a:cubicBezTo>
                <a:cubicBezTo>
                  <a:pt x="613" y="97"/>
                  <a:pt x="616" y="97"/>
                  <a:pt x="613" y="93"/>
                </a:cubicBezTo>
                <a:cubicBezTo>
                  <a:pt x="609" y="91"/>
                  <a:pt x="607" y="86"/>
                  <a:pt x="613" y="86"/>
                </a:cubicBezTo>
                <a:cubicBezTo>
                  <a:pt x="616" y="86"/>
                  <a:pt x="619" y="86"/>
                  <a:pt x="622" y="85"/>
                </a:cubicBezTo>
                <a:cubicBezTo>
                  <a:pt x="626" y="83"/>
                  <a:pt x="635" y="96"/>
                  <a:pt x="635" y="86"/>
                </a:cubicBezTo>
                <a:cubicBezTo>
                  <a:pt x="635" y="82"/>
                  <a:pt x="639" y="79"/>
                  <a:pt x="637" y="77"/>
                </a:cubicBezTo>
                <a:cubicBezTo>
                  <a:pt x="633" y="71"/>
                  <a:pt x="636" y="72"/>
                  <a:pt x="640" y="66"/>
                </a:cubicBezTo>
                <a:cubicBezTo>
                  <a:pt x="641" y="64"/>
                  <a:pt x="645" y="67"/>
                  <a:pt x="647" y="65"/>
                </a:cubicBezTo>
                <a:cubicBezTo>
                  <a:pt x="650" y="63"/>
                  <a:pt x="652" y="62"/>
                  <a:pt x="655" y="59"/>
                </a:cubicBezTo>
                <a:cubicBezTo>
                  <a:pt x="656" y="56"/>
                  <a:pt x="661" y="58"/>
                  <a:pt x="665" y="55"/>
                </a:cubicBezTo>
                <a:cubicBezTo>
                  <a:pt x="668" y="51"/>
                  <a:pt x="665" y="46"/>
                  <a:pt x="668" y="43"/>
                </a:cubicBezTo>
                <a:cubicBezTo>
                  <a:pt x="675" y="36"/>
                  <a:pt x="676" y="25"/>
                  <a:pt x="676" y="15"/>
                </a:cubicBezTo>
                <a:cubicBezTo>
                  <a:pt x="672" y="0"/>
                  <a:pt x="672" y="0"/>
                  <a:pt x="672" y="0"/>
                </a:cubicBezTo>
                <a:cubicBezTo>
                  <a:pt x="672" y="0"/>
                  <a:pt x="672" y="0"/>
                  <a:pt x="672" y="0"/>
                </a:cubicBezTo>
                <a:cubicBezTo>
                  <a:pt x="671" y="0"/>
                  <a:pt x="669" y="1"/>
                  <a:pt x="668" y="2"/>
                </a:cubicBezTo>
                <a:cubicBezTo>
                  <a:pt x="664" y="7"/>
                  <a:pt x="659" y="0"/>
                  <a:pt x="654" y="8"/>
                </a:cubicBezTo>
                <a:cubicBezTo>
                  <a:pt x="650" y="14"/>
                  <a:pt x="656" y="20"/>
                  <a:pt x="655" y="25"/>
                </a:cubicBezTo>
                <a:cubicBezTo>
                  <a:pt x="653" y="30"/>
                  <a:pt x="651" y="30"/>
                  <a:pt x="646" y="34"/>
                </a:cubicBezTo>
                <a:cubicBezTo>
                  <a:pt x="638" y="40"/>
                  <a:pt x="640" y="36"/>
                  <a:pt x="633" y="33"/>
                </a:cubicBezTo>
                <a:cubicBezTo>
                  <a:pt x="628" y="31"/>
                  <a:pt x="624" y="37"/>
                  <a:pt x="621" y="32"/>
                </a:cubicBezTo>
                <a:cubicBezTo>
                  <a:pt x="619" y="29"/>
                  <a:pt x="616" y="33"/>
                  <a:pt x="614" y="31"/>
                </a:cubicBezTo>
                <a:cubicBezTo>
                  <a:pt x="610" y="29"/>
                  <a:pt x="611" y="25"/>
                  <a:pt x="606" y="25"/>
                </a:cubicBezTo>
                <a:cubicBezTo>
                  <a:pt x="600" y="24"/>
                  <a:pt x="592" y="31"/>
                  <a:pt x="589" y="25"/>
                </a:cubicBezTo>
                <a:cubicBezTo>
                  <a:pt x="587" y="17"/>
                  <a:pt x="579" y="28"/>
                  <a:pt x="576" y="30"/>
                </a:cubicBezTo>
                <a:cubicBezTo>
                  <a:pt x="572" y="34"/>
                  <a:pt x="568" y="37"/>
                  <a:pt x="562" y="36"/>
                </a:cubicBezTo>
                <a:cubicBezTo>
                  <a:pt x="556" y="35"/>
                  <a:pt x="558" y="28"/>
                  <a:pt x="553" y="28"/>
                </a:cubicBezTo>
                <a:cubicBezTo>
                  <a:pt x="549" y="28"/>
                  <a:pt x="539" y="28"/>
                  <a:pt x="538" y="33"/>
                </a:cubicBezTo>
                <a:cubicBezTo>
                  <a:pt x="537" y="39"/>
                  <a:pt x="532" y="50"/>
                  <a:pt x="525" y="42"/>
                </a:cubicBezTo>
                <a:cubicBezTo>
                  <a:pt x="521" y="38"/>
                  <a:pt x="517" y="40"/>
                  <a:pt x="513" y="42"/>
                </a:cubicBezTo>
                <a:cubicBezTo>
                  <a:pt x="504" y="45"/>
                  <a:pt x="505" y="43"/>
                  <a:pt x="500" y="40"/>
                </a:cubicBezTo>
                <a:cubicBezTo>
                  <a:pt x="497" y="38"/>
                  <a:pt x="491" y="39"/>
                  <a:pt x="489" y="36"/>
                </a:cubicBezTo>
                <a:cubicBezTo>
                  <a:pt x="488" y="35"/>
                  <a:pt x="486" y="35"/>
                  <a:pt x="484" y="36"/>
                </a:cubicBezTo>
                <a:cubicBezTo>
                  <a:pt x="402" y="33"/>
                  <a:pt x="402" y="33"/>
                  <a:pt x="402" y="33"/>
                </a:cubicBezTo>
                <a:cubicBezTo>
                  <a:pt x="383" y="34"/>
                  <a:pt x="383" y="34"/>
                  <a:pt x="383" y="34"/>
                </a:cubicBezTo>
                <a:cubicBezTo>
                  <a:pt x="376" y="34"/>
                  <a:pt x="375" y="38"/>
                  <a:pt x="369" y="40"/>
                </a:cubicBezTo>
                <a:cubicBezTo>
                  <a:pt x="367" y="41"/>
                  <a:pt x="364" y="42"/>
                  <a:pt x="362" y="43"/>
                </a:cubicBezTo>
                <a:cubicBezTo>
                  <a:pt x="358" y="47"/>
                  <a:pt x="363" y="48"/>
                  <a:pt x="365" y="51"/>
                </a:cubicBezTo>
                <a:cubicBezTo>
                  <a:pt x="367" y="55"/>
                  <a:pt x="370" y="57"/>
                  <a:pt x="373" y="60"/>
                </a:cubicBezTo>
                <a:cubicBezTo>
                  <a:pt x="379" y="65"/>
                  <a:pt x="383" y="67"/>
                  <a:pt x="380" y="75"/>
                </a:cubicBezTo>
                <a:cubicBezTo>
                  <a:pt x="382" y="82"/>
                  <a:pt x="382" y="82"/>
                  <a:pt x="382" y="82"/>
                </a:cubicBezTo>
                <a:cubicBezTo>
                  <a:pt x="383" y="86"/>
                  <a:pt x="384" y="88"/>
                  <a:pt x="383" y="92"/>
                </a:cubicBezTo>
                <a:cubicBezTo>
                  <a:pt x="382" y="99"/>
                  <a:pt x="379" y="129"/>
                  <a:pt x="384" y="133"/>
                </a:cubicBezTo>
                <a:cubicBezTo>
                  <a:pt x="392" y="139"/>
                  <a:pt x="398" y="139"/>
                  <a:pt x="394" y="152"/>
                </a:cubicBezTo>
                <a:cubicBezTo>
                  <a:pt x="394" y="154"/>
                  <a:pt x="399" y="164"/>
                  <a:pt x="400" y="165"/>
                </a:cubicBezTo>
                <a:cubicBezTo>
                  <a:pt x="404" y="167"/>
                  <a:pt x="407" y="167"/>
                  <a:pt x="410" y="169"/>
                </a:cubicBezTo>
                <a:cubicBezTo>
                  <a:pt x="413" y="171"/>
                  <a:pt x="412" y="175"/>
                  <a:pt x="414" y="177"/>
                </a:cubicBezTo>
                <a:cubicBezTo>
                  <a:pt x="415" y="179"/>
                  <a:pt x="421" y="181"/>
                  <a:pt x="424" y="181"/>
                </a:cubicBezTo>
                <a:cubicBezTo>
                  <a:pt x="427" y="182"/>
                  <a:pt x="432" y="186"/>
                  <a:pt x="434" y="189"/>
                </a:cubicBezTo>
                <a:cubicBezTo>
                  <a:pt x="437" y="192"/>
                  <a:pt x="437" y="202"/>
                  <a:pt x="441" y="203"/>
                </a:cubicBezTo>
                <a:cubicBezTo>
                  <a:pt x="445" y="204"/>
                  <a:pt x="448" y="204"/>
                  <a:pt x="443" y="208"/>
                </a:cubicBezTo>
                <a:cubicBezTo>
                  <a:pt x="438" y="211"/>
                  <a:pt x="447" y="209"/>
                  <a:pt x="447" y="215"/>
                </a:cubicBezTo>
                <a:cubicBezTo>
                  <a:pt x="446" y="220"/>
                  <a:pt x="454" y="225"/>
                  <a:pt x="444" y="229"/>
                </a:cubicBezTo>
                <a:cubicBezTo>
                  <a:pt x="437" y="232"/>
                  <a:pt x="442" y="235"/>
                  <a:pt x="443" y="240"/>
                </a:cubicBezTo>
                <a:cubicBezTo>
                  <a:pt x="444" y="241"/>
                  <a:pt x="425" y="258"/>
                  <a:pt x="425" y="260"/>
                </a:cubicBezTo>
                <a:cubicBezTo>
                  <a:pt x="425" y="263"/>
                  <a:pt x="426" y="265"/>
                  <a:pt x="425" y="268"/>
                </a:cubicBezTo>
                <a:cubicBezTo>
                  <a:pt x="424" y="275"/>
                  <a:pt x="425" y="283"/>
                  <a:pt x="417" y="286"/>
                </a:cubicBezTo>
                <a:cubicBezTo>
                  <a:pt x="413" y="288"/>
                  <a:pt x="419" y="293"/>
                  <a:pt x="412" y="295"/>
                </a:cubicBezTo>
                <a:cubicBezTo>
                  <a:pt x="404" y="296"/>
                  <a:pt x="408" y="298"/>
                  <a:pt x="401" y="303"/>
                </a:cubicBezTo>
                <a:cubicBezTo>
                  <a:pt x="396" y="306"/>
                  <a:pt x="391" y="309"/>
                  <a:pt x="386" y="312"/>
                </a:cubicBezTo>
                <a:cubicBezTo>
                  <a:pt x="377" y="317"/>
                  <a:pt x="383" y="300"/>
                  <a:pt x="379" y="300"/>
                </a:cubicBezTo>
                <a:cubicBezTo>
                  <a:pt x="376" y="300"/>
                  <a:pt x="375" y="308"/>
                  <a:pt x="371" y="305"/>
                </a:cubicBezTo>
                <a:cubicBezTo>
                  <a:pt x="368" y="304"/>
                  <a:pt x="364" y="303"/>
                  <a:pt x="362" y="301"/>
                </a:cubicBezTo>
                <a:cubicBezTo>
                  <a:pt x="359" y="298"/>
                  <a:pt x="362" y="293"/>
                  <a:pt x="359" y="291"/>
                </a:cubicBezTo>
                <a:cubicBezTo>
                  <a:pt x="356" y="289"/>
                  <a:pt x="350" y="295"/>
                  <a:pt x="351" y="288"/>
                </a:cubicBezTo>
                <a:cubicBezTo>
                  <a:pt x="352" y="283"/>
                  <a:pt x="346" y="281"/>
                  <a:pt x="346" y="286"/>
                </a:cubicBezTo>
                <a:cubicBezTo>
                  <a:pt x="345" y="292"/>
                  <a:pt x="340" y="283"/>
                  <a:pt x="334" y="283"/>
                </a:cubicBezTo>
                <a:cubicBezTo>
                  <a:pt x="331" y="283"/>
                  <a:pt x="332" y="277"/>
                  <a:pt x="328" y="277"/>
                </a:cubicBezTo>
                <a:cubicBezTo>
                  <a:pt x="325" y="277"/>
                  <a:pt x="324" y="282"/>
                  <a:pt x="323" y="284"/>
                </a:cubicBezTo>
                <a:cubicBezTo>
                  <a:pt x="317" y="296"/>
                  <a:pt x="314" y="281"/>
                  <a:pt x="310" y="282"/>
                </a:cubicBezTo>
                <a:cubicBezTo>
                  <a:pt x="306" y="283"/>
                  <a:pt x="308" y="291"/>
                  <a:pt x="308" y="294"/>
                </a:cubicBezTo>
                <a:cubicBezTo>
                  <a:pt x="308" y="304"/>
                  <a:pt x="302" y="292"/>
                  <a:pt x="300" y="292"/>
                </a:cubicBezTo>
                <a:cubicBezTo>
                  <a:pt x="297" y="292"/>
                  <a:pt x="296" y="298"/>
                  <a:pt x="293" y="297"/>
                </a:cubicBezTo>
                <a:cubicBezTo>
                  <a:pt x="290" y="296"/>
                  <a:pt x="292" y="291"/>
                  <a:pt x="288" y="291"/>
                </a:cubicBezTo>
                <a:cubicBezTo>
                  <a:pt x="285" y="291"/>
                  <a:pt x="281" y="299"/>
                  <a:pt x="278" y="294"/>
                </a:cubicBezTo>
                <a:cubicBezTo>
                  <a:pt x="274" y="288"/>
                  <a:pt x="276" y="291"/>
                  <a:pt x="268" y="290"/>
                </a:cubicBezTo>
                <a:cubicBezTo>
                  <a:pt x="262" y="289"/>
                  <a:pt x="256" y="290"/>
                  <a:pt x="250" y="292"/>
                </a:cubicBezTo>
                <a:cubicBezTo>
                  <a:pt x="246" y="294"/>
                  <a:pt x="246" y="290"/>
                  <a:pt x="244" y="289"/>
                </a:cubicBezTo>
                <a:cubicBezTo>
                  <a:pt x="235" y="286"/>
                  <a:pt x="246" y="303"/>
                  <a:pt x="234" y="297"/>
                </a:cubicBezTo>
                <a:cubicBezTo>
                  <a:pt x="230" y="295"/>
                  <a:pt x="230" y="291"/>
                  <a:pt x="227" y="288"/>
                </a:cubicBezTo>
                <a:cubicBezTo>
                  <a:pt x="220" y="282"/>
                  <a:pt x="211" y="294"/>
                  <a:pt x="205" y="281"/>
                </a:cubicBezTo>
                <a:cubicBezTo>
                  <a:pt x="196" y="263"/>
                  <a:pt x="203" y="272"/>
                  <a:pt x="184" y="269"/>
                </a:cubicBezTo>
                <a:cubicBezTo>
                  <a:pt x="176" y="267"/>
                  <a:pt x="179" y="274"/>
                  <a:pt x="172" y="273"/>
                </a:cubicBezTo>
                <a:cubicBezTo>
                  <a:pt x="169" y="273"/>
                  <a:pt x="160" y="275"/>
                  <a:pt x="159" y="271"/>
                </a:cubicBezTo>
                <a:cubicBezTo>
                  <a:pt x="158" y="267"/>
                  <a:pt x="156" y="266"/>
                  <a:pt x="152" y="266"/>
                </a:cubicBezTo>
                <a:cubicBezTo>
                  <a:pt x="140" y="266"/>
                  <a:pt x="146" y="280"/>
                  <a:pt x="131" y="267"/>
                </a:cubicBezTo>
                <a:cubicBezTo>
                  <a:pt x="124" y="261"/>
                  <a:pt x="116" y="269"/>
                  <a:pt x="112" y="265"/>
                </a:cubicBezTo>
                <a:cubicBezTo>
                  <a:pt x="109" y="262"/>
                  <a:pt x="126" y="249"/>
                  <a:pt x="115" y="252"/>
                </a:cubicBezTo>
                <a:cubicBezTo>
                  <a:pt x="112" y="253"/>
                  <a:pt x="105" y="261"/>
                  <a:pt x="105" y="253"/>
                </a:cubicBezTo>
                <a:cubicBezTo>
                  <a:pt x="105" y="243"/>
                  <a:pt x="100" y="252"/>
                  <a:pt x="98" y="248"/>
                </a:cubicBezTo>
                <a:cubicBezTo>
                  <a:pt x="97" y="247"/>
                  <a:pt x="98" y="244"/>
                  <a:pt x="96" y="244"/>
                </a:cubicBezTo>
                <a:cubicBezTo>
                  <a:pt x="91" y="244"/>
                  <a:pt x="87" y="248"/>
                  <a:pt x="82" y="241"/>
                </a:cubicBezTo>
                <a:cubicBezTo>
                  <a:pt x="80" y="238"/>
                  <a:pt x="77" y="249"/>
                  <a:pt x="75" y="241"/>
                </a:cubicBezTo>
                <a:cubicBezTo>
                  <a:pt x="73" y="236"/>
                  <a:pt x="66" y="243"/>
                  <a:pt x="64" y="237"/>
                </a:cubicBezTo>
                <a:cubicBezTo>
                  <a:pt x="62" y="230"/>
                  <a:pt x="76" y="227"/>
                  <a:pt x="76" y="224"/>
                </a:cubicBezTo>
                <a:cubicBezTo>
                  <a:pt x="76" y="217"/>
                  <a:pt x="87" y="222"/>
                  <a:pt x="87" y="218"/>
                </a:cubicBezTo>
                <a:cubicBezTo>
                  <a:pt x="87" y="214"/>
                  <a:pt x="71" y="216"/>
                  <a:pt x="67" y="209"/>
                </a:cubicBezTo>
                <a:cubicBezTo>
                  <a:pt x="66" y="208"/>
                  <a:pt x="66" y="201"/>
                  <a:pt x="63" y="202"/>
                </a:cubicBezTo>
                <a:cubicBezTo>
                  <a:pt x="56" y="206"/>
                  <a:pt x="64" y="195"/>
                  <a:pt x="63" y="195"/>
                </a:cubicBezTo>
                <a:cubicBezTo>
                  <a:pt x="61" y="194"/>
                  <a:pt x="57" y="196"/>
                  <a:pt x="55" y="195"/>
                </a:cubicBezTo>
                <a:cubicBezTo>
                  <a:pt x="54" y="195"/>
                  <a:pt x="54" y="194"/>
                  <a:pt x="53" y="193"/>
                </a:cubicBezTo>
                <a:cubicBezTo>
                  <a:pt x="53" y="193"/>
                  <a:pt x="53" y="193"/>
                  <a:pt x="53" y="193"/>
                </a:cubicBezTo>
                <a:cubicBezTo>
                  <a:pt x="51" y="200"/>
                  <a:pt x="51" y="200"/>
                  <a:pt x="51" y="200"/>
                </a:cubicBezTo>
                <a:cubicBezTo>
                  <a:pt x="52" y="205"/>
                  <a:pt x="55" y="214"/>
                  <a:pt x="55" y="218"/>
                </a:cubicBezTo>
                <a:cubicBezTo>
                  <a:pt x="56" y="234"/>
                  <a:pt x="39" y="225"/>
                  <a:pt x="35" y="237"/>
                </a:cubicBezTo>
                <a:cubicBezTo>
                  <a:pt x="30" y="252"/>
                  <a:pt x="28" y="250"/>
                  <a:pt x="13" y="250"/>
                </a:cubicBezTo>
                <a:cubicBezTo>
                  <a:pt x="0" y="249"/>
                  <a:pt x="10" y="273"/>
                  <a:pt x="13" y="280"/>
                </a:cubicBezTo>
                <a:cubicBezTo>
                  <a:pt x="17" y="287"/>
                  <a:pt x="24" y="290"/>
                  <a:pt x="32" y="289"/>
                </a:cubicBezTo>
                <a:cubicBezTo>
                  <a:pt x="36" y="289"/>
                  <a:pt x="52" y="287"/>
                  <a:pt x="43" y="296"/>
                </a:cubicBezTo>
                <a:cubicBezTo>
                  <a:pt x="35" y="307"/>
                  <a:pt x="41" y="316"/>
                  <a:pt x="47" y="326"/>
                </a:cubicBezTo>
                <a:cubicBezTo>
                  <a:pt x="52" y="333"/>
                  <a:pt x="51" y="348"/>
                  <a:pt x="58" y="353"/>
                </a:cubicBezTo>
                <a:cubicBezTo>
                  <a:pt x="63" y="356"/>
                  <a:pt x="71" y="354"/>
                  <a:pt x="76" y="358"/>
                </a:cubicBezTo>
                <a:cubicBezTo>
                  <a:pt x="81" y="361"/>
                  <a:pt x="76" y="364"/>
                  <a:pt x="74" y="367"/>
                </a:cubicBezTo>
                <a:cubicBezTo>
                  <a:pt x="69" y="377"/>
                  <a:pt x="75" y="406"/>
                  <a:pt x="85" y="410"/>
                </a:cubicBezTo>
                <a:cubicBezTo>
                  <a:pt x="95" y="410"/>
                  <a:pt x="96" y="414"/>
                  <a:pt x="102" y="421"/>
                </a:cubicBezTo>
                <a:cubicBezTo>
                  <a:pt x="105" y="424"/>
                  <a:pt x="131" y="429"/>
                  <a:pt x="135" y="427"/>
                </a:cubicBezTo>
                <a:cubicBezTo>
                  <a:pt x="139" y="425"/>
                  <a:pt x="146" y="423"/>
                  <a:pt x="149" y="418"/>
                </a:cubicBezTo>
                <a:cubicBezTo>
                  <a:pt x="158" y="405"/>
                  <a:pt x="173" y="391"/>
                  <a:pt x="190" y="401"/>
                </a:cubicBezTo>
                <a:cubicBezTo>
                  <a:pt x="198" y="406"/>
                  <a:pt x="196" y="435"/>
                  <a:pt x="194" y="4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14">
            <a:extLst>
              <a:ext uri="{FF2B5EF4-FFF2-40B4-BE49-F238E27FC236}">
                <a16:creationId xmlns:a16="http://schemas.microsoft.com/office/drawing/2014/main" id="{39481DAA-EFF0-4352-8150-0818958B594C}"/>
              </a:ext>
            </a:extLst>
          </p:cNvPr>
          <p:cNvSpPr>
            <a:spLocks/>
          </p:cNvSpPr>
          <p:nvPr/>
        </p:nvSpPr>
        <p:spPr bwMode="auto">
          <a:xfrm>
            <a:off x="10042627" y="395853"/>
            <a:ext cx="1427846" cy="2887266"/>
          </a:xfrm>
          <a:custGeom>
            <a:avLst/>
            <a:gdLst/>
            <a:ahLst/>
            <a:cxnLst>
              <a:cxn ang="0">
                <a:pos x="58" y="450"/>
              </a:cxn>
              <a:cxn ang="0">
                <a:pos x="30" y="472"/>
              </a:cxn>
              <a:cxn ang="0">
                <a:pos x="6" y="488"/>
              </a:cxn>
              <a:cxn ang="0">
                <a:pos x="41" y="538"/>
              </a:cxn>
              <a:cxn ang="0">
                <a:pos x="55" y="602"/>
              </a:cxn>
              <a:cxn ang="0">
                <a:pos x="60" y="720"/>
              </a:cxn>
              <a:cxn ang="0">
                <a:pos x="69" y="811"/>
              </a:cxn>
              <a:cxn ang="0">
                <a:pos x="45" y="893"/>
              </a:cxn>
              <a:cxn ang="0">
                <a:pos x="64" y="988"/>
              </a:cxn>
              <a:cxn ang="0">
                <a:pos x="110" y="1049"/>
              </a:cxn>
              <a:cxn ang="0">
                <a:pos x="160" y="990"/>
              </a:cxn>
              <a:cxn ang="0">
                <a:pos x="283" y="926"/>
              </a:cxn>
              <a:cxn ang="0">
                <a:pos x="300" y="903"/>
              </a:cxn>
              <a:cxn ang="0">
                <a:pos x="291" y="808"/>
              </a:cxn>
              <a:cxn ang="0">
                <a:pos x="297" y="755"/>
              </a:cxn>
              <a:cxn ang="0">
                <a:pos x="314" y="709"/>
              </a:cxn>
              <a:cxn ang="0">
                <a:pos x="288" y="698"/>
              </a:cxn>
              <a:cxn ang="0">
                <a:pos x="290" y="685"/>
              </a:cxn>
              <a:cxn ang="0">
                <a:pos x="276" y="618"/>
              </a:cxn>
              <a:cxn ang="0">
                <a:pos x="315" y="533"/>
              </a:cxn>
              <a:cxn ang="0">
                <a:pos x="339" y="525"/>
              </a:cxn>
              <a:cxn ang="0">
                <a:pos x="347" y="477"/>
              </a:cxn>
              <a:cxn ang="0">
                <a:pos x="372" y="457"/>
              </a:cxn>
              <a:cxn ang="0">
                <a:pos x="382" y="431"/>
              </a:cxn>
              <a:cxn ang="0">
                <a:pos x="396" y="422"/>
              </a:cxn>
              <a:cxn ang="0">
                <a:pos x="405" y="402"/>
              </a:cxn>
              <a:cxn ang="0">
                <a:pos x="434" y="395"/>
              </a:cxn>
              <a:cxn ang="0">
                <a:pos x="445" y="366"/>
              </a:cxn>
              <a:cxn ang="0">
                <a:pos x="458" y="314"/>
              </a:cxn>
              <a:cxn ang="0">
                <a:pos x="514" y="239"/>
              </a:cxn>
              <a:cxn ang="0">
                <a:pos x="514" y="194"/>
              </a:cxn>
              <a:cxn ang="0">
                <a:pos x="469" y="134"/>
              </a:cxn>
              <a:cxn ang="0">
                <a:pos x="464" y="51"/>
              </a:cxn>
              <a:cxn ang="0">
                <a:pos x="421" y="33"/>
              </a:cxn>
              <a:cxn ang="0">
                <a:pos x="387" y="17"/>
              </a:cxn>
              <a:cxn ang="0">
                <a:pos x="351" y="18"/>
              </a:cxn>
              <a:cxn ang="0">
                <a:pos x="330" y="44"/>
              </a:cxn>
              <a:cxn ang="0">
                <a:pos x="311" y="108"/>
              </a:cxn>
              <a:cxn ang="0">
                <a:pos x="315" y="148"/>
              </a:cxn>
              <a:cxn ang="0">
                <a:pos x="304" y="168"/>
              </a:cxn>
              <a:cxn ang="0">
                <a:pos x="295" y="228"/>
              </a:cxn>
              <a:cxn ang="0">
                <a:pos x="267" y="253"/>
              </a:cxn>
              <a:cxn ang="0">
                <a:pos x="239" y="271"/>
              </a:cxn>
              <a:cxn ang="0">
                <a:pos x="195" y="252"/>
              </a:cxn>
              <a:cxn ang="0">
                <a:pos x="173" y="257"/>
              </a:cxn>
              <a:cxn ang="0">
                <a:pos x="156" y="270"/>
              </a:cxn>
              <a:cxn ang="0">
                <a:pos x="139" y="275"/>
              </a:cxn>
              <a:cxn ang="0">
                <a:pos x="133" y="310"/>
              </a:cxn>
              <a:cxn ang="0">
                <a:pos x="128" y="344"/>
              </a:cxn>
              <a:cxn ang="0">
                <a:pos x="114" y="359"/>
              </a:cxn>
              <a:cxn ang="0">
                <a:pos x="84" y="372"/>
              </a:cxn>
            </a:cxnLst>
            <a:rect l="0" t="0" r="r" b="b"/>
            <a:pathLst>
              <a:path w="523" h="1057">
                <a:moveTo>
                  <a:pt x="65" y="395"/>
                </a:moveTo>
                <a:cubicBezTo>
                  <a:pt x="69" y="410"/>
                  <a:pt x="69" y="410"/>
                  <a:pt x="69" y="410"/>
                </a:cubicBezTo>
                <a:cubicBezTo>
                  <a:pt x="69" y="420"/>
                  <a:pt x="68" y="431"/>
                  <a:pt x="61" y="438"/>
                </a:cubicBezTo>
                <a:cubicBezTo>
                  <a:pt x="58" y="441"/>
                  <a:pt x="61" y="446"/>
                  <a:pt x="58" y="450"/>
                </a:cubicBezTo>
                <a:cubicBezTo>
                  <a:pt x="54" y="453"/>
                  <a:pt x="49" y="451"/>
                  <a:pt x="48" y="454"/>
                </a:cubicBezTo>
                <a:cubicBezTo>
                  <a:pt x="45" y="457"/>
                  <a:pt x="43" y="458"/>
                  <a:pt x="40" y="460"/>
                </a:cubicBezTo>
                <a:cubicBezTo>
                  <a:pt x="38" y="462"/>
                  <a:pt x="34" y="459"/>
                  <a:pt x="33" y="461"/>
                </a:cubicBezTo>
                <a:cubicBezTo>
                  <a:pt x="29" y="467"/>
                  <a:pt x="26" y="466"/>
                  <a:pt x="30" y="472"/>
                </a:cubicBezTo>
                <a:cubicBezTo>
                  <a:pt x="32" y="474"/>
                  <a:pt x="28" y="477"/>
                  <a:pt x="28" y="481"/>
                </a:cubicBezTo>
                <a:cubicBezTo>
                  <a:pt x="28" y="491"/>
                  <a:pt x="19" y="478"/>
                  <a:pt x="15" y="480"/>
                </a:cubicBezTo>
                <a:cubicBezTo>
                  <a:pt x="12" y="481"/>
                  <a:pt x="9" y="481"/>
                  <a:pt x="6" y="481"/>
                </a:cubicBezTo>
                <a:cubicBezTo>
                  <a:pt x="0" y="481"/>
                  <a:pt x="2" y="486"/>
                  <a:pt x="6" y="488"/>
                </a:cubicBezTo>
                <a:cubicBezTo>
                  <a:pt x="9" y="492"/>
                  <a:pt x="6" y="492"/>
                  <a:pt x="11" y="492"/>
                </a:cubicBezTo>
                <a:cubicBezTo>
                  <a:pt x="14" y="492"/>
                  <a:pt x="20" y="514"/>
                  <a:pt x="21" y="518"/>
                </a:cubicBezTo>
                <a:cubicBezTo>
                  <a:pt x="24" y="526"/>
                  <a:pt x="37" y="515"/>
                  <a:pt x="41" y="522"/>
                </a:cubicBezTo>
                <a:cubicBezTo>
                  <a:pt x="43" y="526"/>
                  <a:pt x="41" y="533"/>
                  <a:pt x="41" y="538"/>
                </a:cubicBezTo>
                <a:cubicBezTo>
                  <a:pt x="40" y="545"/>
                  <a:pt x="42" y="555"/>
                  <a:pt x="42" y="562"/>
                </a:cubicBezTo>
                <a:cubicBezTo>
                  <a:pt x="42" y="570"/>
                  <a:pt x="52" y="576"/>
                  <a:pt x="49" y="582"/>
                </a:cubicBezTo>
                <a:cubicBezTo>
                  <a:pt x="47" y="589"/>
                  <a:pt x="44" y="592"/>
                  <a:pt x="43" y="599"/>
                </a:cubicBezTo>
                <a:cubicBezTo>
                  <a:pt x="42" y="604"/>
                  <a:pt x="53" y="602"/>
                  <a:pt x="55" y="602"/>
                </a:cubicBezTo>
                <a:cubicBezTo>
                  <a:pt x="63" y="600"/>
                  <a:pt x="72" y="612"/>
                  <a:pt x="76" y="617"/>
                </a:cubicBezTo>
                <a:cubicBezTo>
                  <a:pt x="85" y="627"/>
                  <a:pt x="87" y="645"/>
                  <a:pt x="74" y="653"/>
                </a:cubicBezTo>
                <a:cubicBezTo>
                  <a:pt x="57" y="662"/>
                  <a:pt x="53" y="669"/>
                  <a:pt x="53" y="688"/>
                </a:cubicBezTo>
                <a:cubicBezTo>
                  <a:pt x="51" y="697"/>
                  <a:pt x="55" y="713"/>
                  <a:pt x="60" y="720"/>
                </a:cubicBezTo>
                <a:cubicBezTo>
                  <a:pt x="65" y="726"/>
                  <a:pt x="65" y="735"/>
                  <a:pt x="70" y="739"/>
                </a:cubicBezTo>
                <a:cubicBezTo>
                  <a:pt x="81" y="748"/>
                  <a:pt x="60" y="768"/>
                  <a:pt x="60" y="787"/>
                </a:cubicBezTo>
                <a:cubicBezTo>
                  <a:pt x="60" y="791"/>
                  <a:pt x="66" y="794"/>
                  <a:pt x="68" y="798"/>
                </a:cubicBezTo>
                <a:cubicBezTo>
                  <a:pt x="70" y="802"/>
                  <a:pt x="71" y="807"/>
                  <a:pt x="69" y="811"/>
                </a:cubicBezTo>
                <a:cubicBezTo>
                  <a:pt x="68" y="814"/>
                  <a:pt x="64" y="818"/>
                  <a:pt x="61" y="821"/>
                </a:cubicBezTo>
                <a:cubicBezTo>
                  <a:pt x="61" y="821"/>
                  <a:pt x="61" y="821"/>
                  <a:pt x="61" y="821"/>
                </a:cubicBezTo>
                <a:cubicBezTo>
                  <a:pt x="65" y="832"/>
                  <a:pt x="59" y="841"/>
                  <a:pt x="63" y="851"/>
                </a:cubicBezTo>
                <a:cubicBezTo>
                  <a:pt x="71" y="871"/>
                  <a:pt x="45" y="877"/>
                  <a:pt x="45" y="893"/>
                </a:cubicBezTo>
                <a:cubicBezTo>
                  <a:pt x="45" y="900"/>
                  <a:pt x="56" y="908"/>
                  <a:pt x="49" y="915"/>
                </a:cubicBezTo>
                <a:cubicBezTo>
                  <a:pt x="42" y="921"/>
                  <a:pt x="43" y="926"/>
                  <a:pt x="45" y="935"/>
                </a:cubicBezTo>
                <a:cubicBezTo>
                  <a:pt x="48" y="945"/>
                  <a:pt x="55" y="953"/>
                  <a:pt x="57" y="965"/>
                </a:cubicBezTo>
                <a:cubicBezTo>
                  <a:pt x="58" y="975"/>
                  <a:pt x="58" y="980"/>
                  <a:pt x="64" y="988"/>
                </a:cubicBezTo>
                <a:cubicBezTo>
                  <a:pt x="74" y="1002"/>
                  <a:pt x="84" y="999"/>
                  <a:pt x="82" y="1018"/>
                </a:cubicBezTo>
                <a:cubicBezTo>
                  <a:pt x="80" y="1035"/>
                  <a:pt x="98" y="1044"/>
                  <a:pt x="104" y="1057"/>
                </a:cubicBezTo>
                <a:cubicBezTo>
                  <a:pt x="104" y="1057"/>
                  <a:pt x="104" y="1057"/>
                  <a:pt x="104" y="1057"/>
                </a:cubicBezTo>
                <a:cubicBezTo>
                  <a:pt x="106" y="1055"/>
                  <a:pt x="109" y="1054"/>
                  <a:pt x="110" y="1049"/>
                </a:cubicBezTo>
                <a:cubicBezTo>
                  <a:pt x="112" y="1044"/>
                  <a:pt x="114" y="1031"/>
                  <a:pt x="116" y="1028"/>
                </a:cubicBezTo>
                <a:cubicBezTo>
                  <a:pt x="118" y="1026"/>
                  <a:pt x="123" y="1019"/>
                  <a:pt x="124" y="1015"/>
                </a:cubicBezTo>
                <a:cubicBezTo>
                  <a:pt x="124" y="1011"/>
                  <a:pt x="132" y="987"/>
                  <a:pt x="137" y="987"/>
                </a:cubicBezTo>
                <a:cubicBezTo>
                  <a:pt x="145" y="987"/>
                  <a:pt x="158" y="995"/>
                  <a:pt x="160" y="990"/>
                </a:cubicBezTo>
                <a:cubicBezTo>
                  <a:pt x="172" y="955"/>
                  <a:pt x="228" y="964"/>
                  <a:pt x="240" y="933"/>
                </a:cubicBezTo>
                <a:cubicBezTo>
                  <a:pt x="244" y="931"/>
                  <a:pt x="250" y="928"/>
                  <a:pt x="254" y="929"/>
                </a:cubicBezTo>
                <a:cubicBezTo>
                  <a:pt x="258" y="930"/>
                  <a:pt x="260" y="929"/>
                  <a:pt x="263" y="929"/>
                </a:cubicBezTo>
                <a:cubicBezTo>
                  <a:pt x="270" y="927"/>
                  <a:pt x="278" y="931"/>
                  <a:pt x="283" y="926"/>
                </a:cubicBezTo>
                <a:cubicBezTo>
                  <a:pt x="285" y="923"/>
                  <a:pt x="286" y="933"/>
                  <a:pt x="288" y="933"/>
                </a:cubicBezTo>
                <a:cubicBezTo>
                  <a:pt x="293" y="933"/>
                  <a:pt x="292" y="924"/>
                  <a:pt x="294" y="921"/>
                </a:cubicBezTo>
                <a:cubicBezTo>
                  <a:pt x="295" y="919"/>
                  <a:pt x="295" y="917"/>
                  <a:pt x="296" y="915"/>
                </a:cubicBezTo>
                <a:cubicBezTo>
                  <a:pt x="296" y="909"/>
                  <a:pt x="297" y="907"/>
                  <a:pt x="300" y="903"/>
                </a:cubicBezTo>
                <a:cubicBezTo>
                  <a:pt x="302" y="901"/>
                  <a:pt x="301" y="895"/>
                  <a:pt x="302" y="892"/>
                </a:cubicBezTo>
                <a:cubicBezTo>
                  <a:pt x="303" y="883"/>
                  <a:pt x="294" y="877"/>
                  <a:pt x="292" y="869"/>
                </a:cubicBezTo>
                <a:cubicBezTo>
                  <a:pt x="289" y="862"/>
                  <a:pt x="292" y="850"/>
                  <a:pt x="293" y="843"/>
                </a:cubicBezTo>
                <a:cubicBezTo>
                  <a:pt x="295" y="830"/>
                  <a:pt x="289" y="819"/>
                  <a:pt x="291" y="808"/>
                </a:cubicBezTo>
                <a:cubicBezTo>
                  <a:pt x="291" y="801"/>
                  <a:pt x="289" y="797"/>
                  <a:pt x="290" y="791"/>
                </a:cubicBezTo>
                <a:cubicBezTo>
                  <a:pt x="292" y="784"/>
                  <a:pt x="290" y="783"/>
                  <a:pt x="290" y="776"/>
                </a:cubicBezTo>
                <a:cubicBezTo>
                  <a:pt x="290" y="772"/>
                  <a:pt x="295" y="772"/>
                  <a:pt x="297" y="769"/>
                </a:cubicBezTo>
                <a:cubicBezTo>
                  <a:pt x="298" y="766"/>
                  <a:pt x="297" y="759"/>
                  <a:pt x="297" y="755"/>
                </a:cubicBezTo>
                <a:cubicBezTo>
                  <a:pt x="298" y="748"/>
                  <a:pt x="303" y="749"/>
                  <a:pt x="301" y="740"/>
                </a:cubicBezTo>
                <a:cubicBezTo>
                  <a:pt x="299" y="735"/>
                  <a:pt x="304" y="735"/>
                  <a:pt x="306" y="733"/>
                </a:cubicBezTo>
                <a:cubicBezTo>
                  <a:pt x="308" y="730"/>
                  <a:pt x="307" y="728"/>
                  <a:pt x="311" y="725"/>
                </a:cubicBezTo>
                <a:cubicBezTo>
                  <a:pt x="314" y="724"/>
                  <a:pt x="314" y="712"/>
                  <a:pt x="314" y="709"/>
                </a:cubicBezTo>
                <a:cubicBezTo>
                  <a:pt x="320" y="699"/>
                  <a:pt x="317" y="702"/>
                  <a:pt x="307" y="701"/>
                </a:cubicBezTo>
                <a:cubicBezTo>
                  <a:pt x="301" y="700"/>
                  <a:pt x="301" y="687"/>
                  <a:pt x="297" y="694"/>
                </a:cubicBezTo>
                <a:cubicBezTo>
                  <a:pt x="296" y="695"/>
                  <a:pt x="291" y="705"/>
                  <a:pt x="291" y="701"/>
                </a:cubicBezTo>
                <a:cubicBezTo>
                  <a:pt x="290" y="701"/>
                  <a:pt x="290" y="698"/>
                  <a:pt x="288" y="698"/>
                </a:cubicBezTo>
                <a:cubicBezTo>
                  <a:pt x="284" y="697"/>
                  <a:pt x="286" y="697"/>
                  <a:pt x="285" y="696"/>
                </a:cubicBezTo>
                <a:cubicBezTo>
                  <a:pt x="281" y="692"/>
                  <a:pt x="271" y="696"/>
                  <a:pt x="270" y="696"/>
                </a:cubicBezTo>
                <a:cubicBezTo>
                  <a:pt x="270" y="686"/>
                  <a:pt x="285" y="694"/>
                  <a:pt x="289" y="693"/>
                </a:cubicBezTo>
                <a:cubicBezTo>
                  <a:pt x="295" y="692"/>
                  <a:pt x="296" y="686"/>
                  <a:pt x="290" y="685"/>
                </a:cubicBezTo>
                <a:cubicBezTo>
                  <a:pt x="289" y="683"/>
                  <a:pt x="283" y="680"/>
                  <a:pt x="280" y="679"/>
                </a:cubicBezTo>
                <a:cubicBezTo>
                  <a:pt x="276" y="677"/>
                  <a:pt x="273" y="671"/>
                  <a:pt x="271" y="667"/>
                </a:cubicBezTo>
                <a:cubicBezTo>
                  <a:pt x="267" y="657"/>
                  <a:pt x="272" y="647"/>
                  <a:pt x="271" y="636"/>
                </a:cubicBezTo>
                <a:cubicBezTo>
                  <a:pt x="269" y="626"/>
                  <a:pt x="273" y="626"/>
                  <a:pt x="276" y="618"/>
                </a:cubicBezTo>
                <a:cubicBezTo>
                  <a:pt x="277" y="613"/>
                  <a:pt x="280" y="608"/>
                  <a:pt x="279" y="603"/>
                </a:cubicBezTo>
                <a:cubicBezTo>
                  <a:pt x="283" y="589"/>
                  <a:pt x="285" y="582"/>
                  <a:pt x="295" y="572"/>
                </a:cubicBezTo>
                <a:cubicBezTo>
                  <a:pt x="303" y="565"/>
                  <a:pt x="304" y="551"/>
                  <a:pt x="306" y="542"/>
                </a:cubicBezTo>
                <a:cubicBezTo>
                  <a:pt x="314" y="542"/>
                  <a:pt x="310" y="533"/>
                  <a:pt x="315" y="533"/>
                </a:cubicBezTo>
                <a:cubicBezTo>
                  <a:pt x="328" y="533"/>
                  <a:pt x="322" y="535"/>
                  <a:pt x="331" y="541"/>
                </a:cubicBezTo>
                <a:cubicBezTo>
                  <a:pt x="331" y="541"/>
                  <a:pt x="331" y="541"/>
                  <a:pt x="331" y="541"/>
                </a:cubicBezTo>
                <a:cubicBezTo>
                  <a:pt x="333" y="531"/>
                  <a:pt x="333" y="531"/>
                  <a:pt x="333" y="531"/>
                </a:cubicBezTo>
                <a:cubicBezTo>
                  <a:pt x="334" y="527"/>
                  <a:pt x="339" y="527"/>
                  <a:pt x="339" y="525"/>
                </a:cubicBezTo>
                <a:cubicBezTo>
                  <a:pt x="339" y="525"/>
                  <a:pt x="340" y="524"/>
                  <a:pt x="340" y="524"/>
                </a:cubicBezTo>
                <a:cubicBezTo>
                  <a:pt x="340" y="524"/>
                  <a:pt x="340" y="524"/>
                  <a:pt x="340" y="524"/>
                </a:cubicBezTo>
                <a:cubicBezTo>
                  <a:pt x="343" y="523"/>
                  <a:pt x="345" y="504"/>
                  <a:pt x="344" y="501"/>
                </a:cubicBezTo>
                <a:cubicBezTo>
                  <a:pt x="344" y="496"/>
                  <a:pt x="344" y="480"/>
                  <a:pt x="347" y="477"/>
                </a:cubicBezTo>
                <a:cubicBezTo>
                  <a:pt x="351" y="473"/>
                  <a:pt x="361" y="480"/>
                  <a:pt x="364" y="482"/>
                </a:cubicBezTo>
                <a:cubicBezTo>
                  <a:pt x="368" y="484"/>
                  <a:pt x="365" y="476"/>
                  <a:pt x="368" y="474"/>
                </a:cubicBezTo>
                <a:cubicBezTo>
                  <a:pt x="372" y="472"/>
                  <a:pt x="368" y="464"/>
                  <a:pt x="374" y="462"/>
                </a:cubicBezTo>
                <a:cubicBezTo>
                  <a:pt x="374" y="458"/>
                  <a:pt x="368" y="462"/>
                  <a:pt x="372" y="457"/>
                </a:cubicBezTo>
                <a:cubicBezTo>
                  <a:pt x="377" y="451"/>
                  <a:pt x="377" y="451"/>
                  <a:pt x="377" y="451"/>
                </a:cubicBezTo>
                <a:cubicBezTo>
                  <a:pt x="378" y="447"/>
                  <a:pt x="368" y="444"/>
                  <a:pt x="378" y="440"/>
                </a:cubicBezTo>
                <a:cubicBezTo>
                  <a:pt x="379" y="440"/>
                  <a:pt x="378" y="439"/>
                  <a:pt x="378" y="437"/>
                </a:cubicBezTo>
                <a:cubicBezTo>
                  <a:pt x="381" y="437"/>
                  <a:pt x="382" y="433"/>
                  <a:pt x="382" y="431"/>
                </a:cubicBezTo>
                <a:cubicBezTo>
                  <a:pt x="387" y="430"/>
                  <a:pt x="387" y="435"/>
                  <a:pt x="388" y="438"/>
                </a:cubicBezTo>
                <a:cubicBezTo>
                  <a:pt x="389" y="438"/>
                  <a:pt x="389" y="438"/>
                  <a:pt x="389" y="438"/>
                </a:cubicBezTo>
                <a:cubicBezTo>
                  <a:pt x="390" y="434"/>
                  <a:pt x="390" y="433"/>
                  <a:pt x="390" y="429"/>
                </a:cubicBezTo>
                <a:cubicBezTo>
                  <a:pt x="393" y="428"/>
                  <a:pt x="395" y="425"/>
                  <a:pt x="396" y="422"/>
                </a:cubicBezTo>
                <a:cubicBezTo>
                  <a:pt x="396" y="420"/>
                  <a:pt x="395" y="412"/>
                  <a:pt x="399" y="415"/>
                </a:cubicBezTo>
                <a:cubicBezTo>
                  <a:pt x="401" y="417"/>
                  <a:pt x="400" y="420"/>
                  <a:pt x="401" y="421"/>
                </a:cubicBezTo>
                <a:cubicBezTo>
                  <a:pt x="405" y="423"/>
                  <a:pt x="407" y="417"/>
                  <a:pt x="406" y="414"/>
                </a:cubicBezTo>
                <a:cubicBezTo>
                  <a:pt x="406" y="410"/>
                  <a:pt x="401" y="405"/>
                  <a:pt x="405" y="402"/>
                </a:cubicBezTo>
                <a:cubicBezTo>
                  <a:pt x="406" y="402"/>
                  <a:pt x="413" y="396"/>
                  <a:pt x="413" y="397"/>
                </a:cubicBezTo>
                <a:cubicBezTo>
                  <a:pt x="420" y="399"/>
                  <a:pt x="427" y="409"/>
                  <a:pt x="434" y="407"/>
                </a:cubicBezTo>
                <a:cubicBezTo>
                  <a:pt x="435" y="399"/>
                  <a:pt x="427" y="398"/>
                  <a:pt x="428" y="396"/>
                </a:cubicBezTo>
                <a:cubicBezTo>
                  <a:pt x="428" y="396"/>
                  <a:pt x="433" y="396"/>
                  <a:pt x="434" y="395"/>
                </a:cubicBezTo>
                <a:cubicBezTo>
                  <a:pt x="444" y="391"/>
                  <a:pt x="439" y="397"/>
                  <a:pt x="443" y="386"/>
                </a:cubicBezTo>
                <a:cubicBezTo>
                  <a:pt x="448" y="373"/>
                  <a:pt x="448" y="373"/>
                  <a:pt x="448" y="373"/>
                </a:cubicBezTo>
                <a:cubicBezTo>
                  <a:pt x="449" y="370"/>
                  <a:pt x="444" y="368"/>
                  <a:pt x="445" y="366"/>
                </a:cubicBezTo>
                <a:cubicBezTo>
                  <a:pt x="445" y="366"/>
                  <a:pt x="445" y="366"/>
                  <a:pt x="445" y="366"/>
                </a:cubicBezTo>
                <a:cubicBezTo>
                  <a:pt x="438" y="361"/>
                  <a:pt x="438" y="361"/>
                  <a:pt x="438" y="361"/>
                </a:cubicBezTo>
                <a:cubicBezTo>
                  <a:pt x="441" y="355"/>
                  <a:pt x="439" y="351"/>
                  <a:pt x="436" y="345"/>
                </a:cubicBezTo>
                <a:cubicBezTo>
                  <a:pt x="432" y="339"/>
                  <a:pt x="438" y="330"/>
                  <a:pt x="438" y="321"/>
                </a:cubicBezTo>
                <a:cubicBezTo>
                  <a:pt x="437" y="309"/>
                  <a:pt x="451" y="317"/>
                  <a:pt x="458" y="314"/>
                </a:cubicBezTo>
                <a:cubicBezTo>
                  <a:pt x="462" y="313"/>
                  <a:pt x="474" y="292"/>
                  <a:pt x="477" y="288"/>
                </a:cubicBezTo>
                <a:cubicBezTo>
                  <a:pt x="480" y="284"/>
                  <a:pt x="482" y="280"/>
                  <a:pt x="481" y="276"/>
                </a:cubicBezTo>
                <a:cubicBezTo>
                  <a:pt x="480" y="270"/>
                  <a:pt x="473" y="269"/>
                  <a:pt x="472" y="263"/>
                </a:cubicBezTo>
                <a:cubicBezTo>
                  <a:pt x="473" y="253"/>
                  <a:pt x="514" y="261"/>
                  <a:pt x="514" y="239"/>
                </a:cubicBezTo>
                <a:cubicBezTo>
                  <a:pt x="513" y="232"/>
                  <a:pt x="508" y="225"/>
                  <a:pt x="516" y="221"/>
                </a:cubicBezTo>
                <a:cubicBezTo>
                  <a:pt x="522" y="218"/>
                  <a:pt x="523" y="207"/>
                  <a:pt x="523" y="201"/>
                </a:cubicBezTo>
                <a:cubicBezTo>
                  <a:pt x="523" y="201"/>
                  <a:pt x="523" y="201"/>
                  <a:pt x="523" y="201"/>
                </a:cubicBezTo>
                <a:cubicBezTo>
                  <a:pt x="519" y="200"/>
                  <a:pt x="515" y="197"/>
                  <a:pt x="514" y="194"/>
                </a:cubicBezTo>
                <a:cubicBezTo>
                  <a:pt x="512" y="187"/>
                  <a:pt x="522" y="168"/>
                  <a:pt x="507" y="174"/>
                </a:cubicBezTo>
                <a:cubicBezTo>
                  <a:pt x="497" y="177"/>
                  <a:pt x="500" y="176"/>
                  <a:pt x="496" y="168"/>
                </a:cubicBezTo>
                <a:cubicBezTo>
                  <a:pt x="493" y="161"/>
                  <a:pt x="486" y="157"/>
                  <a:pt x="480" y="153"/>
                </a:cubicBezTo>
                <a:cubicBezTo>
                  <a:pt x="474" y="149"/>
                  <a:pt x="477" y="134"/>
                  <a:pt x="469" y="134"/>
                </a:cubicBezTo>
                <a:cubicBezTo>
                  <a:pt x="451" y="134"/>
                  <a:pt x="459" y="118"/>
                  <a:pt x="457" y="109"/>
                </a:cubicBezTo>
                <a:cubicBezTo>
                  <a:pt x="456" y="104"/>
                  <a:pt x="460" y="100"/>
                  <a:pt x="460" y="96"/>
                </a:cubicBezTo>
                <a:cubicBezTo>
                  <a:pt x="460" y="91"/>
                  <a:pt x="455" y="88"/>
                  <a:pt x="455" y="82"/>
                </a:cubicBezTo>
                <a:cubicBezTo>
                  <a:pt x="455" y="72"/>
                  <a:pt x="465" y="62"/>
                  <a:pt x="464" y="51"/>
                </a:cubicBezTo>
                <a:cubicBezTo>
                  <a:pt x="463" y="44"/>
                  <a:pt x="447" y="49"/>
                  <a:pt x="443" y="47"/>
                </a:cubicBezTo>
                <a:cubicBezTo>
                  <a:pt x="438" y="46"/>
                  <a:pt x="438" y="41"/>
                  <a:pt x="432" y="44"/>
                </a:cubicBezTo>
                <a:cubicBezTo>
                  <a:pt x="427" y="47"/>
                  <a:pt x="421" y="52"/>
                  <a:pt x="417" y="45"/>
                </a:cubicBezTo>
                <a:cubicBezTo>
                  <a:pt x="411" y="36"/>
                  <a:pt x="420" y="37"/>
                  <a:pt x="421" y="33"/>
                </a:cubicBezTo>
                <a:cubicBezTo>
                  <a:pt x="422" y="30"/>
                  <a:pt x="418" y="29"/>
                  <a:pt x="418" y="27"/>
                </a:cubicBezTo>
                <a:cubicBezTo>
                  <a:pt x="418" y="19"/>
                  <a:pt x="429" y="20"/>
                  <a:pt x="427" y="13"/>
                </a:cubicBezTo>
                <a:cubicBezTo>
                  <a:pt x="425" y="4"/>
                  <a:pt x="408" y="16"/>
                  <a:pt x="404" y="18"/>
                </a:cubicBezTo>
                <a:cubicBezTo>
                  <a:pt x="396" y="21"/>
                  <a:pt x="393" y="17"/>
                  <a:pt x="387" y="17"/>
                </a:cubicBezTo>
                <a:cubicBezTo>
                  <a:pt x="381" y="17"/>
                  <a:pt x="374" y="17"/>
                  <a:pt x="369" y="14"/>
                </a:cubicBezTo>
                <a:cubicBezTo>
                  <a:pt x="364" y="10"/>
                  <a:pt x="367" y="3"/>
                  <a:pt x="364" y="1"/>
                </a:cubicBezTo>
                <a:cubicBezTo>
                  <a:pt x="362" y="0"/>
                  <a:pt x="335" y="8"/>
                  <a:pt x="345" y="13"/>
                </a:cubicBezTo>
                <a:cubicBezTo>
                  <a:pt x="346" y="14"/>
                  <a:pt x="352" y="17"/>
                  <a:pt x="351" y="18"/>
                </a:cubicBezTo>
                <a:cubicBezTo>
                  <a:pt x="350" y="19"/>
                  <a:pt x="345" y="19"/>
                  <a:pt x="344" y="19"/>
                </a:cubicBezTo>
                <a:cubicBezTo>
                  <a:pt x="342" y="19"/>
                  <a:pt x="339" y="17"/>
                  <a:pt x="337" y="19"/>
                </a:cubicBezTo>
                <a:cubicBezTo>
                  <a:pt x="330" y="23"/>
                  <a:pt x="332" y="31"/>
                  <a:pt x="336" y="37"/>
                </a:cubicBezTo>
                <a:cubicBezTo>
                  <a:pt x="339" y="43"/>
                  <a:pt x="332" y="39"/>
                  <a:pt x="330" y="44"/>
                </a:cubicBezTo>
                <a:cubicBezTo>
                  <a:pt x="329" y="48"/>
                  <a:pt x="330" y="66"/>
                  <a:pt x="325" y="68"/>
                </a:cubicBezTo>
                <a:cubicBezTo>
                  <a:pt x="316" y="74"/>
                  <a:pt x="324" y="78"/>
                  <a:pt x="320" y="83"/>
                </a:cubicBezTo>
                <a:cubicBezTo>
                  <a:pt x="316" y="88"/>
                  <a:pt x="318" y="88"/>
                  <a:pt x="318" y="94"/>
                </a:cubicBezTo>
                <a:cubicBezTo>
                  <a:pt x="318" y="101"/>
                  <a:pt x="311" y="102"/>
                  <a:pt x="311" y="108"/>
                </a:cubicBezTo>
                <a:cubicBezTo>
                  <a:pt x="311" y="112"/>
                  <a:pt x="312" y="113"/>
                  <a:pt x="310" y="117"/>
                </a:cubicBezTo>
                <a:cubicBezTo>
                  <a:pt x="305" y="125"/>
                  <a:pt x="303" y="128"/>
                  <a:pt x="306" y="138"/>
                </a:cubicBezTo>
                <a:cubicBezTo>
                  <a:pt x="307" y="143"/>
                  <a:pt x="316" y="144"/>
                  <a:pt x="316" y="148"/>
                </a:cubicBezTo>
                <a:cubicBezTo>
                  <a:pt x="316" y="148"/>
                  <a:pt x="316" y="148"/>
                  <a:pt x="315" y="148"/>
                </a:cubicBezTo>
                <a:cubicBezTo>
                  <a:pt x="312" y="149"/>
                  <a:pt x="312" y="148"/>
                  <a:pt x="310" y="151"/>
                </a:cubicBezTo>
                <a:cubicBezTo>
                  <a:pt x="309" y="153"/>
                  <a:pt x="311" y="159"/>
                  <a:pt x="310" y="160"/>
                </a:cubicBezTo>
                <a:cubicBezTo>
                  <a:pt x="308" y="162"/>
                  <a:pt x="305" y="156"/>
                  <a:pt x="304" y="156"/>
                </a:cubicBezTo>
                <a:cubicBezTo>
                  <a:pt x="298" y="155"/>
                  <a:pt x="306" y="166"/>
                  <a:pt x="304" y="168"/>
                </a:cubicBezTo>
                <a:cubicBezTo>
                  <a:pt x="299" y="172"/>
                  <a:pt x="304" y="172"/>
                  <a:pt x="307" y="174"/>
                </a:cubicBezTo>
                <a:cubicBezTo>
                  <a:pt x="311" y="176"/>
                  <a:pt x="303" y="180"/>
                  <a:pt x="302" y="183"/>
                </a:cubicBezTo>
                <a:cubicBezTo>
                  <a:pt x="298" y="192"/>
                  <a:pt x="292" y="192"/>
                  <a:pt x="299" y="202"/>
                </a:cubicBezTo>
                <a:cubicBezTo>
                  <a:pt x="304" y="210"/>
                  <a:pt x="295" y="219"/>
                  <a:pt x="295" y="228"/>
                </a:cubicBezTo>
                <a:cubicBezTo>
                  <a:pt x="295" y="233"/>
                  <a:pt x="298" y="236"/>
                  <a:pt x="299" y="241"/>
                </a:cubicBezTo>
                <a:cubicBezTo>
                  <a:pt x="300" y="248"/>
                  <a:pt x="296" y="244"/>
                  <a:pt x="292" y="247"/>
                </a:cubicBezTo>
                <a:cubicBezTo>
                  <a:pt x="286" y="250"/>
                  <a:pt x="285" y="258"/>
                  <a:pt x="277" y="251"/>
                </a:cubicBezTo>
                <a:cubicBezTo>
                  <a:pt x="275" y="249"/>
                  <a:pt x="270" y="253"/>
                  <a:pt x="267" y="253"/>
                </a:cubicBezTo>
                <a:cubicBezTo>
                  <a:pt x="263" y="252"/>
                  <a:pt x="262" y="244"/>
                  <a:pt x="260" y="241"/>
                </a:cubicBezTo>
                <a:cubicBezTo>
                  <a:pt x="258" y="239"/>
                  <a:pt x="249" y="241"/>
                  <a:pt x="250" y="244"/>
                </a:cubicBezTo>
                <a:cubicBezTo>
                  <a:pt x="250" y="249"/>
                  <a:pt x="254" y="246"/>
                  <a:pt x="252" y="255"/>
                </a:cubicBezTo>
                <a:cubicBezTo>
                  <a:pt x="249" y="267"/>
                  <a:pt x="239" y="258"/>
                  <a:pt x="239" y="271"/>
                </a:cubicBezTo>
                <a:cubicBezTo>
                  <a:pt x="239" y="282"/>
                  <a:pt x="232" y="283"/>
                  <a:pt x="229" y="273"/>
                </a:cubicBezTo>
                <a:cubicBezTo>
                  <a:pt x="227" y="268"/>
                  <a:pt x="222" y="268"/>
                  <a:pt x="220" y="263"/>
                </a:cubicBezTo>
                <a:cubicBezTo>
                  <a:pt x="217" y="255"/>
                  <a:pt x="208" y="259"/>
                  <a:pt x="205" y="253"/>
                </a:cubicBezTo>
                <a:cubicBezTo>
                  <a:pt x="201" y="246"/>
                  <a:pt x="200" y="251"/>
                  <a:pt x="195" y="252"/>
                </a:cubicBezTo>
                <a:cubicBezTo>
                  <a:pt x="189" y="252"/>
                  <a:pt x="190" y="244"/>
                  <a:pt x="186" y="245"/>
                </a:cubicBezTo>
                <a:cubicBezTo>
                  <a:pt x="183" y="246"/>
                  <a:pt x="183" y="260"/>
                  <a:pt x="177" y="254"/>
                </a:cubicBezTo>
                <a:cubicBezTo>
                  <a:pt x="175" y="252"/>
                  <a:pt x="178" y="240"/>
                  <a:pt x="173" y="243"/>
                </a:cubicBezTo>
                <a:cubicBezTo>
                  <a:pt x="166" y="247"/>
                  <a:pt x="172" y="252"/>
                  <a:pt x="173" y="257"/>
                </a:cubicBezTo>
                <a:cubicBezTo>
                  <a:pt x="175" y="261"/>
                  <a:pt x="169" y="262"/>
                  <a:pt x="168" y="258"/>
                </a:cubicBezTo>
                <a:cubicBezTo>
                  <a:pt x="165" y="254"/>
                  <a:pt x="165" y="252"/>
                  <a:pt x="162" y="258"/>
                </a:cubicBezTo>
                <a:cubicBezTo>
                  <a:pt x="160" y="260"/>
                  <a:pt x="159" y="264"/>
                  <a:pt x="160" y="266"/>
                </a:cubicBezTo>
                <a:cubicBezTo>
                  <a:pt x="164" y="273"/>
                  <a:pt x="160" y="269"/>
                  <a:pt x="156" y="270"/>
                </a:cubicBezTo>
                <a:cubicBezTo>
                  <a:pt x="154" y="271"/>
                  <a:pt x="155" y="274"/>
                  <a:pt x="152" y="274"/>
                </a:cubicBezTo>
                <a:cubicBezTo>
                  <a:pt x="150" y="274"/>
                  <a:pt x="151" y="272"/>
                  <a:pt x="148" y="272"/>
                </a:cubicBezTo>
                <a:cubicBezTo>
                  <a:pt x="145" y="273"/>
                  <a:pt x="146" y="276"/>
                  <a:pt x="143" y="277"/>
                </a:cubicBezTo>
                <a:cubicBezTo>
                  <a:pt x="141" y="278"/>
                  <a:pt x="141" y="275"/>
                  <a:pt x="139" y="275"/>
                </a:cubicBezTo>
                <a:cubicBezTo>
                  <a:pt x="136" y="276"/>
                  <a:pt x="137" y="280"/>
                  <a:pt x="136" y="282"/>
                </a:cubicBezTo>
                <a:cubicBezTo>
                  <a:pt x="129" y="288"/>
                  <a:pt x="137" y="288"/>
                  <a:pt x="140" y="294"/>
                </a:cubicBezTo>
                <a:cubicBezTo>
                  <a:pt x="144" y="301"/>
                  <a:pt x="135" y="303"/>
                  <a:pt x="130" y="302"/>
                </a:cubicBezTo>
                <a:cubicBezTo>
                  <a:pt x="119" y="299"/>
                  <a:pt x="133" y="310"/>
                  <a:pt x="133" y="310"/>
                </a:cubicBezTo>
                <a:cubicBezTo>
                  <a:pt x="132" y="311"/>
                  <a:pt x="125" y="312"/>
                  <a:pt x="126" y="315"/>
                </a:cubicBezTo>
                <a:cubicBezTo>
                  <a:pt x="127" y="317"/>
                  <a:pt x="131" y="317"/>
                  <a:pt x="133" y="320"/>
                </a:cubicBezTo>
                <a:cubicBezTo>
                  <a:pt x="135" y="322"/>
                  <a:pt x="131" y="325"/>
                  <a:pt x="131" y="327"/>
                </a:cubicBezTo>
                <a:cubicBezTo>
                  <a:pt x="129" y="336"/>
                  <a:pt x="118" y="335"/>
                  <a:pt x="128" y="344"/>
                </a:cubicBezTo>
                <a:cubicBezTo>
                  <a:pt x="128" y="345"/>
                  <a:pt x="127" y="343"/>
                  <a:pt x="127" y="344"/>
                </a:cubicBezTo>
                <a:cubicBezTo>
                  <a:pt x="127" y="345"/>
                  <a:pt x="132" y="349"/>
                  <a:pt x="129" y="351"/>
                </a:cubicBezTo>
                <a:cubicBezTo>
                  <a:pt x="128" y="352"/>
                  <a:pt x="124" y="351"/>
                  <a:pt x="122" y="352"/>
                </a:cubicBezTo>
                <a:cubicBezTo>
                  <a:pt x="116" y="354"/>
                  <a:pt x="126" y="359"/>
                  <a:pt x="114" y="359"/>
                </a:cubicBezTo>
                <a:cubicBezTo>
                  <a:pt x="109" y="359"/>
                  <a:pt x="111" y="362"/>
                  <a:pt x="111" y="365"/>
                </a:cubicBezTo>
                <a:cubicBezTo>
                  <a:pt x="111" y="371"/>
                  <a:pt x="107" y="369"/>
                  <a:pt x="103" y="369"/>
                </a:cubicBezTo>
                <a:cubicBezTo>
                  <a:pt x="99" y="370"/>
                  <a:pt x="102" y="380"/>
                  <a:pt x="91" y="379"/>
                </a:cubicBezTo>
                <a:cubicBezTo>
                  <a:pt x="87" y="378"/>
                  <a:pt x="87" y="373"/>
                  <a:pt x="84" y="372"/>
                </a:cubicBezTo>
                <a:cubicBezTo>
                  <a:pt x="80" y="371"/>
                  <a:pt x="79" y="380"/>
                  <a:pt x="77" y="381"/>
                </a:cubicBezTo>
                <a:cubicBezTo>
                  <a:pt x="76" y="383"/>
                  <a:pt x="68" y="382"/>
                  <a:pt x="71" y="389"/>
                </a:cubicBezTo>
                <a:cubicBezTo>
                  <a:pt x="73" y="393"/>
                  <a:pt x="69" y="393"/>
                  <a:pt x="65" y="395"/>
                </a:cubicBezTo>
                <a:close/>
              </a:path>
            </a:pathLst>
          </a:custGeom>
          <a:solidFill>
            <a:srgbClr val="44546B"/>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15">
            <a:extLst>
              <a:ext uri="{FF2B5EF4-FFF2-40B4-BE49-F238E27FC236}">
                <a16:creationId xmlns:a16="http://schemas.microsoft.com/office/drawing/2014/main" id="{1A8384C1-4DE3-4014-8E0C-4602C666D25B}"/>
              </a:ext>
            </a:extLst>
          </p:cNvPr>
          <p:cNvSpPr>
            <a:spLocks noEditPoints="1"/>
          </p:cNvSpPr>
          <p:nvPr/>
        </p:nvSpPr>
        <p:spPr bwMode="auto">
          <a:xfrm>
            <a:off x="11224895" y="851922"/>
            <a:ext cx="449052" cy="571841"/>
          </a:xfrm>
          <a:custGeom>
            <a:avLst/>
            <a:gdLst/>
            <a:ahLst/>
            <a:cxnLst>
              <a:cxn ang="0">
                <a:pos x="39" y="199"/>
              </a:cxn>
              <a:cxn ang="0">
                <a:pos x="34" y="200"/>
              </a:cxn>
              <a:cxn ang="0">
                <a:pos x="39" y="206"/>
              </a:cxn>
              <a:cxn ang="0">
                <a:pos x="91" y="34"/>
              </a:cxn>
              <a:cxn ang="0">
                <a:pos x="96" y="16"/>
              </a:cxn>
              <a:cxn ang="0">
                <a:pos x="112" y="22"/>
              </a:cxn>
              <a:cxn ang="0">
                <a:pos x="115" y="36"/>
              </a:cxn>
              <a:cxn ang="0">
                <a:pos x="126" y="61"/>
              </a:cxn>
              <a:cxn ang="0">
                <a:pos x="143" y="85"/>
              </a:cxn>
              <a:cxn ang="0">
                <a:pos x="159" y="103"/>
              </a:cxn>
              <a:cxn ang="0">
                <a:pos x="155" y="127"/>
              </a:cxn>
              <a:cxn ang="0">
                <a:pos x="161" y="141"/>
              </a:cxn>
              <a:cxn ang="0">
                <a:pos x="151" y="154"/>
              </a:cxn>
              <a:cxn ang="0">
                <a:pos x="136" y="158"/>
              </a:cxn>
              <a:cxn ang="0">
                <a:pos x="141" y="147"/>
              </a:cxn>
              <a:cxn ang="0">
                <a:pos x="144" y="134"/>
              </a:cxn>
              <a:cxn ang="0">
                <a:pos x="143" y="123"/>
              </a:cxn>
              <a:cxn ang="0">
                <a:pos x="141" y="113"/>
              </a:cxn>
              <a:cxn ang="0">
                <a:pos x="145" y="106"/>
              </a:cxn>
              <a:cxn ang="0">
                <a:pos x="136" y="116"/>
              </a:cxn>
              <a:cxn ang="0">
                <a:pos x="134" y="132"/>
              </a:cxn>
              <a:cxn ang="0">
                <a:pos x="115" y="128"/>
              </a:cxn>
              <a:cxn ang="0">
                <a:pos x="120" y="120"/>
              </a:cxn>
              <a:cxn ang="0">
                <a:pos x="96" y="127"/>
              </a:cxn>
              <a:cxn ang="0">
                <a:pos x="88" y="134"/>
              </a:cxn>
              <a:cxn ang="0">
                <a:pos x="74" y="140"/>
              </a:cxn>
              <a:cxn ang="0">
                <a:pos x="75" y="163"/>
              </a:cxn>
              <a:cxn ang="0">
                <a:pos x="67" y="161"/>
              </a:cxn>
              <a:cxn ang="0">
                <a:pos x="57" y="178"/>
              </a:cxn>
              <a:cxn ang="0">
                <a:pos x="52" y="189"/>
              </a:cxn>
              <a:cxn ang="0">
                <a:pos x="41" y="173"/>
              </a:cxn>
              <a:cxn ang="0">
                <a:pos x="22" y="196"/>
              </a:cxn>
              <a:cxn ang="0">
                <a:pos x="13" y="199"/>
              </a:cxn>
              <a:cxn ang="0">
                <a:pos x="4" y="178"/>
              </a:cxn>
              <a:cxn ang="0">
                <a:pos x="26" y="147"/>
              </a:cxn>
              <a:cxn ang="0">
                <a:pos x="49" y="109"/>
              </a:cxn>
              <a:cxn ang="0">
                <a:pos x="82" y="72"/>
              </a:cxn>
              <a:cxn ang="0">
                <a:pos x="91" y="34"/>
              </a:cxn>
            </a:cxnLst>
            <a:rect l="0" t="0" r="r" b="b"/>
            <a:pathLst>
              <a:path w="165" h="209">
                <a:moveTo>
                  <a:pt x="40" y="202"/>
                </a:moveTo>
                <a:cubicBezTo>
                  <a:pt x="40" y="201"/>
                  <a:pt x="40" y="200"/>
                  <a:pt x="39" y="199"/>
                </a:cubicBezTo>
                <a:cubicBezTo>
                  <a:pt x="38" y="198"/>
                  <a:pt x="37" y="197"/>
                  <a:pt x="36" y="198"/>
                </a:cubicBezTo>
                <a:cubicBezTo>
                  <a:pt x="34" y="198"/>
                  <a:pt x="34" y="199"/>
                  <a:pt x="34" y="200"/>
                </a:cubicBezTo>
                <a:cubicBezTo>
                  <a:pt x="34" y="202"/>
                  <a:pt x="34" y="204"/>
                  <a:pt x="34" y="206"/>
                </a:cubicBezTo>
                <a:cubicBezTo>
                  <a:pt x="34" y="209"/>
                  <a:pt x="37" y="209"/>
                  <a:pt x="39" y="206"/>
                </a:cubicBezTo>
                <a:cubicBezTo>
                  <a:pt x="40" y="202"/>
                  <a:pt x="40" y="202"/>
                  <a:pt x="40" y="202"/>
                </a:cubicBezTo>
                <a:close/>
                <a:moveTo>
                  <a:pt x="91" y="34"/>
                </a:moveTo>
                <a:cubicBezTo>
                  <a:pt x="95" y="35"/>
                  <a:pt x="99" y="34"/>
                  <a:pt x="99" y="32"/>
                </a:cubicBezTo>
                <a:cubicBezTo>
                  <a:pt x="100" y="29"/>
                  <a:pt x="94" y="23"/>
                  <a:pt x="96" y="16"/>
                </a:cubicBezTo>
                <a:cubicBezTo>
                  <a:pt x="98" y="9"/>
                  <a:pt x="107" y="0"/>
                  <a:pt x="113" y="9"/>
                </a:cubicBezTo>
                <a:cubicBezTo>
                  <a:pt x="115" y="13"/>
                  <a:pt x="113" y="18"/>
                  <a:pt x="112" y="22"/>
                </a:cubicBezTo>
                <a:cubicBezTo>
                  <a:pt x="111" y="27"/>
                  <a:pt x="114" y="32"/>
                  <a:pt x="116" y="36"/>
                </a:cubicBezTo>
                <a:cubicBezTo>
                  <a:pt x="116" y="36"/>
                  <a:pt x="115" y="36"/>
                  <a:pt x="115" y="36"/>
                </a:cubicBezTo>
                <a:cubicBezTo>
                  <a:pt x="118" y="38"/>
                  <a:pt x="122" y="45"/>
                  <a:pt x="123" y="49"/>
                </a:cubicBezTo>
                <a:cubicBezTo>
                  <a:pt x="124" y="53"/>
                  <a:pt x="121" y="58"/>
                  <a:pt x="126" y="61"/>
                </a:cubicBezTo>
                <a:cubicBezTo>
                  <a:pt x="136" y="66"/>
                  <a:pt x="126" y="69"/>
                  <a:pt x="128" y="77"/>
                </a:cubicBezTo>
                <a:cubicBezTo>
                  <a:pt x="129" y="84"/>
                  <a:pt x="138" y="84"/>
                  <a:pt x="143" y="85"/>
                </a:cubicBezTo>
                <a:cubicBezTo>
                  <a:pt x="143" y="85"/>
                  <a:pt x="143" y="85"/>
                  <a:pt x="143" y="85"/>
                </a:cubicBezTo>
                <a:cubicBezTo>
                  <a:pt x="150" y="86"/>
                  <a:pt x="156" y="97"/>
                  <a:pt x="159" y="103"/>
                </a:cubicBezTo>
                <a:cubicBezTo>
                  <a:pt x="161" y="107"/>
                  <a:pt x="160" y="112"/>
                  <a:pt x="158" y="114"/>
                </a:cubicBezTo>
                <a:cubicBezTo>
                  <a:pt x="153" y="121"/>
                  <a:pt x="154" y="120"/>
                  <a:pt x="155" y="127"/>
                </a:cubicBezTo>
                <a:cubicBezTo>
                  <a:pt x="156" y="132"/>
                  <a:pt x="159" y="136"/>
                  <a:pt x="161" y="141"/>
                </a:cubicBezTo>
                <a:cubicBezTo>
                  <a:pt x="161" y="141"/>
                  <a:pt x="161" y="141"/>
                  <a:pt x="161" y="141"/>
                </a:cubicBezTo>
                <a:cubicBezTo>
                  <a:pt x="160" y="142"/>
                  <a:pt x="162" y="146"/>
                  <a:pt x="163" y="148"/>
                </a:cubicBezTo>
                <a:cubicBezTo>
                  <a:pt x="165" y="152"/>
                  <a:pt x="154" y="153"/>
                  <a:pt x="151" y="154"/>
                </a:cubicBezTo>
                <a:cubicBezTo>
                  <a:pt x="147" y="155"/>
                  <a:pt x="146" y="150"/>
                  <a:pt x="144" y="156"/>
                </a:cubicBezTo>
                <a:cubicBezTo>
                  <a:pt x="143" y="158"/>
                  <a:pt x="138" y="160"/>
                  <a:pt x="136" y="158"/>
                </a:cubicBezTo>
                <a:cubicBezTo>
                  <a:pt x="135" y="156"/>
                  <a:pt x="140" y="154"/>
                  <a:pt x="141" y="152"/>
                </a:cubicBezTo>
                <a:cubicBezTo>
                  <a:pt x="141" y="150"/>
                  <a:pt x="142" y="148"/>
                  <a:pt x="141" y="147"/>
                </a:cubicBezTo>
                <a:cubicBezTo>
                  <a:pt x="140" y="144"/>
                  <a:pt x="137" y="141"/>
                  <a:pt x="139" y="139"/>
                </a:cubicBezTo>
                <a:cubicBezTo>
                  <a:pt x="139" y="138"/>
                  <a:pt x="146" y="135"/>
                  <a:pt x="144" y="134"/>
                </a:cubicBezTo>
                <a:cubicBezTo>
                  <a:pt x="140" y="132"/>
                  <a:pt x="135" y="132"/>
                  <a:pt x="140" y="127"/>
                </a:cubicBezTo>
                <a:cubicBezTo>
                  <a:pt x="140" y="127"/>
                  <a:pt x="142" y="124"/>
                  <a:pt x="143" y="123"/>
                </a:cubicBezTo>
                <a:cubicBezTo>
                  <a:pt x="144" y="121"/>
                  <a:pt x="143" y="119"/>
                  <a:pt x="144" y="118"/>
                </a:cubicBezTo>
                <a:cubicBezTo>
                  <a:pt x="143" y="117"/>
                  <a:pt x="139" y="114"/>
                  <a:pt x="141" y="113"/>
                </a:cubicBezTo>
                <a:cubicBezTo>
                  <a:pt x="142" y="112"/>
                  <a:pt x="153" y="107"/>
                  <a:pt x="150" y="105"/>
                </a:cubicBezTo>
                <a:cubicBezTo>
                  <a:pt x="148" y="105"/>
                  <a:pt x="147" y="107"/>
                  <a:pt x="145" y="106"/>
                </a:cubicBezTo>
                <a:cubicBezTo>
                  <a:pt x="140" y="102"/>
                  <a:pt x="139" y="103"/>
                  <a:pt x="139" y="109"/>
                </a:cubicBezTo>
                <a:cubicBezTo>
                  <a:pt x="139" y="112"/>
                  <a:pt x="136" y="113"/>
                  <a:pt x="136" y="116"/>
                </a:cubicBezTo>
                <a:cubicBezTo>
                  <a:pt x="136" y="119"/>
                  <a:pt x="139" y="120"/>
                  <a:pt x="136" y="122"/>
                </a:cubicBezTo>
                <a:cubicBezTo>
                  <a:pt x="132" y="125"/>
                  <a:pt x="132" y="127"/>
                  <a:pt x="134" y="132"/>
                </a:cubicBezTo>
                <a:cubicBezTo>
                  <a:pt x="135" y="134"/>
                  <a:pt x="137" y="140"/>
                  <a:pt x="133" y="136"/>
                </a:cubicBezTo>
                <a:cubicBezTo>
                  <a:pt x="127" y="129"/>
                  <a:pt x="115" y="141"/>
                  <a:pt x="115" y="128"/>
                </a:cubicBezTo>
                <a:cubicBezTo>
                  <a:pt x="118" y="128"/>
                  <a:pt x="118" y="129"/>
                  <a:pt x="120" y="129"/>
                </a:cubicBezTo>
                <a:cubicBezTo>
                  <a:pt x="121" y="128"/>
                  <a:pt x="122" y="121"/>
                  <a:pt x="120" y="120"/>
                </a:cubicBezTo>
                <a:cubicBezTo>
                  <a:pt x="119" y="119"/>
                  <a:pt x="115" y="126"/>
                  <a:pt x="113" y="127"/>
                </a:cubicBezTo>
                <a:cubicBezTo>
                  <a:pt x="108" y="128"/>
                  <a:pt x="100" y="124"/>
                  <a:pt x="96" y="127"/>
                </a:cubicBezTo>
                <a:cubicBezTo>
                  <a:pt x="94" y="129"/>
                  <a:pt x="99" y="130"/>
                  <a:pt x="97" y="133"/>
                </a:cubicBezTo>
                <a:cubicBezTo>
                  <a:pt x="96" y="135"/>
                  <a:pt x="89" y="136"/>
                  <a:pt x="88" y="134"/>
                </a:cubicBezTo>
                <a:cubicBezTo>
                  <a:pt x="87" y="132"/>
                  <a:pt x="75" y="127"/>
                  <a:pt x="75" y="131"/>
                </a:cubicBezTo>
                <a:cubicBezTo>
                  <a:pt x="75" y="135"/>
                  <a:pt x="78" y="137"/>
                  <a:pt x="74" y="140"/>
                </a:cubicBezTo>
                <a:cubicBezTo>
                  <a:pt x="72" y="142"/>
                  <a:pt x="73" y="146"/>
                  <a:pt x="73" y="149"/>
                </a:cubicBezTo>
                <a:cubicBezTo>
                  <a:pt x="74" y="151"/>
                  <a:pt x="76" y="160"/>
                  <a:pt x="75" y="163"/>
                </a:cubicBezTo>
                <a:cubicBezTo>
                  <a:pt x="75" y="163"/>
                  <a:pt x="75" y="163"/>
                  <a:pt x="75" y="163"/>
                </a:cubicBezTo>
                <a:cubicBezTo>
                  <a:pt x="73" y="163"/>
                  <a:pt x="69" y="154"/>
                  <a:pt x="67" y="161"/>
                </a:cubicBezTo>
                <a:cubicBezTo>
                  <a:pt x="65" y="166"/>
                  <a:pt x="61" y="162"/>
                  <a:pt x="64" y="168"/>
                </a:cubicBezTo>
                <a:cubicBezTo>
                  <a:pt x="66" y="172"/>
                  <a:pt x="59" y="174"/>
                  <a:pt x="57" y="178"/>
                </a:cubicBezTo>
                <a:cubicBezTo>
                  <a:pt x="53" y="183"/>
                  <a:pt x="53" y="181"/>
                  <a:pt x="53" y="188"/>
                </a:cubicBezTo>
                <a:cubicBezTo>
                  <a:pt x="53" y="188"/>
                  <a:pt x="52" y="189"/>
                  <a:pt x="52" y="189"/>
                </a:cubicBezTo>
                <a:cubicBezTo>
                  <a:pt x="50" y="194"/>
                  <a:pt x="45" y="196"/>
                  <a:pt x="47" y="186"/>
                </a:cubicBezTo>
                <a:cubicBezTo>
                  <a:pt x="48" y="183"/>
                  <a:pt x="44" y="165"/>
                  <a:pt x="41" y="173"/>
                </a:cubicBezTo>
                <a:cubicBezTo>
                  <a:pt x="38" y="180"/>
                  <a:pt x="25" y="187"/>
                  <a:pt x="25" y="194"/>
                </a:cubicBezTo>
                <a:cubicBezTo>
                  <a:pt x="24" y="194"/>
                  <a:pt x="23" y="196"/>
                  <a:pt x="22" y="196"/>
                </a:cubicBezTo>
                <a:cubicBezTo>
                  <a:pt x="21" y="197"/>
                  <a:pt x="15" y="195"/>
                  <a:pt x="13" y="199"/>
                </a:cubicBezTo>
                <a:cubicBezTo>
                  <a:pt x="13" y="199"/>
                  <a:pt x="13" y="199"/>
                  <a:pt x="13" y="199"/>
                </a:cubicBezTo>
                <a:cubicBezTo>
                  <a:pt x="6" y="194"/>
                  <a:pt x="6" y="194"/>
                  <a:pt x="6" y="194"/>
                </a:cubicBezTo>
                <a:cubicBezTo>
                  <a:pt x="9" y="188"/>
                  <a:pt x="7" y="184"/>
                  <a:pt x="4" y="178"/>
                </a:cubicBezTo>
                <a:cubicBezTo>
                  <a:pt x="0" y="172"/>
                  <a:pt x="6" y="163"/>
                  <a:pt x="6" y="154"/>
                </a:cubicBezTo>
                <a:cubicBezTo>
                  <a:pt x="5" y="142"/>
                  <a:pt x="19" y="150"/>
                  <a:pt x="26" y="147"/>
                </a:cubicBezTo>
                <a:cubicBezTo>
                  <a:pt x="30" y="146"/>
                  <a:pt x="42" y="125"/>
                  <a:pt x="45" y="121"/>
                </a:cubicBezTo>
                <a:cubicBezTo>
                  <a:pt x="48" y="117"/>
                  <a:pt x="50" y="113"/>
                  <a:pt x="49" y="109"/>
                </a:cubicBezTo>
                <a:cubicBezTo>
                  <a:pt x="48" y="103"/>
                  <a:pt x="41" y="102"/>
                  <a:pt x="40" y="96"/>
                </a:cubicBezTo>
                <a:cubicBezTo>
                  <a:pt x="41" y="86"/>
                  <a:pt x="82" y="94"/>
                  <a:pt x="82" y="72"/>
                </a:cubicBezTo>
                <a:cubicBezTo>
                  <a:pt x="81" y="65"/>
                  <a:pt x="76" y="58"/>
                  <a:pt x="84" y="54"/>
                </a:cubicBezTo>
                <a:cubicBezTo>
                  <a:pt x="90" y="51"/>
                  <a:pt x="91" y="40"/>
                  <a:pt x="91"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8324703" y="2343070"/>
            <a:ext cx="914370" cy="91440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715136" y="3375128"/>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7429278" y="4287169"/>
            <a:ext cx="914370" cy="91440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7819711" y="5319227"/>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rgbClr val="505050"/>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10042627" y="776388"/>
            <a:ext cx="914370" cy="914400"/>
          </a:xfrm>
          <a:prstGeom prst="ellipse">
            <a:avLst/>
          </a:prstGeom>
          <a:solidFill>
            <a:srgbClr val="222A49">
              <a:alpha val="75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433060" y="1808446"/>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8201383" y="2217467"/>
            <a:ext cx="1188720" cy="1188682"/>
          </a:xfrm>
          <a:prstGeom prst="blockArc">
            <a:avLst>
              <a:gd name="adj1" fmla="val 16242892"/>
              <a:gd name="adj2" fmla="val 10822413"/>
              <a:gd name="adj3" fmla="val 14427"/>
            </a:avLst>
          </a:prstGeom>
          <a:solidFill>
            <a:srgbClr val="8397B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7305958" y="4161566"/>
            <a:ext cx="1188720" cy="1188682"/>
          </a:xfrm>
          <a:prstGeom prst="blockArc">
            <a:avLst>
              <a:gd name="adj1" fmla="val 14423919"/>
              <a:gd name="adj2" fmla="val 10822413"/>
              <a:gd name="adj3" fmla="val 14427"/>
            </a:avLst>
          </a:prstGeom>
          <a:solidFill>
            <a:srgbClr val="EF3425"/>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919307" y="650785"/>
            <a:ext cx="1188720" cy="1188682"/>
          </a:xfrm>
          <a:prstGeom prst="blockArc">
            <a:avLst>
              <a:gd name="adj1" fmla="val 18001008"/>
              <a:gd name="adj2" fmla="val 10822413"/>
              <a:gd name="adj3" fmla="val 14427"/>
            </a:avLst>
          </a:prstGeom>
          <a:solidFill>
            <a:srgbClr val="44546B"/>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NORTH KOREA MAP</a:t>
            </a:r>
          </a:p>
          <a:p>
            <a:r>
              <a:rPr lang="en-US" dirty="0">
                <a:solidFill>
                  <a:schemeClr val="bg1"/>
                </a:solidFill>
                <a:latin typeface="Candara" panose="020E0502030303020204" pitchFamily="34" charset="0"/>
              </a:rPr>
              <a:t>Your Subtitle</a:t>
            </a:r>
          </a:p>
        </p:txBody>
      </p:sp>
      <p:pic>
        <p:nvPicPr>
          <p:cNvPr id="41" name="Picture 40">
            <a:hlinkClick r:id="rId2"/>
            <a:extLst>
              <a:ext uri="{FF2B5EF4-FFF2-40B4-BE49-F238E27FC236}">
                <a16:creationId xmlns:a16="http://schemas.microsoft.com/office/drawing/2014/main" id="{3192AC37-37BE-47E5-B9E6-DEA3F1497B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042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anim calcmode="lin" valueType="num">
                                      <p:cBhvr additive="base">
                                        <p:cTn id="15" dur="500" fill="hold"/>
                                        <p:tgtEl>
                                          <p:spTgt spid="94"/>
                                        </p:tgtEl>
                                        <p:attrNameLst>
                                          <p:attrName>ppt_x</p:attrName>
                                        </p:attrNameLst>
                                      </p:cBhvr>
                                      <p:tavLst>
                                        <p:tav tm="0">
                                          <p:val>
                                            <p:strVal val="#ppt_x"/>
                                          </p:val>
                                        </p:tav>
                                        <p:tav tm="100000">
                                          <p:val>
                                            <p:strVal val="#ppt_x"/>
                                          </p:val>
                                        </p:tav>
                                      </p:tavLst>
                                    </p:anim>
                                    <p:anim calcmode="lin" valueType="num">
                                      <p:cBhvr additive="base">
                                        <p:cTn id="16" dur="500" fill="hold"/>
                                        <p:tgtEl>
                                          <p:spTgt spid="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additive="base">
                                        <p:cTn id="19" dur="500" fill="hold"/>
                                        <p:tgtEl>
                                          <p:spTgt spid="95"/>
                                        </p:tgtEl>
                                        <p:attrNameLst>
                                          <p:attrName>ppt_x</p:attrName>
                                        </p:attrNameLst>
                                      </p:cBhvr>
                                      <p:tavLst>
                                        <p:tav tm="0">
                                          <p:val>
                                            <p:strVal val="#ppt_x"/>
                                          </p:val>
                                        </p:tav>
                                        <p:tav tm="100000">
                                          <p:val>
                                            <p:strVal val="#ppt_x"/>
                                          </p:val>
                                        </p:tav>
                                      </p:tavLst>
                                    </p:anim>
                                    <p:anim calcmode="lin" valueType="num">
                                      <p:cBhvr additive="base">
                                        <p:cTn id="20" dur="500" fill="hold"/>
                                        <p:tgtEl>
                                          <p:spTgt spid="9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0"/>
                                        </p:tgtEl>
                                        <p:attrNameLst>
                                          <p:attrName>style.visibility</p:attrName>
                                        </p:attrNameLst>
                                      </p:cBhvr>
                                      <p:to>
                                        <p:strVal val="visible"/>
                                      </p:to>
                                    </p:set>
                                    <p:anim calcmode="lin" valueType="num">
                                      <p:cBhvr additive="base">
                                        <p:cTn id="39" dur="500" fill="hold"/>
                                        <p:tgtEl>
                                          <p:spTgt spid="100"/>
                                        </p:tgtEl>
                                        <p:attrNameLst>
                                          <p:attrName>ppt_x</p:attrName>
                                        </p:attrNameLst>
                                      </p:cBhvr>
                                      <p:tavLst>
                                        <p:tav tm="0">
                                          <p:val>
                                            <p:strVal val="#ppt_x"/>
                                          </p:val>
                                        </p:tav>
                                        <p:tav tm="100000">
                                          <p:val>
                                            <p:strVal val="#ppt_x"/>
                                          </p:val>
                                        </p:tav>
                                      </p:tavLst>
                                    </p:anim>
                                    <p:anim calcmode="lin" valueType="num">
                                      <p:cBhvr additive="base">
                                        <p:cTn id="40" dur="500" fill="hold"/>
                                        <p:tgtEl>
                                          <p:spTgt spid="10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500" fill="hold"/>
                                        <p:tgtEl>
                                          <p:spTgt spid="101"/>
                                        </p:tgtEl>
                                        <p:attrNameLst>
                                          <p:attrName>ppt_x</p:attrName>
                                        </p:attrNameLst>
                                      </p:cBhvr>
                                      <p:tavLst>
                                        <p:tav tm="0">
                                          <p:val>
                                            <p:strVal val="#ppt_x"/>
                                          </p:val>
                                        </p:tav>
                                        <p:tav tm="100000">
                                          <p:val>
                                            <p:strVal val="#ppt_x"/>
                                          </p:val>
                                        </p:tav>
                                      </p:tavLst>
                                    </p:anim>
                                    <p:anim calcmode="lin" valueType="num">
                                      <p:cBhvr additive="base">
                                        <p:cTn id="44" dur="500" fill="hold"/>
                                        <p:tgtEl>
                                          <p:spTgt spid="10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anim calcmode="lin" valueType="num">
                                      <p:cBhvr additive="base">
                                        <p:cTn id="47" dur="500" fill="hold"/>
                                        <p:tgtEl>
                                          <p:spTgt spid="102"/>
                                        </p:tgtEl>
                                        <p:attrNameLst>
                                          <p:attrName>ppt_x</p:attrName>
                                        </p:attrNameLst>
                                      </p:cBhvr>
                                      <p:tavLst>
                                        <p:tav tm="0">
                                          <p:val>
                                            <p:strVal val="#ppt_x"/>
                                          </p:val>
                                        </p:tav>
                                        <p:tav tm="100000">
                                          <p:val>
                                            <p:strVal val="#ppt_x"/>
                                          </p:val>
                                        </p:tav>
                                      </p:tavLst>
                                    </p:anim>
                                    <p:anim calcmode="lin" valueType="num">
                                      <p:cBhvr additive="base">
                                        <p:cTn id="48" dur="500" fill="hold"/>
                                        <p:tgtEl>
                                          <p:spTgt spid="10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3"/>
                                        </p:tgtEl>
                                        <p:attrNameLst>
                                          <p:attrName>style.visibility</p:attrName>
                                        </p:attrNameLst>
                                      </p:cBhvr>
                                      <p:to>
                                        <p:strVal val="visible"/>
                                      </p:to>
                                    </p:set>
                                    <p:anim calcmode="lin" valueType="num">
                                      <p:cBhvr additive="base">
                                        <p:cTn id="51" dur="500" fill="hold"/>
                                        <p:tgtEl>
                                          <p:spTgt spid="103"/>
                                        </p:tgtEl>
                                        <p:attrNameLst>
                                          <p:attrName>ppt_x</p:attrName>
                                        </p:attrNameLst>
                                      </p:cBhvr>
                                      <p:tavLst>
                                        <p:tav tm="0">
                                          <p:val>
                                            <p:strVal val="#ppt_x"/>
                                          </p:val>
                                        </p:tav>
                                        <p:tav tm="100000">
                                          <p:val>
                                            <p:strVal val="#ppt_x"/>
                                          </p:val>
                                        </p:tav>
                                      </p:tavLst>
                                    </p:anim>
                                    <p:anim calcmode="lin" valueType="num">
                                      <p:cBhvr additive="base">
                                        <p:cTn id="52" dur="500" fill="hold"/>
                                        <p:tgtEl>
                                          <p:spTgt spid="103"/>
                                        </p:tgtEl>
                                        <p:attrNameLst>
                                          <p:attrName>ppt_y</p:attrName>
                                        </p:attrNameLst>
                                      </p:cBhvr>
                                      <p:tavLst>
                                        <p:tav tm="0">
                                          <p:val>
                                            <p:strVal val="1+#ppt_h/2"/>
                                          </p:val>
                                        </p:tav>
                                        <p:tav tm="100000">
                                          <p:val>
                                            <p:strVal val="#ppt_y"/>
                                          </p:val>
                                        </p:tav>
                                      </p:tavLst>
                                    </p:anim>
                                  </p:childTnLst>
                                </p:cTn>
                              </p:par>
                            </p:childTnLst>
                          </p:cTn>
                        </p:par>
                        <p:par>
                          <p:cTn id="53" fill="hold">
                            <p:stCondLst>
                              <p:cond delay="1500"/>
                            </p:stCondLst>
                            <p:childTnLst>
                              <p:par>
                                <p:cTn id="54" presetID="45" presetClass="entr" presetSubtype="0" fill="hold" grpId="0" nodeType="afterEffect">
                                  <p:stCondLst>
                                    <p:cond delay="0"/>
                                  </p:stCondLst>
                                  <p:childTnLst>
                                    <p:set>
                                      <p:cBhvr>
                                        <p:cTn id="55" dur="1" fill="hold">
                                          <p:stCondLst>
                                            <p:cond delay="0"/>
                                          </p:stCondLst>
                                        </p:cTn>
                                        <p:tgtEl>
                                          <p:spTgt spid="236"/>
                                        </p:tgtEl>
                                        <p:attrNameLst>
                                          <p:attrName>style.visibility</p:attrName>
                                        </p:attrNameLst>
                                      </p:cBhvr>
                                      <p:to>
                                        <p:strVal val="visible"/>
                                      </p:to>
                                    </p:set>
                                    <p:animEffect transition="in" filter="fade">
                                      <p:cBhvr>
                                        <p:cTn id="56" dur="2000"/>
                                        <p:tgtEl>
                                          <p:spTgt spid="236"/>
                                        </p:tgtEl>
                                      </p:cBhvr>
                                    </p:animEffect>
                                    <p:anim calcmode="lin" valueType="num">
                                      <p:cBhvr>
                                        <p:cTn id="57" dur="2000" fill="hold"/>
                                        <p:tgtEl>
                                          <p:spTgt spid="236"/>
                                        </p:tgtEl>
                                        <p:attrNameLst>
                                          <p:attrName>ppt_w</p:attrName>
                                        </p:attrNameLst>
                                      </p:cBhvr>
                                      <p:tavLst>
                                        <p:tav tm="0" fmla="#ppt_w*sin(2.5*pi*$)">
                                          <p:val>
                                            <p:fltVal val="0"/>
                                          </p:val>
                                        </p:tav>
                                        <p:tav tm="100000">
                                          <p:val>
                                            <p:fltVal val="1"/>
                                          </p:val>
                                        </p:tav>
                                      </p:tavLst>
                                    </p:anim>
                                    <p:anim calcmode="lin" valueType="num">
                                      <p:cBhvr>
                                        <p:cTn id="58" dur="2000" fill="hold"/>
                                        <p:tgtEl>
                                          <p:spTgt spid="236"/>
                                        </p:tgtEl>
                                        <p:attrNameLst>
                                          <p:attrName>ppt_h</p:attrName>
                                        </p:attrNameLst>
                                      </p:cBhvr>
                                      <p:tavLst>
                                        <p:tav tm="0">
                                          <p:val>
                                            <p:strVal val="#ppt_h"/>
                                          </p:val>
                                        </p:tav>
                                        <p:tav tm="100000">
                                          <p:val>
                                            <p:strVal val="#ppt_h"/>
                                          </p:val>
                                        </p:tav>
                                      </p:tavLst>
                                    </p:anim>
                                  </p:childTnLst>
                                </p:cTn>
                              </p:par>
                              <p:par>
                                <p:cTn id="59" presetID="45" presetClass="entr" presetSubtype="0" fill="hold" grpId="0" nodeType="withEffect">
                                  <p:stCondLst>
                                    <p:cond delay="0"/>
                                  </p:stCondLst>
                                  <p:childTnLst>
                                    <p:set>
                                      <p:cBhvr>
                                        <p:cTn id="60" dur="1" fill="hold">
                                          <p:stCondLst>
                                            <p:cond delay="0"/>
                                          </p:stCondLst>
                                        </p:cTn>
                                        <p:tgtEl>
                                          <p:spTgt spid="229"/>
                                        </p:tgtEl>
                                        <p:attrNameLst>
                                          <p:attrName>style.visibility</p:attrName>
                                        </p:attrNameLst>
                                      </p:cBhvr>
                                      <p:to>
                                        <p:strVal val="visible"/>
                                      </p:to>
                                    </p:set>
                                    <p:animEffect transition="in" filter="fade">
                                      <p:cBhvr>
                                        <p:cTn id="61" dur="2000"/>
                                        <p:tgtEl>
                                          <p:spTgt spid="229"/>
                                        </p:tgtEl>
                                      </p:cBhvr>
                                    </p:animEffect>
                                    <p:anim calcmode="lin" valueType="num">
                                      <p:cBhvr>
                                        <p:cTn id="62" dur="2000" fill="hold"/>
                                        <p:tgtEl>
                                          <p:spTgt spid="229"/>
                                        </p:tgtEl>
                                        <p:attrNameLst>
                                          <p:attrName>ppt_w</p:attrName>
                                        </p:attrNameLst>
                                      </p:cBhvr>
                                      <p:tavLst>
                                        <p:tav tm="0" fmla="#ppt_w*sin(2.5*pi*$)">
                                          <p:val>
                                            <p:fltVal val="0"/>
                                          </p:val>
                                        </p:tav>
                                        <p:tav tm="100000">
                                          <p:val>
                                            <p:fltVal val="1"/>
                                          </p:val>
                                        </p:tav>
                                      </p:tavLst>
                                    </p:anim>
                                    <p:anim calcmode="lin" valueType="num">
                                      <p:cBhvr>
                                        <p:cTn id="63" dur="2000" fill="hold"/>
                                        <p:tgtEl>
                                          <p:spTgt spid="229"/>
                                        </p:tgtEl>
                                        <p:attrNameLst>
                                          <p:attrName>ppt_h</p:attrName>
                                        </p:attrNameLst>
                                      </p:cBhvr>
                                      <p:tavLst>
                                        <p:tav tm="0">
                                          <p:val>
                                            <p:strVal val="#ppt_h"/>
                                          </p:val>
                                        </p:tav>
                                        <p:tav tm="100000">
                                          <p:val>
                                            <p:strVal val="#ppt_h"/>
                                          </p:val>
                                        </p:tav>
                                      </p:tavLst>
                                    </p:anim>
                                  </p:childTnLst>
                                </p:cTn>
                              </p:par>
                            </p:childTnLst>
                          </p:cTn>
                        </p:par>
                        <p:par>
                          <p:cTn id="64" fill="hold">
                            <p:stCondLst>
                              <p:cond delay="3500"/>
                            </p:stCondLst>
                            <p:childTnLst>
                              <p:par>
                                <p:cTn id="65" presetID="21" presetClass="entr" presetSubtype="1" fill="hold" grpId="0" nodeType="afterEffect">
                                  <p:stCondLst>
                                    <p:cond delay="0"/>
                                  </p:stCondLst>
                                  <p:childTnLst>
                                    <p:set>
                                      <p:cBhvr>
                                        <p:cTn id="66" dur="1" fill="hold">
                                          <p:stCondLst>
                                            <p:cond delay="0"/>
                                          </p:stCondLst>
                                        </p:cTn>
                                        <p:tgtEl>
                                          <p:spTgt spid="288"/>
                                        </p:tgtEl>
                                        <p:attrNameLst>
                                          <p:attrName>style.visibility</p:attrName>
                                        </p:attrNameLst>
                                      </p:cBhvr>
                                      <p:to>
                                        <p:strVal val="visible"/>
                                      </p:to>
                                    </p:set>
                                    <p:animEffect transition="in" filter="wheel(1)">
                                      <p:cBhvr>
                                        <p:cTn id="67" dur="2000"/>
                                        <p:tgtEl>
                                          <p:spTgt spid="288"/>
                                        </p:tgtEl>
                                      </p:cBhvr>
                                    </p:animEffect>
                                  </p:childTnLst>
                                </p:cTn>
                              </p:par>
                              <p:par>
                                <p:cTn id="68" presetID="2" presetClass="entr" presetSubtype="4" fill="hold" nodeType="withEffect">
                                  <p:stCondLst>
                                    <p:cond delay="500"/>
                                  </p:stCondLst>
                                  <p:childTnLst>
                                    <p:set>
                                      <p:cBhvr>
                                        <p:cTn id="69" dur="1" fill="hold">
                                          <p:stCondLst>
                                            <p:cond delay="0"/>
                                          </p:stCondLst>
                                        </p:cTn>
                                        <p:tgtEl>
                                          <p:spTgt spid="243"/>
                                        </p:tgtEl>
                                        <p:attrNameLst>
                                          <p:attrName>style.visibility</p:attrName>
                                        </p:attrNameLst>
                                      </p:cBhvr>
                                      <p:to>
                                        <p:strVal val="visible"/>
                                      </p:to>
                                    </p:set>
                                    <p:anim calcmode="lin" valueType="num">
                                      <p:cBhvr additive="base">
                                        <p:cTn id="70" dur="500" fill="hold"/>
                                        <p:tgtEl>
                                          <p:spTgt spid="243"/>
                                        </p:tgtEl>
                                        <p:attrNameLst>
                                          <p:attrName>ppt_x</p:attrName>
                                        </p:attrNameLst>
                                      </p:cBhvr>
                                      <p:tavLst>
                                        <p:tav tm="0">
                                          <p:val>
                                            <p:strVal val="#ppt_x"/>
                                          </p:val>
                                        </p:tav>
                                        <p:tav tm="100000">
                                          <p:val>
                                            <p:strVal val="#ppt_x"/>
                                          </p:val>
                                        </p:tav>
                                      </p:tavLst>
                                    </p:anim>
                                    <p:anim calcmode="lin" valueType="num">
                                      <p:cBhvr additive="base">
                                        <p:cTn id="71" dur="500" fill="hold"/>
                                        <p:tgtEl>
                                          <p:spTgt spid="243"/>
                                        </p:tgtEl>
                                        <p:attrNameLst>
                                          <p:attrName>ppt_y</p:attrName>
                                        </p:attrNameLst>
                                      </p:cBhvr>
                                      <p:tavLst>
                                        <p:tav tm="0">
                                          <p:val>
                                            <p:strVal val="1+#ppt_h/2"/>
                                          </p:val>
                                        </p:tav>
                                        <p:tav tm="100000">
                                          <p:val>
                                            <p:strVal val="#ppt_y"/>
                                          </p:val>
                                        </p:tav>
                                      </p:tavLst>
                                    </p:anim>
                                  </p:childTnLst>
                                </p:cTn>
                              </p:par>
                            </p:childTnLst>
                          </p:cTn>
                        </p:par>
                        <p:par>
                          <p:cTn id="72" fill="hold">
                            <p:stCondLst>
                              <p:cond delay="5500"/>
                            </p:stCondLst>
                            <p:childTnLst>
                              <p:par>
                                <p:cTn id="73" presetID="45" presetClass="entr" presetSubtype="0" fill="hold" grpId="0" nodeType="afterEffect">
                                  <p:stCondLst>
                                    <p:cond delay="0"/>
                                  </p:stCondLst>
                                  <p:childTnLst>
                                    <p:set>
                                      <p:cBhvr>
                                        <p:cTn id="74" dur="1" fill="hold">
                                          <p:stCondLst>
                                            <p:cond delay="0"/>
                                          </p:stCondLst>
                                        </p:cTn>
                                        <p:tgtEl>
                                          <p:spTgt spid="273"/>
                                        </p:tgtEl>
                                        <p:attrNameLst>
                                          <p:attrName>style.visibility</p:attrName>
                                        </p:attrNameLst>
                                      </p:cBhvr>
                                      <p:to>
                                        <p:strVal val="visible"/>
                                      </p:to>
                                    </p:set>
                                    <p:animEffect transition="in" filter="fade">
                                      <p:cBhvr>
                                        <p:cTn id="75" dur="2000"/>
                                        <p:tgtEl>
                                          <p:spTgt spid="273"/>
                                        </p:tgtEl>
                                      </p:cBhvr>
                                    </p:animEffect>
                                    <p:anim calcmode="lin" valueType="num">
                                      <p:cBhvr>
                                        <p:cTn id="76" dur="2000" fill="hold"/>
                                        <p:tgtEl>
                                          <p:spTgt spid="273"/>
                                        </p:tgtEl>
                                        <p:attrNameLst>
                                          <p:attrName>ppt_w</p:attrName>
                                        </p:attrNameLst>
                                      </p:cBhvr>
                                      <p:tavLst>
                                        <p:tav tm="0" fmla="#ppt_w*sin(2.5*pi*$)">
                                          <p:val>
                                            <p:fltVal val="0"/>
                                          </p:val>
                                        </p:tav>
                                        <p:tav tm="100000">
                                          <p:val>
                                            <p:fltVal val="1"/>
                                          </p:val>
                                        </p:tav>
                                      </p:tavLst>
                                    </p:anim>
                                    <p:anim calcmode="lin" valueType="num">
                                      <p:cBhvr>
                                        <p:cTn id="77" dur="2000" fill="hold"/>
                                        <p:tgtEl>
                                          <p:spTgt spid="273"/>
                                        </p:tgtEl>
                                        <p:attrNameLst>
                                          <p:attrName>ppt_h</p:attrName>
                                        </p:attrNameLst>
                                      </p:cBhvr>
                                      <p:tavLst>
                                        <p:tav tm="0">
                                          <p:val>
                                            <p:strVal val="#ppt_h"/>
                                          </p:val>
                                        </p:tav>
                                        <p:tav tm="100000">
                                          <p:val>
                                            <p:strVal val="#ppt_h"/>
                                          </p:val>
                                        </p:tav>
                                      </p:tavLst>
                                    </p:anim>
                                  </p:childTnLst>
                                </p:cTn>
                              </p:par>
                              <p:par>
                                <p:cTn id="78" presetID="45" presetClass="entr" presetSubtype="0" fill="hold" grpId="0" nodeType="withEffect">
                                  <p:stCondLst>
                                    <p:cond delay="0"/>
                                  </p:stCondLst>
                                  <p:childTnLst>
                                    <p:set>
                                      <p:cBhvr>
                                        <p:cTn id="79" dur="1" fill="hold">
                                          <p:stCondLst>
                                            <p:cond delay="0"/>
                                          </p:stCondLst>
                                        </p:cTn>
                                        <p:tgtEl>
                                          <p:spTgt spid="272"/>
                                        </p:tgtEl>
                                        <p:attrNameLst>
                                          <p:attrName>style.visibility</p:attrName>
                                        </p:attrNameLst>
                                      </p:cBhvr>
                                      <p:to>
                                        <p:strVal val="visible"/>
                                      </p:to>
                                    </p:set>
                                    <p:animEffect transition="in" filter="fade">
                                      <p:cBhvr>
                                        <p:cTn id="80" dur="2000"/>
                                        <p:tgtEl>
                                          <p:spTgt spid="272"/>
                                        </p:tgtEl>
                                      </p:cBhvr>
                                    </p:animEffect>
                                    <p:anim calcmode="lin" valueType="num">
                                      <p:cBhvr>
                                        <p:cTn id="81" dur="2000" fill="hold"/>
                                        <p:tgtEl>
                                          <p:spTgt spid="272"/>
                                        </p:tgtEl>
                                        <p:attrNameLst>
                                          <p:attrName>ppt_w</p:attrName>
                                        </p:attrNameLst>
                                      </p:cBhvr>
                                      <p:tavLst>
                                        <p:tav tm="0" fmla="#ppt_w*sin(2.5*pi*$)">
                                          <p:val>
                                            <p:fltVal val="0"/>
                                          </p:val>
                                        </p:tav>
                                        <p:tav tm="100000">
                                          <p:val>
                                            <p:fltVal val="1"/>
                                          </p:val>
                                        </p:tav>
                                      </p:tavLst>
                                    </p:anim>
                                    <p:anim calcmode="lin" valueType="num">
                                      <p:cBhvr>
                                        <p:cTn id="82" dur="2000" fill="hold"/>
                                        <p:tgtEl>
                                          <p:spTgt spid="272"/>
                                        </p:tgtEl>
                                        <p:attrNameLst>
                                          <p:attrName>ppt_h</p:attrName>
                                        </p:attrNameLst>
                                      </p:cBhvr>
                                      <p:tavLst>
                                        <p:tav tm="0">
                                          <p:val>
                                            <p:strVal val="#ppt_h"/>
                                          </p:val>
                                        </p:tav>
                                        <p:tav tm="100000">
                                          <p:val>
                                            <p:strVal val="#ppt_h"/>
                                          </p:val>
                                        </p:tav>
                                      </p:tavLst>
                                    </p:anim>
                                  </p:childTnLst>
                                </p:cTn>
                              </p:par>
                            </p:childTnLst>
                          </p:cTn>
                        </p:par>
                        <p:par>
                          <p:cTn id="83" fill="hold">
                            <p:stCondLst>
                              <p:cond delay="7500"/>
                            </p:stCondLst>
                            <p:childTnLst>
                              <p:par>
                                <p:cTn id="84" presetID="21" presetClass="entr" presetSubtype="1" fill="hold" grpId="0" nodeType="afterEffect">
                                  <p:stCondLst>
                                    <p:cond delay="0"/>
                                  </p:stCondLst>
                                  <p:childTnLst>
                                    <p:set>
                                      <p:cBhvr>
                                        <p:cTn id="85" dur="1" fill="hold">
                                          <p:stCondLst>
                                            <p:cond delay="0"/>
                                          </p:stCondLst>
                                        </p:cTn>
                                        <p:tgtEl>
                                          <p:spTgt spid="289"/>
                                        </p:tgtEl>
                                        <p:attrNameLst>
                                          <p:attrName>style.visibility</p:attrName>
                                        </p:attrNameLst>
                                      </p:cBhvr>
                                      <p:to>
                                        <p:strVal val="visible"/>
                                      </p:to>
                                    </p:set>
                                    <p:animEffect transition="in" filter="wheel(1)">
                                      <p:cBhvr>
                                        <p:cTn id="86" dur="2000"/>
                                        <p:tgtEl>
                                          <p:spTgt spid="289"/>
                                        </p:tgtEl>
                                      </p:cBhvr>
                                    </p:animEffect>
                                  </p:childTnLst>
                                </p:cTn>
                              </p:par>
                              <p:par>
                                <p:cTn id="87" presetID="2" presetClass="entr" presetSubtype="4" fill="hold" nodeType="withEffect">
                                  <p:stCondLst>
                                    <p:cond delay="500"/>
                                  </p:stCondLst>
                                  <p:childTnLst>
                                    <p:set>
                                      <p:cBhvr>
                                        <p:cTn id="88" dur="1" fill="hold">
                                          <p:stCondLst>
                                            <p:cond delay="0"/>
                                          </p:stCondLst>
                                        </p:cTn>
                                        <p:tgtEl>
                                          <p:spTgt spid="274"/>
                                        </p:tgtEl>
                                        <p:attrNameLst>
                                          <p:attrName>style.visibility</p:attrName>
                                        </p:attrNameLst>
                                      </p:cBhvr>
                                      <p:to>
                                        <p:strVal val="visible"/>
                                      </p:to>
                                    </p:set>
                                    <p:anim calcmode="lin" valueType="num">
                                      <p:cBhvr additive="base">
                                        <p:cTn id="89" dur="500" fill="hold"/>
                                        <p:tgtEl>
                                          <p:spTgt spid="274"/>
                                        </p:tgtEl>
                                        <p:attrNameLst>
                                          <p:attrName>ppt_x</p:attrName>
                                        </p:attrNameLst>
                                      </p:cBhvr>
                                      <p:tavLst>
                                        <p:tav tm="0">
                                          <p:val>
                                            <p:strVal val="#ppt_x"/>
                                          </p:val>
                                        </p:tav>
                                        <p:tav tm="100000">
                                          <p:val>
                                            <p:strVal val="#ppt_x"/>
                                          </p:val>
                                        </p:tav>
                                      </p:tavLst>
                                    </p:anim>
                                    <p:anim calcmode="lin" valueType="num">
                                      <p:cBhvr additive="base">
                                        <p:cTn id="90" dur="500" fill="hold"/>
                                        <p:tgtEl>
                                          <p:spTgt spid="274"/>
                                        </p:tgtEl>
                                        <p:attrNameLst>
                                          <p:attrName>ppt_y</p:attrName>
                                        </p:attrNameLst>
                                      </p:cBhvr>
                                      <p:tavLst>
                                        <p:tav tm="0">
                                          <p:val>
                                            <p:strVal val="1+#ppt_h/2"/>
                                          </p:val>
                                        </p:tav>
                                        <p:tav tm="100000">
                                          <p:val>
                                            <p:strVal val="#ppt_y"/>
                                          </p:val>
                                        </p:tav>
                                      </p:tavLst>
                                    </p:anim>
                                  </p:childTnLst>
                                </p:cTn>
                              </p:par>
                            </p:childTnLst>
                          </p:cTn>
                        </p:par>
                        <p:par>
                          <p:cTn id="91" fill="hold">
                            <p:stCondLst>
                              <p:cond delay="9500"/>
                            </p:stCondLst>
                            <p:childTnLst>
                              <p:par>
                                <p:cTn id="92" presetID="45" presetClass="entr" presetSubtype="0" fill="hold" grpId="0" nodeType="afterEffect">
                                  <p:stCondLst>
                                    <p:cond delay="0"/>
                                  </p:stCondLst>
                                  <p:childTnLst>
                                    <p:set>
                                      <p:cBhvr>
                                        <p:cTn id="93" dur="1" fill="hold">
                                          <p:stCondLst>
                                            <p:cond delay="0"/>
                                          </p:stCondLst>
                                        </p:cTn>
                                        <p:tgtEl>
                                          <p:spTgt spid="287"/>
                                        </p:tgtEl>
                                        <p:attrNameLst>
                                          <p:attrName>style.visibility</p:attrName>
                                        </p:attrNameLst>
                                      </p:cBhvr>
                                      <p:to>
                                        <p:strVal val="visible"/>
                                      </p:to>
                                    </p:set>
                                    <p:animEffect transition="in" filter="fade">
                                      <p:cBhvr>
                                        <p:cTn id="94" dur="2000"/>
                                        <p:tgtEl>
                                          <p:spTgt spid="287"/>
                                        </p:tgtEl>
                                      </p:cBhvr>
                                    </p:animEffect>
                                    <p:anim calcmode="lin" valueType="num">
                                      <p:cBhvr>
                                        <p:cTn id="95" dur="2000" fill="hold"/>
                                        <p:tgtEl>
                                          <p:spTgt spid="287"/>
                                        </p:tgtEl>
                                        <p:attrNameLst>
                                          <p:attrName>ppt_w</p:attrName>
                                        </p:attrNameLst>
                                      </p:cBhvr>
                                      <p:tavLst>
                                        <p:tav tm="0" fmla="#ppt_w*sin(2.5*pi*$)">
                                          <p:val>
                                            <p:fltVal val="0"/>
                                          </p:val>
                                        </p:tav>
                                        <p:tav tm="100000">
                                          <p:val>
                                            <p:fltVal val="1"/>
                                          </p:val>
                                        </p:tav>
                                      </p:tavLst>
                                    </p:anim>
                                    <p:anim calcmode="lin" valueType="num">
                                      <p:cBhvr>
                                        <p:cTn id="96" dur="2000" fill="hold"/>
                                        <p:tgtEl>
                                          <p:spTgt spid="287"/>
                                        </p:tgtEl>
                                        <p:attrNameLst>
                                          <p:attrName>ppt_h</p:attrName>
                                        </p:attrNameLst>
                                      </p:cBhvr>
                                      <p:tavLst>
                                        <p:tav tm="0">
                                          <p:val>
                                            <p:strVal val="#ppt_h"/>
                                          </p:val>
                                        </p:tav>
                                        <p:tav tm="100000">
                                          <p:val>
                                            <p:strVal val="#ppt_h"/>
                                          </p:val>
                                        </p:tav>
                                      </p:tavLst>
                                    </p:anim>
                                  </p:childTnLst>
                                </p:cTn>
                              </p:par>
                              <p:par>
                                <p:cTn id="97" presetID="45" presetClass="entr" presetSubtype="0" fill="hold" grpId="0" nodeType="withEffect">
                                  <p:stCondLst>
                                    <p:cond delay="0"/>
                                  </p:stCondLst>
                                  <p:childTnLst>
                                    <p:set>
                                      <p:cBhvr>
                                        <p:cTn id="98" dur="1" fill="hold">
                                          <p:stCondLst>
                                            <p:cond delay="0"/>
                                          </p:stCondLst>
                                        </p:cTn>
                                        <p:tgtEl>
                                          <p:spTgt spid="286"/>
                                        </p:tgtEl>
                                        <p:attrNameLst>
                                          <p:attrName>style.visibility</p:attrName>
                                        </p:attrNameLst>
                                      </p:cBhvr>
                                      <p:to>
                                        <p:strVal val="visible"/>
                                      </p:to>
                                    </p:set>
                                    <p:animEffect transition="in" filter="fade">
                                      <p:cBhvr>
                                        <p:cTn id="99" dur="2000"/>
                                        <p:tgtEl>
                                          <p:spTgt spid="286"/>
                                        </p:tgtEl>
                                      </p:cBhvr>
                                    </p:animEffect>
                                    <p:anim calcmode="lin" valueType="num">
                                      <p:cBhvr>
                                        <p:cTn id="100" dur="2000" fill="hold"/>
                                        <p:tgtEl>
                                          <p:spTgt spid="286"/>
                                        </p:tgtEl>
                                        <p:attrNameLst>
                                          <p:attrName>ppt_w</p:attrName>
                                        </p:attrNameLst>
                                      </p:cBhvr>
                                      <p:tavLst>
                                        <p:tav tm="0" fmla="#ppt_w*sin(2.5*pi*$)">
                                          <p:val>
                                            <p:fltVal val="0"/>
                                          </p:val>
                                        </p:tav>
                                        <p:tav tm="100000">
                                          <p:val>
                                            <p:fltVal val="1"/>
                                          </p:val>
                                        </p:tav>
                                      </p:tavLst>
                                    </p:anim>
                                    <p:anim calcmode="lin" valueType="num">
                                      <p:cBhvr>
                                        <p:cTn id="101" dur="2000" fill="hold"/>
                                        <p:tgtEl>
                                          <p:spTgt spid="286"/>
                                        </p:tgtEl>
                                        <p:attrNameLst>
                                          <p:attrName>ppt_h</p:attrName>
                                        </p:attrNameLst>
                                      </p:cBhvr>
                                      <p:tavLst>
                                        <p:tav tm="0">
                                          <p:val>
                                            <p:strVal val="#ppt_h"/>
                                          </p:val>
                                        </p:tav>
                                        <p:tav tm="100000">
                                          <p:val>
                                            <p:strVal val="#ppt_h"/>
                                          </p:val>
                                        </p:tav>
                                      </p:tavLst>
                                    </p:anim>
                                  </p:childTnLst>
                                </p:cTn>
                              </p:par>
                            </p:childTnLst>
                          </p:cTn>
                        </p:par>
                        <p:par>
                          <p:cTn id="102" fill="hold">
                            <p:stCondLst>
                              <p:cond delay="11500"/>
                            </p:stCondLst>
                            <p:childTnLst>
                              <p:par>
                                <p:cTn id="103" presetID="21" presetClass="entr" presetSubtype="1" fill="hold" grpId="0" nodeType="afterEffect">
                                  <p:stCondLst>
                                    <p:cond delay="0"/>
                                  </p:stCondLst>
                                  <p:childTnLst>
                                    <p:set>
                                      <p:cBhvr>
                                        <p:cTn id="104" dur="1" fill="hold">
                                          <p:stCondLst>
                                            <p:cond delay="0"/>
                                          </p:stCondLst>
                                        </p:cTn>
                                        <p:tgtEl>
                                          <p:spTgt spid="290"/>
                                        </p:tgtEl>
                                        <p:attrNameLst>
                                          <p:attrName>style.visibility</p:attrName>
                                        </p:attrNameLst>
                                      </p:cBhvr>
                                      <p:to>
                                        <p:strVal val="visible"/>
                                      </p:to>
                                    </p:set>
                                    <p:animEffect transition="in" filter="wheel(1)">
                                      <p:cBhvr>
                                        <p:cTn id="105" dur="2000"/>
                                        <p:tgtEl>
                                          <p:spTgt spid="290"/>
                                        </p:tgtEl>
                                      </p:cBhvr>
                                    </p:animEffect>
                                  </p:childTnLst>
                                </p:cTn>
                              </p:par>
                              <p:par>
                                <p:cTn id="106" presetID="2" presetClass="entr" presetSubtype="4" fill="hold" nodeType="withEffect">
                                  <p:stCondLst>
                                    <p:cond delay="0"/>
                                  </p:stCondLst>
                                  <p:childTnLst>
                                    <p:set>
                                      <p:cBhvr>
                                        <p:cTn id="107" dur="1" fill="hold">
                                          <p:stCondLst>
                                            <p:cond delay="0"/>
                                          </p:stCondLst>
                                        </p:cTn>
                                        <p:tgtEl>
                                          <p:spTgt spid="280"/>
                                        </p:tgtEl>
                                        <p:attrNameLst>
                                          <p:attrName>style.visibility</p:attrName>
                                        </p:attrNameLst>
                                      </p:cBhvr>
                                      <p:to>
                                        <p:strVal val="visible"/>
                                      </p:to>
                                    </p:set>
                                    <p:anim calcmode="lin" valueType="num">
                                      <p:cBhvr additive="base">
                                        <p:cTn id="108" dur="500" fill="hold"/>
                                        <p:tgtEl>
                                          <p:spTgt spid="280"/>
                                        </p:tgtEl>
                                        <p:attrNameLst>
                                          <p:attrName>ppt_x</p:attrName>
                                        </p:attrNameLst>
                                      </p:cBhvr>
                                      <p:tavLst>
                                        <p:tav tm="0">
                                          <p:val>
                                            <p:strVal val="#ppt_x"/>
                                          </p:val>
                                        </p:tav>
                                        <p:tav tm="100000">
                                          <p:val>
                                            <p:strVal val="#ppt_x"/>
                                          </p:val>
                                        </p:tav>
                                      </p:tavLst>
                                    </p:anim>
                                    <p:anim calcmode="lin" valueType="num">
                                      <p:cBhvr additive="base">
                                        <p:cTn id="109"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2018-11-06T16:58:58Z</dcterms:modified>
</cp:coreProperties>
</file>