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34753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007132A-A3CA-4C01-9CF7-4833A42F0B9F}"/>
              </a:ext>
            </a:extLst>
          </p:cNvPr>
          <p:cNvGrpSpPr/>
          <p:nvPr/>
        </p:nvGrpSpPr>
        <p:grpSpPr>
          <a:xfrm>
            <a:off x="2965161" y="1098983"/>
            <a:ext cx="1554481" cy="1632460"/>
            <a:chOff x="1293746" y="990600"/>
            <a:chExt cx="1554481" cy="1632460"/>
          </a:xfrm>
        </p:grpSpPr>
        <p:sp>
          <p:nvSpPr>
            <p:cNvPr id="11" name="Oval 10">
              <a:extLst>
                <a:ext uri="{FF2B5EF4-FFF2-40B4-BE49-F238E27FC236}">
                  <a16:creationId xmlns:a16="http://schemas.microsoft.com/office/drawing/2014/main" id="{4F8A065A-230E-42BF-921D-55C6C48B82A0}"/>
                </a:ext>
              </a:extLst>
            </p:cNvPr>
            <p:cNvSpPr>
              <a:spLocks noChangeAspect="1"/>
            </p:cNvSpPr>
            <p:nvPr/>
          </p:nvSpPr>
          <p:spPr>
            <a:xfrm>
              <a:off x="1476626" y="1203959"/>
              <a:ext cx="1188720" cy="834739"/>
            </a:xfrm>
            <a:prstGeom prst="ellipse">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3D9E0C0A-4F95-4671-AFA6-535290D1C31E}"/>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4430E66A-E481-4FB8-A387-05188D1680C1}"/>
              </a:ext>
            </a:extLst>
          </p:cNvPr>
          <p:cNvGrpSpPr/>
          <p:nvPr/>
        </p:nvGrpSpPr>
        <p:grpSpPr>
          <a:xfrm rot="3530929">
            <a:off x="4370560" y="1934081"/>
            <a:ext cx="1554481" cy="1632460"/>
            <a:chOff x="1293746" y="990600"/>
            <a:chExt cx="1554481" cy="1632460"/>
          </a:xfrm>
        </p:grpSpPr>
        <p:sp>
          <p:nvSpPr>
            <p:cNvPr id="13" name="Oval 12">
              <a:extLst>
                <a:ext uri="{FF2B5EF4-FFF2-40B4-BE49-F238E27FC236}">
                  <a16:creationId xmlns:a16="http://schemas.microsoft.com/office/drawing/2014/main" id="{DE95972A-2095-42B7-A46F-DB1A15807DDC}"/>
                </a:ext>
              </a:extLst>
            </p:cNvPr>
            <p:cNvSpPr>
              <a:spLocks noChangeAspect="1"/>
            </p:cNvSpPr>
            <p:nvPr/>
          </p:nvSpPr>
          <p:spPr>
            <a:xfrm>
              <a:off x="1476626" y="1203959"/>
              <a:ext cx="1188720" cy="834739"/>
            </a:xfrm>
            <a:prstGeom prst="ellipse">
              <a:avLst/>
            </a:pr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001F080-CCBC-4B3D-9419-3E4F54A088C0}"/>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7EDD7938-2996-40A5-84EE-F688367F4A10}"/>
              </a:ext>
            </a:extLst>
          </p:cNvPr>
          <p:cNvGrpSpPr/>
          <p:nvPr/>
        </p:nvGrpSpPr>
        <p:grpSpPr>
          <a:xfrm rot="7392397">
            <a:off x="4343972" y="3590938"/>
            <a:ext cx="1554481" cy="1632460"/>
            <a:chOff x="1293746" y="990600"/>
            <a:chExt cx="1554481" cy="1632460"/>
          </a:xfrm>
        </p:grpSpPr>
        <p:sp>
          <p:nvSpPr>
            <p:cNvPr id="16" name="Oval 15">
              <a:extLst>
                <a:ext uri="{FF2B5EF4-FFF2-40B4-BE49-F238E27FC236}">
                  <a16:creationId xmlns:a16="http://schemas.microsoft.com/office/drawing/2014/main" id="{701F3422-FB4C-4105-B198-645C8F2E058C}"/>
                </a:ext>
              </a:extLst>
            </p:cNvPr>
            <p:cNvSpPr>
              <a:spLocks noChangeAspect="1"/>
            </p:cNvSpPr>
            <p:nvPr/>
          </p:nvSpPr>
          <p:spPr>
            <a:xfrm>
              <a:off x="1476626" y="1203959"/>
              <a:ext cx="1188720" cy="834739"/>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B05AF9B-8E03-4D3C-A6FC-0182F2B70EAA}"/>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6003D3F3-8E8D-4087-8820-6EE63485C395}"/>
              </a:ext>
            </a:extLst>
          </p:cNvPr>
          <p:cNvGrpSpPr/>
          <p:nvPr/>
        </p:nvGrpSpPr>
        <p:grpSpPr>
          <a:xfrm rot="17622222">
            <a:off x="1541202" y="1981682"/>
            <a:ext cx="1554481" cy="1632460"/>
            <a:chOff x="1293746" y="990600"/>
            <a:chExt cx="1554481" cy="1632460"/>
          </a:xfrm>
        </p:grpSpPr>
        <p:sp>
          <p:nvSpPr>
            <p:cNvPr id="19" name="Oval 18">
              <a:extLst>
                <a:ext uri="{FF2B5EF4-FFF2-40B4-BE49-F238E27FC236}">
                  <a16:creationId xmlns:a16="http://schemas.microsoft.com/office/drawing/2014/main" id="{3CB28906-2D5B-4B6A-882A-E8BAD48BAF41}"/>
                </a:ext>
              </a:extLst>
            </p:cNvPr>
            <p:cNvSpPr>
              <a:spLocks noChangeAspect="1"/>
            </p:cNvSpPr>
            <p:nvPr/>
          </p:nvSpPr>
          <p:spPr>
            <a:xfrm>
              <a:off x="1476626" y="1203959"/>
              <a:ext cx="1188720" cy="834739"/>
            </a:xfrm>
            <a:prstGeom prst="ellipse">
              <a:avLst/>
            </a:prstGeom>
            <a:solidFill>
              <a:srgbClr val="B5B5B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D6C5BE-26F9-4DCE-8E00-17F29F4C4A3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1D9A78E1-57DB-4D6B-9262-47C80B3F059F}"/>
              </a:ext>
            </a:extLst>
          </p:cNvPr>
          <p:cNvGrpSpPr/>
          <p:nvPr/>
        </p:nvGrpSpPr>
        <p:grpSpPr>
          <a:xfrm rot="14079234">
            <a:off x="1532488" y="3590938"/>
            <a:ext cx="1554481" cy="1632460"/>
            <a:chOff x="1293746" y="990600"/>
            <a:chExt cx="1554481" cy="1632460"/>
          </a:xfrm>
        </p:grpSpPr>
        <p:sp>
          <p:nvSpPr>
            <p:cNvPr id="22" name="Oval 21">
              <a:extLst>
                <a:ext uri="{FF2B5EF4-FFF2-40B4-BE49-F238E27FC236}">
                  <a16:creationId xmlns:a16="http://schemas.microsoft.com/office/drawing/2014/main" id="{8F011114-09B8-482B-B147-FF929DCCFF41}"/>
                </a:ext>
              </a:extLst>
            </p:cNvPr>
            <p:cNvSpPr>
              <a:spLocks noChangeAspect="1"/>
            </p:cNvSpPr>
            <p:nvPr/>
          </p:nvSpPr>
          <p:spPr>
            <a:xfrm>
              <a:off x="1476626" y="1203959"/>
              <a:ext cx="1188720" cy="834739"/>
            </a:xfrm>
            <a:prstGeom prst="ellipse">
              <a:avLst/>
            </a:prstGeom>
            <a:solidFill>
              <a:srgbClr val="62768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B83794E-3904-4979-9622-C624CCBCAE5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22B3CB4A-0829-4C59-90E6-3E7A61385BEB}"/>
              </a:ext>
            </a:extLst>
          </p:cNvPr>
          <p:cNvGrpSpPr/>
          <p:nvPr/>
        </p:nvGrpSpPr>
        <p:grpSpPr>
          <a:xfrm rot="10800000">
            <a:off x="2958935" y="4311139"/>
            <a:ext cx="1554481" cy="1632460"/>
            <a:chOff x="1293746" y="990600"/>
            <a:chExt cx="1554481" cy="1632460"/>
          </a:xfrm>
        </p:grpSpPr>
        <p:sp>
          <p:nvSpPr>
            <p:cNvPr id="25" name="Oval 24">
              <a:extLst>
                <a:ext uri="{FF2B5EF4-FFF2-40B4-BE49-F238E27FC236}">
                  <a16:creationId xmlns:a16="http://schemas.microsoft.com/office/drawing/2014/main" id="{12382B16-8A1B-4B8D-870D-1626B409B28B}"/>
                </a:ext>
              </a:extLst>
            </p:cNvPr>
            <p:cNvSpPr>
              <a:spLocks noChangeAspect="1"/>
            </p:cNvSpPr>
            <p:nvPr/>
          </p:nvSpPr>
          <p:spPr>
            <a:xfrm>
              <a:off x="1476626" y="1203959"/>
              <a:ext cx="1188720" cy="834739"/>
            </a:xfrm>
            <a:prstGeom prst="ellipse">
              <a:avLst/>
            </a:pr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288CF46-D7BB-414D-A3E9-5C24BF5CA094}"/>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Freeform: Shape 26">
            <a:extLst>
              <a:ext uri="{FF2B5EF4-FFF2-40B4-BE49-F238E27FC236}">
                <a16:creationId xmlns:a16="http://schemas.microsoft.com/office/drawing/2014/main" id="{B2534499-FD67-4AA1-9B65-A829F6CCE80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C798D7D2-F0D8-410E-8BC5-72FC4A1D59A6}"/>
              </a:ext>
            </a:extLst>
          </p:cNvPr>
          <p:cNvSpPr txBox="1"/>
          <p:nvPr/>
        </p:nvSpPr>
        <p:spPr>
          <a:xfrm>
            <a:off x="2307823" y="-53765"/>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EF3425"/>
                </a:solidFill>
              </a:rPr>
              <a:t>01</a:t>
            </a:r>
            <a:r>
              <a:rPr lang="en-US" sz="1400" dirty="0">
                <a:solidFill>
                  <a:schemeClr val="bg1"/>
                </a:solidFill>
                <a:latin typeface="Lato"/>
              </a:rPr>
              <a:t> </a:t>
            </a:r>
            <a:r>
              <a:rPr lang="en-US" sz="1200" dirty="0">
                <a:solidFill>
                  <a:schemeClr val="bg1"/>
                </a:solidFill>
                <a:latin typeface="Lato"/>
              </a:rPr>
              <a:t>OPTION</a:t>
            </a:r>
            <a:endParaRPr lang="en-US" sz="1200" b="1" dirty="0">
              <a:solidFill>
                <a:schemeClr val="bg1"/>
              </a:solidFill>
              <a:latin typeface="Candara" panose="020E0502030303020204" pitchFamily="34" charset="0"/>
            </a:endParaRPr>
          </a:p>
          <a:p>
            <a:pPr defTabSz="1219170">
              <a:spcBef>
                <a:spcPct val="20000"/>
              </a:spcBef>
              <a:defRPr/>
            </a:pPr>
            <a:r>
              <a:rPr lang="en-US" sz="1200" b="1" dirty="0">
                <a:solidFill>
                  <a:schemeClr val="bg1"/>
                </a:solidFill>
                <a:latin typeface="Candara" panose="020E0502030303020204" pitchFamily="34"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0" name="TextBox 29">
            <a:extLst>
              <a:ext uri="{FF2B5EF4-FFF2-40B4-BE49-F238E27FC236}">
                <a16:creationId xmlns:a16="http://schemas.microsoft.com/office/drawing/2014/main" id="{DEF75D22-7018-420A-820B-E1EF94C92A6C}"/>
              </a:ext>
            </a:extLst>
          </p:cNvPr>
          <p:cNvSpPr txBox="1"/>
          <p:nvPr/>
        </p:nvSpPr>
        <p:spPr>
          <a:xfrm>
            <a:off x="4717047" y="79717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8397B1"/>
                </a:solidFill>
              </a:rPr>
              <a:t>02</a:t>
            </a:r>
            <a:r>
              <a:rPr lang="en-US" sz="1400" dirty="0">
                <a:solidFill>
                  <a:schemeClr val="bg1"/>
                </a:solidFill>
                <a:latin typeface="Lato"/>
              </a:rPr>
              <a:t> </a:t>
            </a:r>
            <a:r>
              <a:rPr lang="en-US" sz="1200" dirty="0">
                <a:solidFill>
                  <a:schemeClr val="bg1"/>
                </a:solidFill>
                <a:latin typeface="Lato"/>
              </a:rPr>
              <a:t>OPTION</a:t>
            </a:r>
            <a:endParaRPr lang="en-US" sz="1200" b="1" dirty="0">
              <a:solidFill>
                <a:schemeClr val="bg1"/>
              </a:solidFill>
              <a:latin typeface="Candara" panose="020E0502030303020204" pitchFamily="34" charset="0"/>
            </a:endParaRPr>
          </a:p>
          <a:p>
            <a:pPr defTabSz="1219170">
              <a:spcBef>
                <a:spcPct val="20000"/>
              </a:spcBef>
              <a:defRPr/>
            </a:pPr>
            <a:r>
              <a:rPr lang="en-US" sz="1200" b="1" dirty="0">
                <a:solidFill>
                  <a:schemeClr val="bg1"/>
                </a:solidFill>
                <a:latin typeface="Candara" panose="020E0502030303020204" pitchFamily="34"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1" name="TextBox 30">
            <a:extLst>
              <a:ext uri="{FF2B5EF4-FFF2-40B4-BE49-F238E27FC236}">
                <a16:creationId xmlns:a16="http://schemas.microsoft.com/office/drawing/2014/main" id="{8298A12B-BCC4-4011-A5BB-AB8DF744059B}"/>
              </a:ext>
            </a:extLst>
          </p:cNvPr>
          <p:cNvSpPr txBox="1"/>
          <p:nvPr/>
        </p:nvSpPr>
        <p:spPr>
          <a:xfrm>
            <a:off x="5594955" y="4651446"/>
            <a:ext cx="2614011" cy="1132618"/>
          </a:xfrm>
          <a:prstGeom prst="rect">
            <a:avLst/>
          </a:prstGeom>
          <a:noFill/>
          <a:effectLst>
            <a:outerShdw blurRad="63500" sx="102000" sy="102000" algn="ctr" rotWithShape="0">
              <a:prstClr val="black">
                <a:alpha val="40000"/>
              </a:prstClr>
            </a:outerShdw>
          </a:effectLst>
        </p:spPr>
        <p:txBody>
          <a:bodyPr wrap="square" rtlCol="0">
            <a:spAutoFit/>
          </a:bodyPr>
          <a:lstStyle/>
          <a:p>
            <a:pPr algn="ctr" defTabSz="1219170">
              <a:spcBef>
                <a:spcPct val="20000"/>
              </a:spcBef>
              <a:defRPr/>
            </a:pPr>
            <a:r>
              <a:rPr lang="en-US" sz="2800" b="1" dirty="0">
                <a:solidFill>
                  <a:srgbClr val="44546B"/>
                </a:solidFill>
              </a:rPr>
              <a:t>03</a:t>
            </a:r>
            <a:r>
              <a:rPr lang="en-US" sz="1400" dirty="0">
                <a:solidFill>
                  <a:schemeClr val="bg1"/>
                </a:solidFill>
                <a:latin typeface="Lato"/>
              </a:rPr>
              <a:t> </a:t>
            </a:r>
            <a:r>
              <a:rPr lang="en-US" sz="1200" dirty="0">
                <a:solidFill>
                  <a:schemeClr val="bg1"/>
                </a:solidFill>
                <a:latin typeface="Lato"/>
              </a:rPr>
              <a:t>OPTION</a:t>
            </a:r>
            <a:endParaRPr lang="en-US" sz="1200" b="1" dirty="0">
              <a:solidFill>
                <a:schemeClr val="bg1"/>
              </a:solidFill>
              <a:latin typeface="Candara" panose="020E0502030303020204" pitchFamily="34" charset="0"/>
            </a:endParaRPr>
          </a:p>
          <a:p>
            <a:pPr defTabSz="1219170">
              <a:spcBef>
                <a:spcPct val="20000"/>
              </a:spcBef>
              <a:defRPr/>
            </a:pPr>
            <a:r>
              <a:rPr lang="en-US" sz="1200" b="1" dirty="0">
                <a:solidFill>
                  <a:schemeClr val="bg1"/>
                </a:solidFill>
                <a:latin typeface="Candara" panose="020E0502030303020204" pitchFamily="34"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2" name="TextBox 31">
            <a:extLst>
              <a:ext uri="{FF2B5EF4-FFF2-40B4-BE49-F238E27FC236}">
                <a16:creationId xmlns:a16="http://schemas.microsoft.com/office/drawing/2014/main" id="{0BA3CDF8-F197-4FF4-9F33-59E86086E2FD}"/>
              </a:ext>
            </a:extLst>
          </p:cNvPr>
          <p:cNvSpPr txBox="1"/>
          <p:nvPr/>
        </p:nvSpPr>
        <p:spPr>
          <a:xfrm>
            <a:off x="3520289" y="5665908"/>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2C3749"/>
                </a:solidFill>
              </a:rPr>
              <a:t>04</a:t>
            </a:r>
            <a:r>
              <a:rPr lang="en-US" sz="1400" dirty="0">
                <a:solidFill>
                  <a:schemeClr val="bg1"/>
                </a:solidFill>
                <a:latin typeface="Lato"/>
              </a:rPr>
              <a:t> </a:t>
            </a:r>
            <a:r>
              <a:rPr lang="en-US" sz="1200" dirty="0">
                <a:solidFill>
                  <a:schemeClr val="bg1"/>
                </a:solidFill>
                <a:latin typeface="Lato"/>
              </a:rPr>
              <a:t>OPTION</a:t>
            </a:r>
            <a:endParaRPr lang="en-US" sz="1200" b="1" dirty="0">
              <a:solidFill>
                <a:schemeClr val="bg1"/>
              </a:solidFill>
              <a:latin typeface="Candara" panose="020E0502030303020204" pitchFamily="34" charset="0"/>
            </a:endParaRPr>
          </a:p>
          <a:p>
            <a:pPr defTabSz="1219170">
              <a:spcBef>
                <a:spcPct val="20000"/>
              </a:spcBef>
              <a:defRPr/>
            </a:pPr>
            <a:r>
              <a:rPr lang="en-US" sz="1200" b="1" dirty="0">
                <a:solidFill>
                  <a:schemeClr val="bg1"/>
                </a:solidFill>
                <a:latin typeface="Candara" panose="020E0502030303020204" pitchFamily="34"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3" name="TextBox 32">
            <a:extLst>
              <a:ext uri="{FF2B5EF4-FFF2-40B4-BE49-F238E27FC236}">
                <a16:creationId xmlns:a16="http://schemas.microsoft.com/office/drawing/2014/main" id="{4D784E81-4D8A-4251-A010-D5FD3B43C5B4}"/>
              </a:ext>
            </a:extLst>
          </p:cNvPr>
          <p:cNvSpPr txBox="1"/>
          <p:nvPr/>
        </p:nvSpPr>
        <p:spPr>
          <a:xfrm>
            <a:off x="55913" y="506444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62768F"/>
                </a:solidFill>
              </a:rPr>
              <a:t>05</a:t>
            </a:r>
            <a:r>
              <a:rPr lang="en-US" sz="1400" dirty="0">
                <a:solidFill>
                  <a:schemeClr val="bg1"/>
                </a:solidFill>
                <a:latin typeface="Lato"/>
              </a:rPr>
              <a:t> </a:t>
            </a:r>
            <a:r>
              <a:rPr lang="en-US" sz="1200" dirty="0">
                <a:solidFill>
                  <a:schemeClr val="bg1"/>
                </a:solidFill>
                <a:latin typeface="Lato"/>
              </a:rPr>
              <a:t>OPTION</a:t>
            </a:r>
            <a:endParaRPr lang="en-US" sz="1200" b="1" dirty="0">
              <a:solidFill>
                <a:schemeClr val="bg1"/>
              </a:solidFill>
              <a:latin typeface="Candara" panose="020E0502030303020204" pitchFamily="34" charset="0"/>
            </a:endParaRPr>
          </a:p>
          <a:p>
            <a:pPr defTabSz="1219170">
              <a:spcBef>
                <a:spcPct val="20000"/>
              </a:spcBef>
              <a:defRPr/>
            </a:pPr>
            <a:r>
              <a:rPr lang="en-US" sz="1200" b="1" dirty="0">
                <a:solidFill>
                  <a:schemeClr val="bg1"/>
                </a:solidFill>
                <a:latin typeface="Candara" panose="020E0502030303020204" pitchFamily="34"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4" name="TextBox 33">
            <a:extLst>
              <a:ext uri="{FF2B5EF4-FFF2-40B4-BE49-F238E27FC236}">
                <a16:creationId xmlns:a16="http://schemas.microsoft.com/office/drawing/2014/main" id="{32EC1E4C-498E-4938-987F-E42E1A2942C3}"/>
              </a:ext>
            </a:extLst>
          </p:cNvPr>
          <p:cNvSpPr txBox="1"/>
          <p:nvPr/>
        </p:nvSpPr>
        <p:spPr>
          <a:xfrm>
            <a:off x="65054" y="1014463"/>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B5B5B5"/>
                </a:solidFill>
              </a:rPr>
              <a:t>06</a:t>
            </a:r>
            <a:r>
              <a:rPr lang="en-US" sz="1400" dirty="0">
                <a:solidFill>
                  <a:schemeClr val="bg1"/>
                </a:solidFill>
                <a:latin typeface="Lato"/>
              </a:rPr>
              <a:t> </a:t>
            </a:r>
            <a:r>
              <a:rPr lang="en-US" sz="1200" dirty="0">
                <a:solidFill>
                  <a:schemeClr val="bg1"/>
                </a:solidFill>
                <a:latin typeface="Lato"/>
              </a:rPr>
              <a:t>OPTION</a:t>
            </a:r>
            <a:endParaRPr lang="en-US" sz="1200" b="1" dirty="0">
              <a:solidFill>
                <a:schemeClr val="bg1"/>
              </a:solidFill>
              <a:latin typeface="Candara" panose="020E0502030303020204" pitchFamily="34" charset="0"/>
            </a:endParaRPr>
          </a:p>
          <a:p>
            <a:pPr defTabSz="1219170">
              <a:spcBef>
                <a:spcPct val="20000"/>
              </a:spcBef>
              <a:defRPr/>
            </a:pPr>
            <a:r>
              <a:rPr lang="en-US" sz="1200" b="1" dirty="0">
                <a:solidFill>
                  <a:schemeClr val="bg1"/>
                </a:solidFill>
                <a:latin typeface="Candara" panose="020E0502030303020204" pitchFamily="34"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5" name="Freeform 91">
            <a:extLst>
              <a:ext uri="{FF2B5EF4-FFF2-40B4-BE49-F238E27FC236}">
                <a16:creationId xmlns:a16="http://schemas.microsoft.com/office/drawing/2014/main" id="{7B1BA400-CB49-4AB7-A9DC-557C2C2A45D3}"/>
              </a:ext>
            </a:extLst>
          </p:cNvPr>
          <p:cNvSpPr>
            <a:spLocks noChangeAspect="1" noEditPoints="1"/>
          </p:cNvSpPr>
          <p:nvPr/>
        </p:nvSpPr>
        <p:spPr bwMode="auto">
          <a:xfrm>
            <a:off x="3188971" y="2969757"/>
            <a:ext cx="1097280" cy="109728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45">
            <a:extLst>
              <a:ext uri="{FF2B5EF4-FFF2-40B4-BE49-F238E27FC236}">
                <a16:creationId xmlns:a16="http://schemas.microsoft.com/office/drawing/2014/main" id="{1F11B737-156E-4196-9EEE-6BCDABC6B45C}"/>
              </a:ext>
            </a:extLst>
          </p:cNvPr>
          <p:cNvSpPr>
            <a:spLocks noChangeAspect="1" noEditPoints="1"/>
          </p:cNvSpPr>
          <p:nvPr/>
        </p:nvSpPr>
        <p:spPr bwMode="auto">
          <a:xfrm>
            <a:off x="3569615" y="512736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65">
            <a:extLst>
              <a:ext uri="{FF2B5EF4-FFF2-40B4-BE49-F238E27FC236}">
                <a16:creationId xmlns:a16="http://schemas.microsoft.com/office/drawing/2014/main" id="{BE77867B-3420-445E-9E7E-852AEF018DD3}"/>
              </a:ext>
            </a:extLst>
          </p:cNvPr>
          <p:cNvGrpSpPr>
            <a:grpSpLocks noChangeAspect="1"/>
          </p:cNvGrpSpPr>
          <p:nvPr/>
        </p:nvGrpSpPr>
        <p:grpSpPr>
          <a:xfrm>
            <a:off x="3520289" y="1564030"/>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0163FB98-4BFF-471D-B0C1-5E02B7EB4AD2}"/>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9" name="Freeform 327">
              <a:extLst>
                <a:ext uri="{FF2B5EF4-FFF2-40B4-BE49-F238E27FC236}">
                  <a16:creationId xmlns:a16="http://schemas.microsoft.com/office/drawing/2014/main" id="{DEC538FC-EEF0-4BB8-AFC7-104E7C2E000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0" name="Группа 379">
            <a:extLst>
              <a:ext uri="{FF2B5EF4-FFF2-40B4-BE49-F238E27FC236}">
                <a16:creationId xmlns:a16="http://schemas.microsoft.com/office/drawing/2014/main" id="{B048338D-968B-41CD-81E2-C300D84769EE}"/>
              </a:ext>
            </a:extLst>
          </p:cNvPr>
          <p:cNvGrpSpPr>
            <a:grpSpLocks noChangeAspect="1"/>
          </p:cNvGrpSpPr>
          <p:nvPr/>
        </p:nvGrpSpPr>
        <p:grpSpPr>
          <a:xfrm>
            <a:off x="5088863" y="2511204"/>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41" name="Freeform 337">
              <a:extLst>
                <a:ext uri="{FF2B5EF4-FFF2-40B4-BE49-F238E27FC236}">
                  <a16:creationId xmlns:a16="http://schemas.microsoft.com/office/drawing/2014/main" id="{FC14D2DD-4470-4D0D-B460-0CEBDBCB52EA}"/>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338">
              <a:extLst>
                <a:ext uri="{FF2B5EF4-FFF2-40B4-BE49-F238E27FC236}">
                  <a16:creationId xmlns:a16="http://schemas.microsoft.com/office/drawing/2014/main" id="{D7A183C0-59B7-49F2-AD78-AEFF5844FBEF}"/>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339">
              <a:extLst>
                <a:ext uri="{FF2B5EF4-FFF2-40B4-BE49-F238E27FC236}">
                  <a16:creationId xmlns:a16="http://schemas.microsoft.com/office/drawing/2014/main" id="{DC664A6F-A405-4025-BD32-53B3B223363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40">
              <a:extLst>
                <a:ext uri="{FF2B5EF4-FFF2-40B4-BE49-F238E27FC236}">
                  <a16:creationId xmlns:a16="http://schemas.microsoft.com/office/drawing/2014/main" id="{512E6E58-BB65-41BB-B388-2E9EB0BBD70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5" name="Группа 298">
            <a:extLst>
              <a:ext uri="{FF2B5EF4-FFF2-40B4-BE49-F238E27FC236}">
                <a16:creationId xmlns:a16="http://schemas.microsoft.com/office/drawing/2014/main" id="{BA95AF14-33D6-4EC4-9466-2855A28EE04F}"/>
              </a:ext>
            </a:extLst>
          </p:cNvPr>
          <p:cNvGrpSpPr>
            <a:grpSpLocks noChangeAspect="1"/>
          </p:cNvGrpSpPr>
          <p:nvPr/>
        </p:nvGrpSpPr>
        <p:grpSpPr>
          <a:xfrm>
            <a:off x="5099614" y="4353295"/>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46" name="Freeform 266">
              <a:extLst>
                <a:ext uri="{FF2B5EF4-FFF2-40B4-BE49-F238E27FC236}">
                  <a16:creationId xmlns:a16="http://schemas.microsoft.com/office/drawing/2014/main" id="{A8CDC8CF-EED7-4E91-B54D-4C44C892F389}"/>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267">
              <a:extLst>
                <a:ext uri="{FF2B5EF4-FFF2-40B4-BE49-F238E27FC236}">
                  <a16:creationId xmlns:a16="http://schemas.microsoft.com/office/drawing/2014/main" id="{BC94DBB3-0DDE-4391-8D6F-C621E8A6C5BD}"/>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314">
            <a:extLst>
              <a:ext uri="{FF2B5EF4-FFF2-40B4-BE49-F238E27FC236}">
                <a16:creationId xmlns:a16="http://schemas.microsoft.com/office/drawing/2014/main" id="{549E7FC5-7536-4C17-AB19-2A0857FB3D6F}"/>
              </a:ext>
            </a:extLst>
          </p:cNvPr>
          <p:cNvGrpSpPr>
            <a:grpSpLocks noChangeAspect="1"/>
          </p:cNvGrpSpPr>
          <p:nvPr/>
        </p:nvGrpSpPr>
        <p:grpSpPr>
          <a:xfrm>
            <a:off x="1959373" y="430976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49" name="Freeform 279">
              <a:extLst>
                <a:ext uri="{FF2B5EF4-FFF2-40B4-BE49-F238E27FC236}">
                  <a16:creationId xmlns:a16="http://schemas.microsoft.com/office/drawing/2014/main" id="{5475518D-609E-48FE-9FB8-B4CE642371F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80">
              <a:extLst>
                <a:ext uri="{FF2B5EF4-FFF2-40B4-BE49-F238E27FC236}">
                  <a16:creationId xmlns:a16="http://schemas.microsoft.com/office/drawing/2014/main" id="{6E914655-471A-46F4-A251-2129D535308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81">
              <a:extLst>
                <a:ext uri="{FF2B5EF4-FFF2-40B4-BE49-F238E27FC236}">
                  <a16:creationId xmlns:a16="http://schemas.microsoft.com/office/drawing/2014/main" id="{F4E8F668-2649-441F-AE3A-FF59A113EB0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286">
            <a:extLst>
              <a:ext uri="{FF2B5EF4-FFF2-40B4-BE49-F238E27FC236}">
                <a16:creationId xmlns:a16="http://schemas.microsoft.com/office/drawing/2014/main" id="{79E29C9F-F4E0-466C-B2DA-52650A7B890F}"/>
              </a:ext>
            </a:extLst>
          </p:cNvPr>
          <p:cNvSpPr>
            <a:spLocks noChangeAspect="1" noEditPoints="1"/>
          </p:cNvSpPr>
          <p:nvPr/>
        </p:nvSpPr>
        <p:spPr bwMode="auto">
          <a:xfrm>
            <a:off x="1946596" y="253919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3" name="TextBox 52">
            <a:extLst>
              <a:ext uri="{FF2B5EF4-FFF2-40B4-BE49-F238E27FC236}">
                <a16:creationId xmlns:a16="http://schemas.microsoft.com/office/drawing/2014/main" id="{9BDC3BD4-D661-4686-9DB1-B89E0A2CF840}"/>
              </a:ext>
            </a:extLst>
          </p:cNvPr>
          <p:cNvSpPr txBox="1"/>
          <p:nvPr/>
        </p:nvSpPr>
        <p:spPr>
          <a:xfrm>
            <a:off x="8512342" y="1695105"/>
            <a:ext cx="3374858" cy="4508927"/>
          </a:xfrm>
          <a:prstGeom prst="rect">
            <a:avLst/>
          </a:prstGeom>
          <a:noFill/>
        </p:spPr>
        <p:txBody>
          <a:bodyPr wrap="square" rtlCol="0">
            <a:spAutoFit/>
          </a:bodyPr>
          <a:lstStyle/>
          <a:p>
            <a:pPr algn="r"/>
            <a:r>
              <a:rPr lang="en-US" sz="1600" b="1" dirty="0">
                <a:solidFill>
                  <a:schemeClr val="bg1"/>
                </a:solidFill>
                <a:latin typeface="Candara" panose="020E0502030303020204" pitchFamily="34"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746DFEC3-98F8-47D2-BCB9-3AE12A3FB92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55" name="Picture 54">
            <a:hlinkClick r:id="rId2"/>
            <a:extLst>
              <a:ext uri="{FF2B5EF4-FFF2-40B4-BE49-F238E27FC236}">
                <a16:creationId xmlns:a16="http://schemas.microsoft.com/office/drawing/2014/main" id="{D658BC93-8308-4007-9FCB-CA512E45ECB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523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left)">
                                      <p:cBhvr>
                                        <p:cTn id="11" dur="500"/>
                                        <p:tgtEl>
                                          <p:spTgt spid="54"/>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xEl>
                                              <p:pRg st="0" end="0"/>
                                            </p:txEl>
                                          </p:spTgt>
                                        </p:tgtEl>
                                        <p:attrNameLst>
                                          <p:attrName>style.visibility</p:attrName>
                                        </p:attrNameLst>
                                      </p:cBhvr>
                                      <p:to>
                                        <p:strVal val="visible"/>
                                      </p:to>
                                    </p:set>
                                    <p:animEffect transition="in" filter="fade">
                                      <p:cBhvr>
                                        <p:cTn id="15" dur="500"/>
                                        <p:tgtEl>
                                          <p:spTgt spid="53">
                                            <p:txEl>
                                              <p:pRg st="0" end="0"/>
                                            </p:txEl>
                                          </p:spTgt>
                                        </p:tgtEl>
                                      </p:cBhvr>
                                    </p:animEffect>
                                    <p:anim calcmode="lin" valueType="num">
                                      <p:cBhvr>
                                        <p:cTn id="16"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xEl>
                                              <p:pRg st="2" end="2"/>
                                            </p:txEl>
                                          </p:spTgt>
                                        </p:tgtEl>
                                        <p:attrNameLst>
                                          <p:attrName>style.visibility</p:attrName>
                                        </p:attrNameLst>
                                      </p:cBhvr>
                                      <p:to>
                                        <p:strVal val="visible"/>
                                      </p:to>
                                    </p:set>
                                    <p:animEffect transition="in" filter="fade">
                                      <p:cBhvr>
                                        <p:cTn id="21" dur="500"/>
                                        <p:tgtEl>
                                          <p:spTgt spid="53">
                                            <p:txEl>
                                              <p:pRg st="2" end="2"/>
                                            </p:txEl>
                                          </p:spTgt>
                                        </p:tgtEl>
                                      </p:cBhvr>
                                    </p:animEffect>
                                    <p:anim calcmode="lin" valueType="num">
                                      <p:cBhvr>
                                        <p:cTn id="22"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3">
                                            <p:txEl>
                                              <p:pRg st="4" end="4"/>
                                            </p:txEl>
                                          </p:spTgt>
                                        </p:tgtEl>
                                        <p:attrNameLst>
                                          <p:attrName>style.visibility</p:attrName>
                                        </p:attrNameLst>
                                      </p:cBhvr>
                                      <p:to>
                                        <p:strVal val="visible"/>
                                      </p:to>
                                    </p:set>
                                    <p:animEffect transition="in" filter="fade">
                                      <p:cBhvr>
                                        <p:cTn id="27" dur="500"/>
                                        <p:tgtEl>
                                          <p:spTgt spid="53">
                                            <p:txEl>
                                              <p:pRg st="4" end="4"/>
                                            </p:txEl>
                                          </p:spTgt>
                                        </p:tgtEl>
                                      </p:cBhvr>
                                    </p:animEffect>
                                    <p:anim calcmode="lin" valueType="num">
                                      <p:cBhvr>
                                        <p:cTn id="28"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53">
                                            <p:txEl>
                                              <p:pRg st="6" end="6"/>
                                            </p:txEl>
                                          </p:spTgt>
                                        </p:tgtEl>
                                        <p:attrNameLst>
                                          <p:attrName>style.visibility</p:attrName>
                                        </p:attrNameLst>
                                      </p:cBhvr>
                                      <p:to>
                                        <p:strVal val="visible"/>
                                      </p:to>
                                    </p:set>
                                    <p:animEffect transition="in" filter="fade">
                                      <p:cBhvr>
                                        <p:cTn id="33" dur="500"/>
                                        <p:tgtEl>
                                          <p:spTgt spid="53">
                                            <p:txEl>
                                              <p:pRg st="6" end="6"/>
                                            </p:txEl>
                                          </p:spTgt>
                                        </p:tgtEl>
                                      </p:cBhvr>
                                    </p:animEffect>
                                    <p:anim calcmode="lin" valueType="num">
                                      <p:cBhvr>
                                        <p:cTn id="34"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5"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53">
                                            <p:txEl>
                                              <p:pRg st="8" end="8"/>
                                            </p:txEl>
                                          </p:spTgt>
                                        </p:tgtEl>
                                        <p:attrNameLst>
                                          <p:attrName>style.visibility</p:attrName>
                                        </p:attrNameLst>
                                      </p:cBhvr>
                                      <p:to>
                                        <p:strVal val="visible"/>
                                      </p:to>
                                    </p:set>
                                    <p:animEffect transition="in" filter="fade">
                                      <p:cBhvr>
                                        <p:cTn id="39" dur="500"/>
                                        <p:tgtEl>
                                          <p:spTgt spid="53">
                                            <p:txEl>
                                              <p:pRg st="8" end="8"/>
                                            </p:txEl>
                                          </p:spTgt>
                                        </p:tgtEl>
                                      </p:cBhvr>
                                    </p:animEffect>
                                    <p:anim calcmode="lin" valueType="num">
                                      <p:cBhvr>
                                        <p:cTn id="40"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41"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53">
                                            <p:txEl>
                                              <p:pRg st="10" end="10"/>
                                            </p:txEl>
                                          </p:spTgt>
                                        </p:tgtEl>
                                        <p:attrNameLst>
                                          <p:attrName>style.visibility</p:attrName>
                                        </p:attrNameLst>
                                      </p:cBhvr>
                                      <p:to>
                                        <p:strVal val="visible"/>
                                      </p:to>
                                    </p:set>
                                    <p:animEffect transition="in" filter="fade">
                                      <p:cBhvr>
                                        <p:cTn id="45" dur="500"/>
                                        <p:tgtEl>
                                          <p:spTgt spid="53">
                                            <p:txEl>
                                              <p:pRg st="10" end="10"/>
                                            </p:txEl>
                                          </p:spTgt>
                                        </p:tgtEl>
                                      </p:cBhvr>
                                    </p:animEffect>
                                    <p:anim calcmode="lin" valueType="num">
                                      <p:cBhvr>
                                        <p:cTn id="46"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7"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p:cTn id="51" dur="500" fill="hold"/>
                                        <p:tgtEl>
                                          <p:spTgt spid="35"/>
                                        </p:tgtEl>
                                        <p:attrNameLst>
                                          <p:attrName>ppt_w</p:attrName>
                                        </p:attrNameLst>
                                      </p:cBhvr>
                                      <p:tavLst>
                                        <p:tav tm="0">
                                          <p:val>
                                            <p:fltVal val="0"/>
                                          </p:val>
                                        </p:tav>
                                        <p:tav tm="100000">
                                          <p:val>
                                            <p:strVal val="#ppt_w"/>
                                          </p:val>
                                        </p:tav>
                                      </p:tavLst>
                                    </p:anim>
                                    <p:anim calcmode="lin" valueType="num">
                                      <p:cBhvr>
                                        <p:cTn id="52" dur="500" fill="hold"/>
                                        <p:tgtEl>
                                          <p:spTgt spid="35"/>
                                        </p:tgtEl>
                                        <p:attrNameLst>
                                          <p:attrName>ppt_h</p:attrName>
                                        </p:attrNameLst>
                                      </p:cBhvr>
                                      <p:tavLst>
                                        <p:tav tm="0">
                                          <p:val>
                                            <p:fltVal val="0"/>
                                          </p:val>
                                        </p:tav>
                                        <p:tav tm="100000">
                                          <p:val>
                                            <p:strVal val="#ppt_h"/>
                                          </p:val>
                                        </p:tav>
                                      </p:tavLst>
                                    </p:anim>
                                    <p:animEffect transition="in" filter="fade">
                                      <p:cBhvr>
                                        <p:cTn id="53" dur="500"/>
                                        <p:tgtEl>
                                          <p:spTgt spid="35"/>
                                        </p:tgtEl>
                                      </p:cBhvr>
                                    </p:animEffect>
                                  </p:childTnLst>
                                </p:cTn>
                              </p:par>
                            </p:childTnLst>
                          </p:cTn>
                        </p:par>
                        <p:par>
                          <p:cTn id="54" fill="hold">
                            <p:stCondLst>
                              <p:cond delay="4500"/>
                            </p:stCondLst>
                            <p:childTnLst>
                              <p:par>
                                <p:cTn id="55" presetID="31" presetClass="entr" presetSubtype="0" fill="hold" nodeType="after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1000" fill="hold"/>
                                        <p:tgtEl>
                                          <p:spTgt spid="2"/>
                                        </p:tgtEl>
                                        <p:attrNameLst>
                                          <p:attrName>ppt_w</p:attrName>
                                        </p:attrNameLst>
                                      </p:cBhvr>
                                      <p:tavLst>
                                        <p:tav tm="0">
                                          <p:val>
                                            <p:fltVal val="0"/>
                                          </p:val>
                                        </p:tav>
                                        <p:tav tm="100000">
                                          <p:val>
                                            <p:strVal val="#ppt_w"/>
                                          </p:val>
                                        </p:tav>
                                      </p:tavLst>
                                    </p:anim>
                                    <p:anim calcmode="lin" valueType="num">
                                      <p:cBhvr>
                                        <p:cTn id="58" dur="1000" fill="hold"/>
                                        <p:tgtEl>
                                          <p:spTgt spid="2"/>
                                        </p:tgtEl>
                                        <p:attrNameLst>
                                          <p:attrName>ppt_h</p:attrName>
                                        </p:attrNameLst>
                                      </p:cBhvr>
                                      <p:tavLst>
                                        <p:tav tm="0">
                                          <p:val>
                                            <p:fltVal val="0"/>
                                          </p:val>
                                        </p:tav>
                                        <p:tav tm="100000">
                                          <p:val>
                                            <p:strVal val="#ppt_h"/>
                                          </p:val>
                                        </p:tav>
                                      </p:tavLst>
                                    </p:anim>
                                    <p:anim calcmode="lin" valueType="num">
                                      <p:cBhvr>
                                        <p:cTn id="59" dur="1000" fill="hold"/>
                                        <p:tgtEl>
                                          <p:spTgt spid="2"/>
                                        </p:tgtEl>
                                        <p:attrNameLst>
                                          <p:attrName>style.rotation</p:attrName>
                                        </p:attrNameLst>
                                      </p:cBhvr>
                                      <p:tavLst>
                                        <p:tav tm="0">
                                          <p:val>
                                            <p:fltVal val="90"/>
                                          </p:val>
                                        </p:tav>
                                        <p:tav tm="100000">
                                          <p:val>
                                            <p:fltVal val="0"/>
                                          </p:val>
                                        </p:tav>
                                      </p:tavLst>
                                    </p:anim>
                                    <p:animEffect transition="in" filter="fade">
                                      <p:cBhvr>
                                        <p:cTn id="60" dur="1000"/>
                                        <p:tgtEl>
                                          <p:spTgt spid="2"/>
                                        </p:tgtEl>
                                      </p:cBhvr>
                                    </p:animEffect>
                                  </p:childTnLst>
                                </p:cTn>
                              </p:par>
                              <p:par>
                                <p:cTn id="61" presetID="31" presetClass="entr" presetSubtype="0"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p:cTn id="63" dur="1000" fill="hold"/>
                                        <p:tgtEl>
                                          <p:spTgt spid="37"/>
                                        </p:tgtEl>
                                        <p:attrNameLst>
                                          <p:attrName>ppt_w</p:attrName>
                                        </p:attrNameLst>
                                      </p:cBhvr>
                                      <p:tavLst>
                                        <p:tav tm="0">
                                          <p:val>
                                            <p:fltVal val="0"/>
                                          </p:val>
                                        </p:tav>
                                        <p:tav tm="100000">
                                          <p:val>
                                            <p:strVal val="#ppt_w"/>
                                          </p:val>
                                        </p:tav>
                                      </p:tavLst>
                                    </p:anim>
                                    <p:anim calcmode="lin" valueType="num">
                                      <p:cBhvr>
                                        <p:cTn id="64" dur="1000" fill="hold"/>
                                        <p:tgtEl>
                                          <p:spTgt spid="37"/>
                                        </p:tgtEl>
                                        <p:attrNameLst>
                                          <p:attrName>ppt_h</p:attrName>
                                        </p:attrNameLst>
                                      </p:cBhvr>
                                      <p:tavLst>
                                        <p:tav tm="0">
                                          <p:val>
                                            <p:fltVal val="0"/>
                                          </p:val>
                                        </p:tav>
                                        <p:tav tm="100000">
                                          <p:val>
                                            <p:strVal val="#ppt_h"/>
                                          </p:val>
                                        </p:tav>
                                      </p:tavLst>
                                    </p:anim>
                                    <p:anim calcmode="lin" valueType="num">
                                      <p:cBhvr>
                                        <p:cTn id="65" dur="1000" fill="hold"/>
                                        <p:tgtEl>
                                          <p:spTgt spid="37"/>
                                        </p:tgtEl>
                                        <p:attrNameLst>
                                          <p:attrName>style.rotation</p:attrName>
                                        </p:attrNameLst>
                                      </p:cBhvr>
                                      <p:tavLst>
                                        <p:tav tm="0">
                                          <p:val>
                                            <p:fltVal val="90"/>
                                          </p:val>
                                        </p:tav>
                                        <p:tav tm="100000">
                                          <p:val>
                                            <p:fltVal val="0"/>
                                          </p:val>
                                        </p:tav>
                                      </p:tavLst>
                                    </p:anim>
                                    <p:animEffect transition="in" filter="fade">
                                      <p:cBhvr>
                                        <p:cTn id="66" dur="1000"/>
                                        <p:tgtEl>
                                          <p:spTgt spid="37"/>
                                        </p:tgtEl>
                                      </p:cBhvr>
                                    </p:animEffect>
                                  </p:childTnLst>
                                </p:cTn>
                              </p:par>
                            </p:childTnLst>
                          </p:cTn>
                        </p:par>
                        <p:par>
                          <p:cTn id="67" fill="hold">
                            <p:stCondLst>
                              <p:cond delay="5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6500"/>
                            </p:stCondLst>
                            <p:childTnLst>
                              <p:par>
                                <p:cTn id="74" presetID="31" presetClass="entr" presetSubtype="0" fill="hold" nodeType="afterEffect">
                                  <p:stCondLst>
                                    <p:cond delay="0"/>
                                  </p:stCondLst>
                                  <p:childTnLst>
                                    <p:set>
                                      <p:cBhvr>
                                        <p:cTn id="75" dur="1" fill="hold">
                                          <p:stCondLst>
                                            <p:cond delay="0"/>
                                          </p:stCondLst>
                                        </p:cTn>
                                        <p:tgtEl>
                                          <p:spTgt spid="12"/>
                                        </p:tgtEl>
                                        <p:attrNameLst>
                                          <p:attrName>style.visibility</p:attrName>
                                        </p:attrNameLst>
                                      </p:cBhvr>
                                      <p:to>
                                        <p:strVal val="visible"/>
                                      </p:to>
                                    </p:set>
                                    <p:anim calcmode="lin" valueType="num">
                                      <p:cBhvr>
                                        <p:cTn id="76" dur="1000" fill="hold"/>
                                        <p:tgtEl>
                                          <p:spTgt spid="12"/>
                                        </p:tgtEl>
                                        <p:attrNameLst>
                                          <p:attrName>ppt_w</p:attrName>
                                        </p:attrNameLst>
                                      </p:cBhvr>
                                      <p:tavLst>
                                        <p:tav tm="0">
                                          <p:val>
                                            <p:fltVal val="0"/>
                                          </p:val>
                                        </p:tav>
                                        <p:tav tm="100000">
                                          <p:val>
                                            <p:strVal val="#ppt_w"/>
                                          </p:val>
                                        </p:tav>
                                      </p:tavLst>
                                    </p:anim>
                                    <p:anim calcmode="lin" valueType="num">
                                      <p:cBhvr>
                                        <p:cTn id="77" dur="1000" fill="hold"/>
                                        <p:tgtEl>
                                          <p:spTgt spid="12"/>
                                        </p:tgtEl>
                                        <p:attrNameLst>
                                          <p:attrName>ppt_h</p:attrName>
                                        </p:attrNameLst>
                                      </p:cBhvr>
                                      <p:tavLst>
                                        <p:tav tm="0">
                                          <p:val>
                                            <p:fltVal val="0"/>
                                          </p:val>
                                        </p:tav>
                                        <p:tav tm="100000">
                                          <p:val>
                                            <p:strVal val="#ppt_h"/>
                                          </p:val>
                                        </p:tav>
                                      </p:tavLst>
                                    </p:anim>
                                    <p:anim calcmode="lin" valueType="num">
                                      <p:cBhvr>
                                        <p:cTn id="78" dur="1000" fill="hold"/>
                                        <p:tgtEl>
                                          <p:spTgt spid="12"/>
                                        </p:tgtEl>
                                        <p:attrNameLst>
                                          <p:attrName>style.rotation</p:attrName>
                                        </p:attrNameLst>
                                      </p:cBhvr>
                                      <p:tavLst>
                                        <p:tav tm="0">
                                          <p:val>
                                            <p:fltVal val="90"/>
                                          </p:val>
                                        </p:tav>
                                        <p:tav tm="100000">
                                          <p:val>
                                            <p:fltVal val="0"/>
                                          </p:val>
                                        </p:tav>
                                      </p:tavLst>
                                    </p:anim>
                                    <p:animEffect transition="in" filter="fade">
                                      <p:cBhvr>
                                        <p:cTn id="79" dur="1000"/>
                                        <p:tgtEl>
                                          <p:spTgt spid="12"/>
                                        </p:tgtEl>
                                      </p:cBhvr>
                                    </p:animEffect>
                                  </p:childTnLst>
                                </p:cTn>
                              </p:par>
                              <p:par>
                                <p:cTn id="80" presetID="31" presetClass="entr" presetSubtype="0" fill="hold" nodeType="withEffect">
                                  <p:stCondLst>
                                    <p:cond delay="0"/>
                                  </p:stCondLst>
                                  <p:childTnLst>
                                    <p:set>
                                      <p:cBhvr>
                                        <p:cTn id="81" dur="1" fill="hold">
                                          <p:stCondLst>
                                            <p:cond delay="0"/>
                                          </p:stCondLst>
                                        </p:cTn>
                                        <p:tgtEl>
                                          <p:spTgt spid="40"/>
                                        </p:tgtEl>
                                        <p:attrNameLst>
                                          <p:attrName>style.visibility</p:attrName>
                                        </p:attrNameLst>
                                      </p:cBhvr>
                                      <p:to>
                                        <p:strVal val="visible"/>
                                      </p:to>
                                    </p:set>
                                    <p:anim calcmode="lin" valueType="num">
                                      <p:cBhvr>
                                        <p:cTn id="82" dur="1000" fill="hold"/>
                                        <p:tgtEl>
                                          <p:spTgt spid="40"/>
                                        </p:tgtEl>
                                        <p:attrNameLst>
                                          <p:attrName>ppt_w</p:attrName>
                                        </p:attrNameLst>
                                      </p:cBhvr>
                                      <p:tavLst>
                                        <p:tav tm="0">
                                          <p:val>
                                            <p:fltVal val="0"/>
                                          </p:val>
                                        </p:tav>
                                        <p:tav tm="100000">
                                          <p:val>
                                            <p:strVal val="#ppt_w"/>
                                          </p:val>
                                        </p:tav>
                                      </p:tavLst>
                                    </p:anim>
                                    <p:anim calcmode="lin" valueType="num">
                                      <p:cBhvr>
                                        <p:cTn id="83" dur="1000" fill="hold"/>
                                        <p:tgtEl>
                                          <p:spTgt spid="40"/>
                                        </p:tgtEl>
                                        <p:attrNameLst>
                                          <p:attrName>ppt_h</p:attrName>
                                        </p:attrNameLst>
                                      </p:cBhvr>
                                      <p:tavLst>
                                        <p:tav tm="0">
                                          <p:val>
                                            <p:fltVal val="0"/>
                                          </p:val>
                                        </p:tav>
                                        <p:tav tm="100000">
                                          <p:val>
                                            <p:strVal val="#ppt_h"/>
                                          </p:val>
                                        </p:tav>
                                      </p:tavLst>
                                    </p:anim>
                                    <p:anim calcmode="lin" valueType="num">
                                      <p:cBhvr>
                                        <p:cTn id="84" dur="1000" fill="hold"/>
                                        <p:tgtEl>
                                          <p:spTgt spid="40"/>
                                        </p:tgtEl>
                                        <p:attrNameLst>
                                          <p:attrName>style.rotation</p:attrName>
                                        </p:attrNameLst>
                                      </p:cBhvr>
                                      <p:tavLst>
                                        <p:tav tm="0">
                                          <p:val>
                                            <p:fltVal val="90"/>
                                          </p:val>
                                        </p:tav>
                                        <p:tav tm="100000">
                                          <p:val>
                                            <p:fltVal val="0"/>
                                          </p:val>
                                        </p:tav>
                                      </p:tavLst>
                                    </p:anim>
                                    <p:animEffect transition="in" filter="fade">
                                      <p:cBhvr>
                                        <p:cTn id="85" dur="1000"/>
                                        <p:tgtEl>
                                          <p:spTgt spid="40"/>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1000" fill="hold"/>
                                        <p:tgtEl>
                                          <p:spTgt spid="30"/>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31"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1000" fill="hold"/>
                                        <p:tgtEl>
                                          <p:spTgt spid="15"/>
                                        </p:tgtEl>
                                        <p:attrNameLst>
                                          <p:attrName>ppt_w</p:attrName>
                                        </p:attrNameLst>
                                      </p:cBhvr>
                                      <p:tavLst>
                                        <p:tav tm="0">
                                          <p:val>
                                            <p:fltVal val="0"/>
                                          </p:val>
                                        </p:tav>
                                        <p:tav tm="100000">
                                          <p:val>
                                            <p:strVal val="#ppt_w"/>
                                          </p:val>
                                        </p:tav>
                                      </p:tavLst>
                                    </p:anim>
                                    <p:anim calcmode="lin" valueType="num">
                                      <p:cBhvr>
                                        <p:cTn id="96" dur="1000" fill="hold"/>
                                        <p:tgtEl>
                                          <p:spTgt spid="15"/>
                                        </p:tgtEl>
                                        <p:attrNameLst>
                                          <p:attrName>ppt_h</p:attrName>
                                        </p:attrNameLst>
                                      </p:cBhvr>
                                      <p:tavLst>
                                        <p:tav tm="0">
                                          <p:val>
                                            <p:fltVal val="0"/>
                                          </p:val>
                                        </p:tav>
                                        <p:tav tm="100000">
                                          <p:val>
                                            <p:strVal val="#ppt_h"/>
                                          </p:val>
                                        </p:tav>
                                      </p:tavLst>
                                    </p:anim>
                                    <p:anim calcmode="lin" valueType="num">
                                      <p:cBhvr>
                                        <p:cTn id="97" dur="1000" fill="hold"/>
                                        <p:tgtEl>
                                          <p:spTgt spid="15"/>
                                        </p:tgtEl>
                                        <p:attrNameLst>
                                          <p:attrName>style.rotation</p:attrName>
                                        </p:attrNameLst>
                                      </p:cBhvr>
                                      <p:tavLst>
                                        <p:tav tm="0">
                                          <p:val>
                                            <p:fltVal val="90"/>
                                          </p:val>
                                        </p:tav>
                                        <p:tav tm="100000">
                                          <p:val>
                                            <p:fltVal val="0"/>
                                          </p:val>
                                        </p:tav>
                                      </p:tavLst>
                                    </p:anim>
                                    <p:animEffect transition="in" filter="fade">
                                      <p:cBhvr>
                                        <p:cTn id="98" dur="1000"/>
                                        <p:tgtEl>
                                          <p:spTgt spid="15"/>
                                        </p:tgtEl>
                                      </p:cBhvr>
                                    </p:animEffect>
                                  </p:childTnLst>
                                </p:cTn>
                              </p:par>
                              <p:par>
                                <p:cTn id="99" presetID="31" presetClass="entr" presetSubtype="0" fill="hold" nodeType="withEffect">
                                  <p:stCondLst>
                                    <p:cond delay="0"/>
                                  </p:stCondLst>
                                  <p:childTnLst>
                                    <p:set>
                                      <p:cBhvr>
                                        <p:cTn id="100" dur="1" fill="hold">
                                          <p:stCondLst>
                                            <p:cond delay="0"/>
                                          </p:stCondLst>
                                        </p:cTn>
                                        <p:tgtEl>
                                          <p:spTgt spid="45"/>
                                        </p:tgtEl>
                                        <p:attrNameLst>
                                          <p:attrName>style.visibility</p:attrName>
                                        </p:attrNameLst>
                                      </p:cBhvr>
                                      <p:to>
                                        <p:strVal val="visible"/>
                                      </p:to>
                                    </p:set>
                                    <p:anim calcmode="lin" valueType="num">
                                      <p:cBhvr>
                                        <p:cTn id="101" dur="1000" fill="hold"/>
                                        <p:tgtEl>
                                          <p:spTgt spid="45"/>
                                        </p:tgtEl>
                                        <p:attrNameLst>
                                          <p:attrName>ppt_w</p:attrName>
                                        </p:attrNameLst>
                                      </p:cBhvr>
                                      <p:tavLst>
                                        <p:tav tm="0">
                                          <p:val>
                                            <p:fltVal val="0"/>
                                          </p:val>
                                        </p:tav>
                                        <p:tav tm="100000">
                                          <p:val>
                                            <p:strVal val="#ppt_w"/>
                                          </p:val>
                                        </p:tav>
                                      </p:tavLst>
                                    </p:anim>
                                    <p:anim calcmode="lin" valueType="num">
                                      <p:cBhvr>
                                        <p:cTn id="102" dur="1000" fill="hold"/>
                                        <p:tgtEl>
                                          <p:spTgt spid="45"/>
                                        </p:tgtEl>
                                        <p:attrNameLst>
                                          <p:attrName>ppt_h</p:attrName>
                                        </p:attrNameLst>
                                      </p:cBhvr>
                                      <p:tavLst>
                                        <p:tav tm="0">
                                          <p:val>
                                            <p:fltVal val="0"/>
                                          </p:val>
                                        </p:tav>
                                        <p:tav tm="100000">
                                          <p:val>
                                            <p:strVal val="#ppt_h"/>
                                          </p:val>
                                        </p:tav>
                                      </p:tavLst>
                                    </p:anim>
                                    <p:anim calcmode="lin" valueType="num">
                                      <p:cBhvr>
                                        <p:cTn id="103" dur="1000" fill="hold"/>
                                        <p:tgtEl>
                                          <p:spTgt spid="45"/>
                                        </p:tgtEl>
                                        <p:attrNameLst>
                                          <p:attrName>style.rotation</p:attrName>
                                        </p:attrNameLst>
                                      </p:cBhvr>
                                      <p:tavLst>
                                        <p:tav tm="0">
                                          <p:val>
                                            <p:fltVal val="90"/>
                                          </p:val>
                                        </p:tav>
                                        <p:tav tm="100000">
                                          <p:val>
                                            <p:fltVal val="0"/>
                                          </p:val>
                                        </p:tav>
                                      </p:tavLst>
                                    </p:anim>
                                    <p:animEffect transition="in" filter="fade">
                                      <p:cBhvr>
                                        <p:cTn id="104" dur="1000"/>
                                        <p:tgtEl>
                                          <p:spTgt spid="45"/>
                                        </p:tgtEl>
                                      </p:cBhvr>
                                    </p:animEffect>
                                  </p:childTnLst>
                                </p:cTn>
                              </p:par>
                            </p:childTnLst>
                          </p:cTn>
                        </p:par>
                        <p:par>
                          <p:cTn id="105" fill="hold">
                            <p:stCondLst>
                              <p:cond delay="9500"/>
                            </p:stCondLst>
                            <p:childTnLst>
                              <p:par>
                                <p:cTn id="106" presetID="42" presetClass="entr" presetSubtype="0"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fade">
                                      <p:cBhvr>
                                        <p:cTn id="108" dur="1000"/>
                                        <p:tgtEl>
                                          <p:spTgt spid="31"/>
                                        </p:tgtEl>
                                      </p:cBhvr>
                                    </p:animEffect>
                                    <p:anim calcmode="lin" valueType="num">
                                      <p:cBhvr>
                                        <p:cTn id="109" dur="1000" fill="hold"/>
                                        <p:tgtEl>
                                          <p:spTgt spid="31"/>
                                        </p:tgtEl>
                                        <p:attrNameLst>
                                          <p:attrName>ppt_x</p:attrName>
                                        </p:attrNameLst>
                                      </p:cBhvr>
                                      <p:tavLst>
                                        <p:tav tm="0">
                                          <p:val>
                                            <p:strVal val="#ppt_x"/>
                                          </p:val>
                                        </p:tav>
                                        <p:tav tm="100000">
                                          <p:val>
                                            <p:strVal val="#ppt_x"/>
                                          </p:val>
                                        </p:tav>
                                      </p:tavLst>
                                    </p:anim>
                                    <p:anim calcmode="lin" valueType="num">
                                      <p:cBhvr>
                                        <p:cTn id="110" dur="1000" fill="hold"/>
                                        <p:tgtEl>
                                          <p:spTgt spid="31"/>
                                        </p:tgtEl>
                                        <p:attrNameLst>
                                          <p:attrName>ppt_y</p:attrName>
                                        </p:attrNameLst>
                                      </p:cBhvr>
                                      <p:tavLst>
                                        <p:tav tm="0">
                                          <p:val>
                                            <p:strVal val="#ppt_y+.1"/>
                                          </p:val>
                                        </p:tav>
                                        <p:tav tm="100000">
                                          <p:val>
                                            <p:strVal val="#ppt_y"/>
                                          </p:val>
                                        </p:tav>
                                      </p:tavLst>
                                    </p:anim>
                                  </p:childTnLst>
                                </p:cTn>
                              </p:par>
                            </p:childTnLst>
                          </p:cTn>
                        </p:par>
                        <p:par>
                          <p:cTn id="111" fill="hold">
                            <p:stCondLst>
                              <p:cond delay="10500"/>
                            </p:stCondLst>
                            <p:childTnLst>
                              <p:par>
                                <p:cTn id="112" presetID="31" presetClass="entr" presetSubtype="0" fill="hold"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90"/>
                                          </p:val>
                                        </p:tav>
                                        <p:tav tm="100000">
                                          <p:val>
                                            <p:fltVal val="0"/>
                                          </p:val>
                                        </p:tav>
                                      </p:tavLst>
                                    </p:anim>
                                    <p:animEffect transition="in" filter="fade">
                                      <p:cBhvr>
                                        <p:cTn id="117" dur="1000"/>
                                        <p:tgtEl>
                                          <p:spTgt spid="24"/>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36"/>
                                        </p:tgtEl>
                                        <p:attrNameLst>
                                          <p:attrName>style.visibility</p:attrName>
                                        </p:attrNameLst>
                                      </p:cBhvr>
                                      <p:to>
                                        <p:strVal val="visible"/>
                                      </p:to>
                                    </p:set>
                                    <p:anim calcmode="lin" valueType="num">
                                      <p:cBhvr>
                                        <p:cTn id="120" dur="1000" fill="hold"/>
                                        <p:tgtEl>
                                          <p:spTgt spid="36"/>
                                        </p:tgtEl>
                                        <p:attrNameLst>
                                          <p:attrName>ppt_w</p:attrName>
                                        </p:attrNameLst>
                                      </p:cBhvr>
                                      <p:tavLst>
                                        <p:tav tm="0">
                                          <p:val>
                                            <p:fltVal val="0"/>
                                          </p:val>
                                        </p:tav>
                                        <p:tav tm="100000">
                                          <p:val>
                                            <p:strVal val="#ppt_w"/>
                                          </p:val>
                                        </p:tav>
                                      </p:tavLst>
                                    </p:anim>
                                    <p:anim calcmode="lin" valueType="num">
                                      <p:cBhvr>
                                        <p:cTn id="121" dur="1000" fill="hold"/>
                                        <p:tgtEl>
                                          <p:spTgt spid="36"/>
                                        </p:tgtEl>
                                        <p:attrNameLst>
                                          <p:attrName>ppt_h</p:attrName>
                                        </p:attrNameLst>
                                      </p:cBhvr>
                                      <p:tavLst>
                                        <p:tav tm="0">
                                          <p:val>
                                            <p:fltVal val="0"/>
                                          </p:val>
                                        </p:tav>
                                        <p:tav tm="100000">
                                          <p:val>
                                            <p:strVal val="#ppt_h"/>
                                          </p:val>
                                        </p:tav>
                                      </p:tavLst>
                                    </p:anim>
                                    <p:anim calcmode="lin" valueType="num">
                                      <p:cBhvr>
                                        <p:cTn id="122" dur="1000" fill="hold"/>
                                        <p:tgtEl>
                                          <p:spTgt spid="36"/>
                                        </p:tgtEl>
                                        <p:attrNameLst>
                                          <p:attrName>style.rotation</p:attrName>
                                        </p:attrNameLst>
                                      </p:cBhvr>
                                      <p:tavLst>
                                        <p:tav tm="0">
                                          <p:val>
                                            <p:fltVal val="90"/>
                                          </p:val>
                                        </p:tav>
                                        <p:tav tm="100000">
                                          <p:val>
                                            <p:fltVal val="0"/>
                                          </p:val>
                                        </p:tav>
                                      </p:tavLst>
                                    </p:anim>
                                    <p:animEffect transition="in" filter="fade">
                                      <p:cBhvr>
                                        <p:cTn id="123" dur="1000"/>
                                        <p:tgtEl>
                                          <p:spTgt spid="36"/>
                                        </p:tgtEl>
                                      </p:cBhvr>
                                    </p:animEffect>
                                  </p:childTnLst>
                                </p:cTn>
                              </p:par>
                            </p:childTnLst>
                          </p:cTn>
                        </p:par>
                        <p:par>
                          <p:cTn id="124" fill="hold">
                            <p:stCondLst>
                              <p:cond delay="11500"/>
                            </p:stCondLst>
                            <p:childTnLst>
                              <p:par>
                                <p:cTn id="125" presetID="42" presetClass="entr" presetSubtype="0" fill="hold" grpId="0" nodeType="afterEffect">
                                  <p:stCondLst>
                                    <p:cond delay="0"/>
                                  </p:stCondLst>
                                  <p:childTnLst>
                                    <p:set>
                                      <p:cBhvr>
                                        <p:cTn id="126" dur="1" fill="hold">
                                          <p:stCondLst>
                                            <p:cond delay="0"/>
                                          </p:stCondLst>
                                        </p:cTn>
                                        <p:tgtEl>
                                          <p:spTgt spid="32"/>
                                        </p:tgtEl>
                                        <p:attrNameLst>
                                          <p:attrName>style.visibility</p:attrName>
                                        </p:attrNameLst>
                                      </p:cBhvr>
                                      <p:to>
                                        <p:strVal val="visible"/>
                                      </p:to>
                                    </p:set>
                                    <p:animEffect transition="in" filter="fade">
                                      <p:cBhvr>
                                        <p:cTn id="127" dur="1000"/>
                                        <p:tgtEl>
                                          <p:spTgt spid="32"/>
                                        </p:tgtEl>
                                      </p:cBhvr>
                                    </p:animEffect>
                                    <p:anim calcmode="lin" valueType="num">
                                      <p:cBhvr>
                                        <p:cTn id="128" dur="1000" fill="hold"/>
                                        <p:tgtEl>
                                          <p:spTgt spid="32"/>
                                        </p:tgtEl>
                                        <p:attrNameLst>
                                          <p:attrName>ppt_x</p:attrName>
                                        </p:attrNameLst>
                                      </p:cBhvr>
                                      <p:tavLst>
                                        <p:tav tm="0">
                                          <p:val>
                                            <p:strVal val="#ppt_x"/>
                                          </p:val>
                                        </p:tav>
                                        <p:tav tm="100000">
                                          <p:val>
                                            <p:strVal val="#ppt_x"/>
                                          </p:val>
                                        </p:tav>
                                      </p:tavLst>
                                    </p:anim>
                                    <p:anim calcmode="lin" valueType="num">
                                      <p:cBhvr>
                                        <p:cTn id="129" dur="1000" fill="hold"/>
                                        <p:tgtEl>
                                          <p:spTgt spid="32"/>
                                        </p:tgtEl>
                                        <p:attrNameLst>
                                          <p:attrName>ppt_y</p:attrName>
                                        </p:attrNameLst>
                                      </p:cBhvr>
                                      <p:tavLst>
                                        <p:tav tm="0">
                                          <p:val>
                                            <p:strVal val="#ppt_y+.1"/>
                                          </p:val>
                                        </p:tav>
                                        <p:tav tm="100000">
                                          <p:val>
                                            <p:strVal val="#ppt_y"/>
                                          </p:val>
                                        </p:tav>
                                      </p:tavLst>
                                    </p:anim>
                                  </p:childTnLst>
                                </p:cTn>
                              </p:par>
                            </p:childTnLst>
                          </p:cTn>
                        </p:par>
                        <p:par>
                          <p:cTn id="130" fill="hold">
                            <p:stCondLst>
                              <p:cond delay="12500"/>
                            </p:stCondLst>
                            <p:childTnLst>
                              <p:par>
                                <p:cTn id="131" presetID="31" presetClass="entr" presetSubtype="0" fill="hold" nodeType="afterEffect">
                                  <p:stCondLst>
                                    <p:cond delay="0"/>
                                  </p:stCondLst>
                                  <p:childTnLst>
                                    <p:set>
                                      <p:cBhvr>
                                        <p:cTn id="132" dur="1" fill="hold">
                                          <p:stCondLst>
                                            <p:cond delay="0"/>
                                          </p:stCondLst>
                                        </p:cTn>
                                        <p:tgtEl>
                                          <p:spTgt spid="21"/>
                                        </p:tgtEl>
                                        <p:attrNameLst>
                                          <p:attrName>style.visibility</p:attrName>
                                        </p:attrNameLst>
                                      </p:cBhvr>
                                      <p:to>
                                        <p:strVal val="visible"/>
                                      </p:to>
                                    </p:set>
                                    <p:anim calcmode="lin" valueType="num">
                                      <p:cBhvr>
                                        <p:cTn id="133" dur="1000" fill="hold"/>
                                        <p:tgtEl>
                                          <p:spTgt spid="21"/>
                                        </p:tgtEl>
                                        <p:attrNameLst>
                                          <p:attrName>ppt_w</p:attrName>
                                        </p:attrNameLst>
                                      </p:cBhvr>
                                      <p:tavLst>
                                        <p:tav tm="0">
                                          <p:val>
                                            <p:fltVal val="0"/>
                                          </p:val>
                                        </p:tav>
                                        <p:tav tm="100000">
                                          <p:val>
                                            <p:strVal val="#ppt_w"/>
                                          </p:val>
                                        </p:tav>
                                      </p:tavLst>
                                    </p:anim>
                                    <p:anim calcmode="lin" valueType="num">
                                      <p:cBhvr>
                                        <p:cTn id="134" dur="1000" fill="hold"/>
                                        <p:tgtEl>
                                          <p:spTgt spid="21"/>
                                        </p:tgtEl>
                                        <p:attrNameLst>
                                          <p:attrName>ppt_h</p:attrName>
                                        </p:attrNameLst>
                                      </p:cBhvr>
                                      <p:tavLst>
                                        <p:tav tm="0">
                                          <p:val>
                                            <p:fltVal val="0"/>
                                          </p:val>
                                        </p:tav>
                                        <p:tav tm="100000">
                                          <p:val>
                                            <p:strVal val="#ppt_h"/>
                                          </p:val>
                                        </p:tav>
                                      </p:tavLst>
                                    </p:anim>
                                    <p:anim calcmode="lin" valueType="num">
                                      <p:cBhvr>
                                        <p:cTn id="135" dur="1000" fill="hold"/>
                                        <p:tgtEl>
                                          <p:spTgt spid="21"/>
                                        </p:tgtEl>
                                        <p:attrNameLst>
                                          <p:attrName>style.rotation</p:attrName>
                                        </p:attrNameLst>
                                      </p:cBhvr>
                                      <p:tavLst>
                                        <p:tav tm="0">
                                          <p:val>
                                            <p:fltVal val="90"/>
                                          </p:val>
                                        </p:tav>
                                        <p:tav tm="100000">
                                          <p:val>
                                            <p:fltVal val="0"/>
                                          </p:val>
                                        </p:tav>
                                      </p:tavLst>
                                    </p:anim>
                                    <p:animEffect transition="in" filter="fade">
                                      <p:cBhvr>
                                        <p:cTn id="136" dur="1000"/>
                                        <p:tgtEl>
                                          <p:spTgt spid="21"/>
                                        </p:tgtEl>
                                      </p:cBhvr>
                                    </p:animEffect>
                                  </p:childTnLst>
                                </p:cTn>
                              </p:par>
                              <p:par>
                                <p:cTn id="137" presetID="31" presetClass="entr" presetSubtype="0" fill="hold" nodeType="withEffect">
                                  <p:stCondLst>
                                    <p:cond delay="0"/>
                                  </p:stCondLst>
                                  <p:childTnLst>
                                    <p:set>
                                      <p:cBhvr>
                                        <p:cTn id="138" dur="1" fill="hold">
                                          <p:stCondLst>
                                            <p:cond delay="0"/>
                                          </p:stCondLst>
                                        </p:cTn>
                                        <p:tgtEl>
                                          <p:spTgt spid="48"/>
                                        </p:tgtEl>
                                        <p:attrNameLst>
                                          <p:attrName>style.visibility</p:attrName>
                                        </p:attrNameLst>
                                      </p:cBhvr>
                                      <p:to>
                                        <p:strVal val="visible"/>
                                      </p:to>
                                    </p:set>
                                    <p:anim calcmode="lin" valueType="num">
                                      <p:cBhvr>
                                        <p:cTn id="139" dur="1000" fill="hold"/>
                                        <p:tgtEl>
                                          <p:spTgt spid="48"/>
                                        </p:tgtEl>
                                        <p:attrNameLst>
                                          <p:attrName>ppt_w</p:attrName>
                                        </p:attrNameLst>
                                      </p:cBhvr>
                                      <p:tavLst>
                                        <p:tav tm="0">
                                          <p:val>
                                            <p:fltVal val="0"/>
                                          </p:val>
                                        </p:tav>
                                        <p:tav tm="100000">
                                          <p:val>
                                            <p:strVal val="#ppt_w"/>
                                          </p:val>
                                        </p:tav>
                                      </p:tavLst>
                                    </p:anim>
                                    <p:anim calcmode="lin" valueType="num">
                                      <p:cBhvr>
                                        <p:cTn id="140" dur="1000" fill="hold"/>
                                        <p:tgtEl>
                                          <p:spTgt spid="48"/>
                                        </p:tgtEl>
                                        <p:attrNameLst>
                                          <p:attrName>ppt_h</p:attrName>
                                        </p:attrNameLst>
                                      </p:cBhvr>
                                      <p:tavLst>
                                        <p:tav tm="0">
                                          <p:val>
                                            <p:fltVal val="0"/>
                                          </p:val>
                                        </p:tav>
                                        <p:tav tm="100000">
                                          <p:val>
                                            <p:strVal val="#ppt_h"/>
                                          </p:val>
                                        </p:tav>
                                      </p:tavLst>
                                    </p:anim>
                                    <p:anim calcmode="lin" valueType="num">
                                      <p:cBhvr>
                                        <p:cTn id="141" dur="1000" fill="hold"/>
                                        <p:tgtEl>
                                          <p:spTgt spid="48"/>
                                        </p:tgtEl>
                                        <p:attrNameLst>
                                          <p:attrName>style.rotation</p:attrName>
                                        </p:attrNameLst>
                                      </p:cBhvr>
                                      <p:tavLst>
                                        <p:tav tm="0">
                                          <p:val>
                                            <p:fltVal val="90"/>
                                          </p:val>
                                        </p:tav>
                                        <p:tav tm="100000">
                                          <p:val>
                                            <p:fltVal val="0"/>
                                          </p:val>
                                        </p:tav>
                                      </p:tavLst>
                                    </p:anim>
                                    <p:animEffect transition="in" filter="fade">
                                      <p:cBhvr>
                                        <p:cTn id="142" dur="1000"/>
                                        <p:tgtEl>
                                          <p:spTgt spid="48"/>
                                        </p:tgtEl>
                                      </p:cBhvr>
                                    </p:animEffect>
                                  </p:childTnLst>
                                </p:cTn>
                              </p:par>
                            </p:childTnLst>
                          </p:cTn>
                        </p:par>
                        <p:par>
                          <p:cTn id="143" fill="hold">
                            <p:stCondLst>
                              <p:cond delay="13500"/>
                            </p:stCondLst>
                            <p:childTnLst>
                              <p:par>
                                <p:cTn id="144" presetID="42" presetClass="entr" presetSubtype="0" fill="hold" grpId="0" nodeType="afterEffect">
                                  <p:stCondLst>
                                    <p:cond delay="0"/>
                                  </p:stCondLst>
                                  <p:childTnLst>
                                    <p:set>
                                      <p:cBhvr>
                                        <p:cTn id="145" dur="1" fill="hold">
                                          <p:stCondLst>
                                            <p:cond delay="0"/>
                                          </p:stCondLst>
                                        </p:cTn>
                                        <p:tgtEl>
                                          <p:spTgt spid="33"/>
                                        </p:tgtEl>
                                        <p:attrNameLst>
                                          <p:attrName>style.visibility</p:attrName>
                                        </p:attrNameLst>
                                      </p:cBhvr>
                                      <p:to>
                                        <p:strVal val="visible"/>
                                      </p:to>
                                    </p:set>
                                    <p:animEffect transition="in" filter="fade">
                                      <p:cBhvr>
                                        <p:cTn id="146" dur="1000"/>
                                        <p:tgtEl>
                                          <p:spTgt spid="33"/>
                                        </p:tgtEl>
                                      </p:cBhvr>
                                    </p:animEffect>
                                    <p:anim calcmode="lin" valueType="num">
                                      <p:cBhvr>
                                        <p:cTn id="147" dur="1000" fill="hold"/>
                                        <p:tgtEl>
                                          <p:spTgt spid="33"/>
                                        </p:tgtEl>
                                        <p:attrNameLst>
                                          <p:attrName>ppt_x</p:attrName>
                                        </p:attrNameLst>
                                      </p:cBhvr>
                                      <p:tavLst>
                                        <p:tav tm="0">
                                          <p:val>
                                            <p:strVal val="#ppt_x"/>
                                          </p:val>
                                        </p:tav>
                                        <p:tav tm="100000">
                                          <p:val>
                                            <p:strVal val="#ppt_x"/>
                                          </p:val>
                                        </p:tav>
                                      </p:tavLst>
                                    </p:anim>
                                    <p:anim calcmode="lin" valueType="num">
                                      <p:cBhvr>
                                        <p:cTn id="148" dur="1000" fill="hold"/>
                                        <p:tgtEl>
                                          <p:spTgt spid="33"/>
                                        </p:tgtEl>
                                        <p:attrNameLst>
                                          <p:attrName>ppt_y</p:attrName>
                                        </p:attrNameLst>
                                      </p:cBhvr>
                                      <p:tavLst>
                                        <p:tav tm="0">
                                          <p:val>
                                            <p:strVal val="#ppt_y+.1"/>
                                          </p:val>
                                        </p:tav>
                                        <p:tav tm="100000">
                                          <p:val>
                                            <p:strVal val="#ppt_y"/>
                                          </p:val>
                                        </p:tav>
                                      </p:tavLst>
                                    </p:anim>
                                  </p:childTnLst>
                                </p:cTn>
                              </p:par>
                            </p:childTnLst>
                          </p:cTn>
                        </p:par>
                        <p:par>
                          <p:cTn id="149" fill="hold">
                            <p:stCondLst>
                              <p:cond delay="14500"/>
                            </p:stCondLst>
                            <p:childTnLst>
                              <p:par>
                                <p:cTn id="150" presetID="31" presetClass="entr" presetSubtype="0" fill="hold" nodeType="afterEffect">
                                  <p:stCondLst>
                                    <p:cond delay="0"/>
                                  </p:stCondLst>
                                  <p:childTnLst>
                                    <p:set>
                                      <p:cBhvr>
                                        <p:cTn id="151" dur="1" fill="hold">
                                          <p:stCondLst>
                                            <p:cond delay="0"/>
                                          </p:stCondLst>
                                        </p:cTn>
                                        <p:tgtEl>
                                          <p:spTgt spid="18"/>
                                        </p:tgtEl>
                                        <p:attrNameLst>
                                          <p:attrName>style.visibility</p:attrName>
                                        </p:attrNameLst>
                                      </p:cBhvr>
                                      <p:to>
                                        <p:strVal val="visible"/>
                                      </p:to>
                                    </p:set>
                                    <p:anim calcmode="lin" valueType="num">
                                      <p:cBhvr>
                                        <p:cTn id="152" dur="1000" fill="hold"/>
                                        <p:tgtEl>
                                          <p:spTgt spid="18"/>
                                        </p:tgtEl>
                                        <p:attrNameLst>
                                          <p:attrName>ppt_w</p:attrName>
                                        </p:attrNameLst>
                                      </p:cBhvr>
                                      <p:tavLst>
                                        <p:tav tm="0">
                                          <p:val>
                                            <p:fltVal val="0"/>
                                          </p:val>
                                        </p:tav>
                                        <p:tav tm="100000">
                                          <p:val>
                                            <p:strVal val="#ppt_w"/>
                                          </p:val>
                                        </p:tav>
                                      </p:tavLst>
                                    </p:anim>
                                    <p:anim calcmode="lin" valueType="num">
                                      <p:cBhvr>
                                        <p:cTn id="153" dur="1000" fill="hold"/>
                                        <p:tgtEl>
                                          <p:spTgt spid="18"/>
                                        </p:tgtEl>
                                        <p:attrNameLst>
                                          <p:attrName>ppt_h</p:attrName>
                                        </p:attrNameLst>
                                      </p:cBhvr>
                                      <p:tavLst>
                                        <p:tav tm="0">
                                          <p:val>
                                            <p:fltVal val="0"/>
                                          </p:val>
                                        </p:tav>
                                        <p:tav tm="100000">
                                          <p:val>
                                            <p:strVal val="#ppt_h"/>
                                          </p:val>
                                        </p:tav>
                                      </p:tavLst>
                                    </p:anim>
                                    <p:anim calcmode="lin" valueType="num">
                                      <p:cBhvr>
                                        <p:cTn id="154" dur="1000" fill="hold"/>
                                        <p:tgtEl>
                                          <p:spTgt spid="18"/>
                                        </p:tgtEl>
                                        <p:attrNameLst>
                                          <p:attrName>style.rotation</p:attrName>
                                        </p:attrNameLst>
                                      </p:cBhvr>
                                      <p:tavLst>
                                        <p:tav tm="0">
                                          <p:val>
                                            <p:fltVal val="90"/>
                                          </p:val>
                                        </p:tav>
                                        <p:tav tm="100000">
                                          <p:val>
                                            <p:fltVal val="0"/>
                                          </p:val>
                                        </p:tav>
                                      </p:tavLst>
                                    </p:anim>
                                    <p:animEffect transition="in" filter="fade">
                                      <p:cBhvr>
                                        <p:cTn id="155" dur="1000"/>
                                        <p:tgtEl>
                                          <p:spTgt spid="18"/>
                                        </p:tgtEl>
                                      </p:cBhvr>
                                    </p:animEffect>
                                  </p:childTnLst>
                                </p:cTn>
                              </p:par>
                              <p:par>
                                <p:cTn id="156" presetID="31" presetClass="entr" presetSubtype="0" fill="hold" grpId="0" nodeType="withEffect">
                                  <p:stCondLst>
                                    <p:cond delay="0"/>
                                  </p:stCondLst>
                                  <p:childTnLst>
                                    <p:set>
                                      <p:cBhvr>
                                        <p:cTn id="157" dur="1" fill="hold">
                                          <p:stCondLst>
                                            <p:cond delay="0"/>
                                          </p:stCondLst>
                                        </p:cTn>
                                        <p:tgtEl>
                                          <p:spTgt spid="52"/>
                                        </p:tgtEl>
                                        <p:attrNameLst>
                                          <p:attrName>style.visibility</p:attrName>
                                        </p:attrNameLst>
                                      </p:cBhvr>
                                      <p:to>
                                        <p:strVal val="visible"/>
                                      </p:to>
                                    </p:set>
                                    <p:anim calcmode="lin" valueType="num">
                                      <p:cBhvr>
                                        <p:cTn id="158" dur="1000" fill="hold"/>
                                        <p:tgtEl>
                                          <p:spTgt spid="52"/>
                                        </p:tgtEl>
                                        <p:attrNameLst>
                                          <p:attrName>ppt_w</p:attrName>
                                        </p:attrNameLst>
                                      </p:cBhvr>
                                      <p:tavLst>
                                        <p:tav tm="0">
                                          <p:val>
                                            <p:fltVal val="0"/>
                                          </p:val>
                                        </p:tav>
                                        <p:tav tm="100000">
                                          <p:val>
                                            <p:strVal val="#ppt_w"/>
                                          </p:val>
                                        </p:tav>
                                      </p:tavLst>
                                    </p:anim>
                                    <p:anim calcmode="lin" valueType="num">
                                      <p:cBhvr>
                                        <p:cTn id="159" dur="1000" fill="hold"/>
                                        <p:tgtEl>
                                          <p:spTgt spid="52"/>
                                        </p:tgtEl>
                                        <p:attrNameLst>
                                          <p:attrName>ppt_h</p:attrName>
                                        </p:attrNameLst>
                                      </p:cBhvr>
                                      <p:tavLst>
                                        <p:tav tm="0">
                                          <p:val>
                                            <p:fltVal val="0"/>
                                          </p:val>
                                        </p:tav>
                                        <p:tav tm="100000">
                                          <p:val>
                                            <p:strVal val="#ppt_h"/>
                                          </p:val>
                                        </p:tav>
                                      </p:tavLst>
                                    </p:anim>
                                    <p:anim calcmode="lin" valueType="num">
                                      <p:cBhvr>
                                        <p:cTn id="160" dur="1000" fill="hold"/>
                                        <p:tgtEl>
                                          <p:spTgt spid="52"/>
                                        </p:tgtEl>
                                        <p:attrNameLst>
                                          <p:attrName>style.rotation</p:attrName>
                                        </p:attrNameLst>
                                      </p:cBhvr>
                                      <p:tavLst>
                                        <p:tav tm="0">
                                          <p:val>
                                            <p:fltVal val="90"/>
                                          </p:val>
                                        </p:tav>
                                        <p:tav tm="100000">
                                          <p:val>
                                            <p:fltVal val="0"/>
                                          </p:val>
                                        </p:tav>
                                      </p:tavLst>
                                    </p:anim>
                                    <p:animEffect transition="in" filter="fade">
                                      <p:cBhvr>
                                        <p:cTn id="161" dur="1000"/>
                                        <p:tgtEl>
                                          <p:spTgt spid="52"/>
                                        </p:tgtEl>
                                      </p:cBhvr>
                                    </p:animEffect>
                                  </p:childTnLst>
                                </p:cTn>
                              </p:par>
                            </p:childTnLst>
                          </p:cTn>
                        </p:par>
                        <p:par>
                          <p:cTn id="162" fill="hold">
                            <p:stCondLst>
                              <p:cond delay="15500"/>
                            </p:stCondLst>
                            <p:childTnLst>
                              <p:par>
                                <p:cTn id="163" presetID="42" presetClass="entr" presetSubtype="0" fill="hold" grpId="0" nodeType="afterEffect">
                                  <p:stCondLst>
                                    <p:cond delay="0"/>
                                  </p:stCondLst>
                                  <p:childTnLst>
                                    <p:set>
                                      <p:cBhvr>
                                        <p:cTn id="164" dur="1" fill="hold">
                                          <p:stCondLst>
                                            <p:cond delay="0"/>
                                          </p:stCondLst>
                                        </p:cTn>
                                        <p:tgtEl>
                                          <p:spTgt spid="34"/>
                                        </p:tgtEl>
                                        <p:attrNameLst>
                                          <p:attrName>style.visibility</p:attrName>
                                        </p:attrNameLst>
                                      </p:cBhvr>
                                      <p:to>
                                        <p:strVal val="visible"/>
                                      </p:to>
                                    </p:set>
                                    <p:animEffect transition="in" filter="fade">
                                      <p:cBhvr>
                                        <p:cTn id="165" dur="1000"/>
                                        <p:tgtEl>
                                          <p:spTgt spid="34"/>
                                        </p:tgtEl>
                                      </p:cBhvr>
                                    </p:animEffect>
                                    <p:anim calcmode="lin" valueType="num">
                                      <p:cBhvr>
                                        <p:cTn id="166" dur="1000" fill="hold"/>
                                        <p:tgtEl>
                                          <p:spTgt spid="34"/>
                                        </p:tgtEl>
                                        <p:attrNameLst>
                                          <p:attrName>ppt_x</p:attrName>
                                        </p:attrNameLst>
                                      </p:cBhvr>
                                      <p:tavLst>
                                        <p:tav tm="0">
                                          <p:val>
                                            <p:strVal val="#ppt_x"/>
                                          </p:val>
                                        </p:tav>
                                        <p:tav tm="100000">
                                          <p:val>
                                            <p:strVal val="#ppt_x"/>
                                          </p:val>
                                        </p:tav>
                                      </p:tavLst>
                                    </p:anim>
                                    <p:anim calcmode="lin" valueType="num">
                                      <p:cBhvr>
                                        <p:cTn id="16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30" grpId="0"/>
      <p:bldP spid="31" grpId="0"/>
      <p:bldP spid="32" grpId="0"/>
      <p:bldP spid="33" grpId="0"/>
      <p:bldP spid="34" grpId="0"/>
      <p:bldP spid="35" grpId="0" animBg="1"/>
      <p:bldP spid="36" grpId="0" animBg="1"/>
      <p:bldP spid="52" grpId="0" animBg="1"/>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1435</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331</cp:revision>
  <dcterms:created xsi:type="dcterms:W3CDTF">2016-09-28T22:08:47Z</dcterms:created>
  <dcterms:modified xsi:type="dcterms:W3CDTF">2018-11-06T16:58:04Z</dcterms:modified>
</cp:coreProperties>
</file>