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11920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6">
            <a:extLst>
              <a:ext uri="{FF2B5EF4-FFF2-40B4-BE49-F238E27FC236}">
                <a16:creationId xmlns:a16="http://schemas.microsoft.com/office/drawing/2014/main" id="{D6B53C33-074F-4EBC-8091-DB1D855C463E}"/>
              </a:ext>
            </a:extLst>
          </p:cNvPr>
          <p:cNvSpPr/>
          <p:nvPr/>
        </p:nvSpPr>
        <p:spPr>
          <a:xfrm flipV="1">
            <a:off x="7255278" y="3662727"/>
            <a:ext cx="1528746" cy="425673"/>
          </a:xfrm>
          <a:custGeom>
            <a:avLst/>
            <a:gdLst>
              <a:gd name="connsiteX0" fmla="*/ 1300146 w 1528746"/>
              <a:gd name="connsiteY0" fmla="*/ 425673 h 425673"/>
              <a:gd name="connsiteX1" fmla="*/ 1528746 w 1528746"/>
              <a:gd name="connsiteY1" fmla="*/ 212837 h 425673"/>
              <a:gd name="connsiteX2" fmla="*/ 1300146 w 1528746"/>
              <a:gd name="connsiteY2" fmla="*/ 0 h 425673"/>
              <a:gd name="connsiteX3" fmla="*/ 1300146 w 1528746"/>
              <a:gd name="connsiteY3" fmla="*/ 98537 h 425673"/>
              <a:gd name="connsiteX4" fmla="*/ 1097280 w 1528746"/>
              <a:gd name="connsiteY4" fmla="*/ 98537 h 425673"/>
              <a:gd name="connsiteX5" fmla="*/ 1097280 w 1528746"/>
              <a:gd name="connsiteY5" fmla="*/ 98536 h 425673"/>
              <a:gd name="connsiteX6" fmla="*/ 212143 w 1528746"/>
              <a:gd name="connsiteY6" fmla="*/ 98536 h 425673"/>
              <a:gd name="connsiteX7" fmla="*/ 193974 w 1528746"/>
              <a:gd name="connsiteY7" fmla="*/ 125485 h 425673"/>
              <a:gd name="connsiteX8" fmla="*/ 0 w 1528746"/>
              <a:gd name="connsiteY8" fmla="*/ 205831 h 425673"/>
              <a:gd name="connsiteX9" fmla="*/ 0 w 1528746"/>
              <a:gd name="connsiteY9" fmla="*/ 327136 h 425673"/>
              <a:gd name="connsiteX10" fmla="*/ 896111 w 1528746"/>
              <a:gd name="connsiteY10" fmla="*/ 327136 h 425673"/>
              <a:gd name="connsiteX11" fmla="*/ 896111 w 1528746"/>
              <a:gd name="connsiteY11" fmla="*/ 329552 h 425673"/>
              <a:gd name="connsiteX12" fmla="*/ 908071 w 1528746"/>
              <a:gd name="connsiteY12" fmla="*/ 327137 h 425673"/>
              <a:gd name="connsiteX13" fmla="*/ 1300146 w 1528746"/>
              <a:gd name="connsiteY13" fmla="*/ 327137 h 425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8746" h="425673">
                <a:moveTo>
                  <a:pt x="1300146" y="425673"/>
                </a:moveTo>
                <a:lnTo>
                  <a:pt x="1528746" y="212837"/>
                </a:lnTo>
                <a:lnTo>
                  <a:pt x="1300146" y="0"/>
                </a:lnTo>
                <a:lnTo>
                  <a:pt x="1300146" y="98537"/>
                </a:lnTo>
                <a:lnTo>
                  <a:pt x="1097280" y="98537"/>
                </a:lnTo>
                <a:lnTo>
                  <a:pt x="1097280" y="98536"/>
                </a:lnTo>
                <a:lnTo>
                  <a:pt x="212143" y="98536"/>
                </a:lnTo>
                <a:lnTo>
                  <a:pt x="193974" y="125485"/>
                </a:lnTo>
                <a:cubicBezTo>
                  <a:pt x="144332" y="175127"/>
                  <a:pt x="75752" y="205831"/>
                  <a:pt x="0" y="205831"/>
                </a:cubicBezTo>
                <a:lnTo>
                  <a:pt x="0" y="327136"/>
                </a:lnTo>
                <a:lnTo>
                  <a:pt x="896111" y="327136"/>
                </a:lnTo>
                <a:lnTo>
                  <a:pt x="896111" y="329552"/>
                </a:lnTo>
                <a:lnTo>
                  <a:pt x="908071" y="327137"/>
                </a:lnTo>
                <a:lnTo>
                  <a:pt x="1300146" y="327137"/>
                </a:lnTo>
                <a:close/>
              </a:path>
            </a:pathLst>
          </a:custGeom>
          <a:solidFill>
            <a:srgbClr val="BFBFBF"/>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Freeform: Shape 34">
            <a:extLst>
              <a:ext uri="{FF2B5EF4-FFF2-40B4-BE49-F238E27FC236}">
                <a16:creationId xmlns:a16="http://schemas.microsoft.com/office/drawing/2014/main" id="{31123155-0092-4C52-8707-B3AD3DDBF2FF}"/>
              </a:ext>
            </a:extLst>
          </p:cNvPr>
          <p:cNvSpPr/>
          <p:nvPr/>
        </p:nvSpPr>
        <p:spPr>
          <a:xfrm>
            <a:off x="5876966" y="3753293"/>
            <a:ext cx="1850424" cy="1020726"/>
          </a:xfrm>
          <a:custGeom>
            <a:avLst/>
            <a:gdLst>
              <a:gd name="connsiteX0" fmla="*/ 253432 w 1850424"/>
              <a:gd name="connsiteY0" fmla="*/ 0 h 1020726"/>
              <a:gd name="connsiteX1" fmla="*/ 1097280 w 1850424"/>
              <a:gd name="connsiteY1" fmla="*/ 0 h 1020726"/>
              <a:gd name="connsiteX2" fmla="*/ 1097280 w 1850424"/>
              <a:gd name="connsiteY2" fmla="*/ 1 h 1020726"/>
              <a:gd name="connsiteX3" fmla="*/ 1351838 w 1850424"/>
              <a:gd name="connsiteY3" fmla="*/ 1 h 1020726"/>
              <a:gd name="connsiteX4" fmla="*/ 1751888 w 1850424"/>
              <a:gd name="connsiteY4" fmla="*/ 400051 h 1020726"/>
              <a:gd name="connsiteX5" fmla="*/ 1751888 w 1850424"/>
              <a:gd name="connsiteY5" fmla="*/ 792126 h 1020726"/>
              <a:gd name="connsiteX6" fmla="*/ 1850424 w 1850424"/>
              <a:gd name="connsiteY6" fmla="*/ 792126 h 1020726"/>
              <a:gd name="connsiteX7" fmla="*/ 1637588 w 1850424"/>
              <a:gd name="connsiteY7" fmla="*/ 1020726 h 1020726"/>
              <a:gd name="connsiteX8" fmla="*/ 1424753 w 1850424"/>
              <a:gd name="connsiteY8" fmla="*/ 792126 h 1020726"/>
              <a:gd name="connsiteX9" fmla="*/ 1523288 w 1850424"/>
              <a:gd name="connsiteY9" fmla="*/ 792126 h 1020726"/>
              <a:gd name="connsiteX10" fmla="*/ 1523288 w 1850424"/>
              <a:gd name="connsiteY10" fmla="*/ 400051 h 1020726"/>
              <a:gd name="connsiteX11" fmla="*/ 1351838 w 1850424"/>
              <a:gd name="connsiteY11" fmla="*/ 228601 h 1020726"/>
              <a:gd name="connsiteX12" fmla="*/ 936024 w 1850424"/>
              <a:gd name="connsiteY12" fmla="*/ 228601 h 1020726"/>
              <a:gd name="connsiteX13" fmla="*/ 936024 w 1850424"/>
              <a:gd name="connsiteY13" fmla="*/ 228600 h 1020726"/>
              <a:gd name="connsiteX14" fmla="*/ 0 w 1850424"/>
              <a:gd name="connsiteY14" fmla="*/ 228600 h 1020726"/>
              <a:gd name="connsiteX15" fmla="*/ 0 w 1850424"/>
              <a:gd name="connsiteY15" fmla="*/ 119126 h 1020726"/>
              <a:gd name="connsiteX16" fmla="*/ 31192 w 1850424"/>
              <a:gd name="connsiteY16" fmla="*/ 122270 h 1020726"/>
              <a:gd name="connsiteX17" fmla="*/ 225166 w 1850424"/>
              <a:gd name="connsiteY17" fmla="*/ 41924 h 102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50424" h="1020726">
                <a:moveTo>
                  <a:pt x="253432" y="0"/>
                </a:moveTo>
                <a:lnTo>
                  <a:pt x="1097280" y="0"/>
                </a:lnTo>
                <a:lnTo>
                  <a:pt x="1097280" y="1"/>
                </a:lnTo>
                <a:lnTo>
                  <a:pt x="1351838" y="1"/>
                </a:lnTo>
                <a:cubicBezTo>
                  <a:pt x="1572780" y="1"/>
                  <a:pt x="1751888" y="179109"/>
                  <a:pt x="1751888" y="400051"/>
                </a:cubicBezTo>
                <a:lnTo>
                  <a:pt x="1751888" y="792126"/>
                </a:lnTo>
                <a:lnTo>
                  <a:pt x="1850424" y="792126"/>
                </a:lnTo>
                <a:lnTo>
                  <a:pt x="1637588" y="1020726"/>
                </a:lnTo>
                <a:lnTo>
                  <a:pt x="1424753" y="792126"/>
                </a:lnTo>
                <a:lnTo>
                  <a:pt x="1523288" y="792126"/>
                </a:lnTo>
                <a:lnTo>
                  <a:pt x="1523288" y="400051"/>
                </a:lnTo>
                <a:cubicBezTo>
                  <a:pt x="1523288" y="305362"/>
                  <a:pt x="1446527" y="228601"/>
                  <a:pt x="1351838" y="228601"/>
                </a:cubicBezTo>
                <a:lnTo>
                  <a:pt x="936024" y="228601"/>
                </a:lnTo>
                <a:lnTo>
                  <a:pt x="936024" y="228600"/>
                </a:lnTo>
                <a:lnTo>
                  <a:pt x="0" y="228600"/>
                </a:lnTo>
                <a:lnTo>
                  <a:pt x="0" y="119126"/>
                </a:lnTo>
                <a:lnTo>
                  <a:pt x="31192" y="122270"/>
                </a:lnTo>
                <a:cubicBezTo>
                  <a:pt x="106944" y="122270"/>
                  <a:pt x="175524" y="91566"/>
                  <a:pt x="225166" y="41924"/>
                </a:cubicBezTo>
                <a:close/>
              </a:path>
            </a:pathLst>
          </a:custGeom>
          <a:solidFill>
            <a:srgbClr val="939393"/>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411B913A-5807-40F1-A566-411BBF97B62A}"/>
              </a:ext>
            </a:extLst>
          </p:cNvPr>
          <p:cNvSpPr/>
          <p:nvPr/>
        </p:nvSpPr>
        <p:spPr>
          <a:xfrm>
            <a:off x="4565259" y="2961168"/>
            <a:ext cx="1850424" cy="1020727"/>
          </a:xfrm>
          <a:custGeom>
            <a:avLst/>
            <a:gdLst>
              <a:gd name="connsiteX0" fmla="*/ 1637588 w 1850424"/>
              <a:gd name="connsiteY0" fmla="*/ 0 h 1020727"/>
              <a:gd name="connsiteX1" fmla="*/ 1850424 w 1850424"/>
              <a:gd name="connsiteY1" fmla="*/ 228600 h 1020727"/>
              <a:gd name="connsiteX2" fmla="*/ 1751888 w 1850424"/>
              <a:gd name="connsiteY2" fmla="*/ 228600 h 1020727"/>
              <a:gd name="connsiteX3" fmla="*/ 1751888 w 1850424"/>
              <a:gd name="connsiteY3" fmla="*/ 620675 h 1020727"/>
              <a:gd name="connsiteX4" fmla="*/ 1351838 w 1850424"/>
              <a:gd name="connsiteY4" fmla="*/ 1020726 h 1020727"/>
              <a:gd name="connsiteX5" fmla="*/ 1097280 w 1850424"/>
              <a:gd name="connsiteY5" fmla="*/ 1020726 h 1020727"/>
              <a:gd name="connsiteX6" fmla="*/ 1097280 w 1850424"/>
              <a:gd name="connsiteY6" fmla="*/ 1020727 h 1020727"/>
              <a:gd name="connsiteX7" fmla="*/ 192247 w 1850424"/>
              <a:gd name="connsiteY7" fmla="*/ 1020727 h 1020727"/>
              <a:gd name="connsiteX8" fmla="*/ 174727 w 1850424"/>
              <a:gd name="connsiteY8" fmla="*/ 994742 h 1020727"/>
              <a:gd name="connsiteX9" fmla="*/ 36038 w 1850424"/>
              <a:gd name="connsiteY9" fmla="*/ 919968 h 1020727"/>
              <a:gd name="connsiteX10" fmla="*/ 0 w 1850424"/>
              <a:gd name="connsiteY10" fmla="*/ 916335 h 1020727"/>
              <a:gd name="connsiteX11" fmla="*/ 0 w 1850424"/>
              <a:gd name="connsiteY11" fmla="*/ 792127 h 1020727"/>
              <a:gd name="connsiteX12" fmla="*/ 936024 w 1850424"/>
              <a:gd name="connsiteY12" fmla="*/ 792127 h 1020727"/>
              <a:gd name="connsiteX13" fmla="*/ 936024 w 1850424"/>
              <a:gd name="connsiteY13" fmla="*/ 792125 h 1020727"/>
              <a:gd name="connsiteX14" fmla="*/ 1351838 w 1850424"/>
              <a:gd name="connsiteY14" fmla="*/ 792125 h 1020727"/>
              <a:gd name="connsiteX15" fmla="*/ 1523288 w 1850424"/>
              <a:gd name="connsiteY15" fmla="*/ 620675 h 1020727"/>
              <a:gd name="connsiteX16" fmla="*/ 1523288 w 1850424"/>
              <a:gd name="connsiteY16" fmla="*/ 228600 h 1020727"/>
              <a:gd name="connsiteX17" fmla="*/ 1424753 w 1850424"/>
              <a:gd name="connsiteY17" fmla="*/ 228600 h 10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50424" h="1020727">
                <a:moveTo>
                  <a:pt x="1637588" y="0"/>
                </a:moveTo>
                <a:lnTo>
                  <a:pt x="1850424" y="228600"/>
                </a:lnTo>
                <a:lnTo>
                  <a:pt x="1751888" y="228600"/>
                </a:lnTo>
                <a:lnTo>
                  <a:pt x="1751888" y="620675"/>
                </a:lnTo>
                <a:cubicBezTo>
                  <a:pt x="1751888" y="841618"/>
                  <a:pt x="1572780" y="1020726"/>
                  <a:pt x="1351838" y="1020726"/>
                </a:cubicBezTo>
                <a:lnTo>
                  <a:pt x="1097280" y="1020726"/>
                </a:lnTo>
                <a:lnTo>
                  <a:pt x="1097280" y="1020727"/>
                </a:lnTo>
                <a:lnTo>
                  <a:pt x="192247" y="1020727"/>
                </a:lnTo>
                <a:lnTo>
                  <a:pt x="174727" y="994742"/>
                </a:lnTo>
                <a:cubicBezTo>
                  <a:pt x="137495" y="957510"/>
                  <a:pt x="89611" y="930931"/>
                  <a:pt x="36038" y="919968"/>
                </a:cubicBezTo>
                <a:lnTo>
                  <a:pt x="0" y="916335"/>
                </a:lnTo>
                <a:lnTo>
                  <a:pt x="0" y="792127"/>
                </a:lnTo>
                <a:lnTo>
                  <a:pt x="936024" y="792127"/>
                </a:lnTo>
                <a:lnTo>
                  <a:pt x="936024" y="792125"/>
                </a:lnTo>
                <a:lnTo>
                  <a:pt x="1351838" y="792125"/>
                </a:lnTo>
                <a:cubicBezTo>
                  <a:pt x="1446527" y="792125"/>
                  <a:pt x="1523288" y="715364"/>
                  <a:pt x="1523288" y="620675"/>
                </a:cubicBezTo>
                <a:lnTo>
                  <a:pt x="1523288" y="228600"/>
                </a:lnTo>
                <a:lnTo>
                  <a:pt x="1424753" y="228600"/>
                </a:lnTo>
                <a:close/>
              </a:path>
            </a:pathLst>
          </a:custGeom>
          <a:solidFill>
            <a:srgbClr val="7A7A7A"/>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C626DD4-9EE9-4590-BDAB-F6BA71AD9FC6}"/>
              </a:ext>
            </a:extLst>
          </p:cNvPr>
          <p:cNvSpPr/>
          <p:nvPr/>
        </p:nvSpPr>
        <p:spPr>
          <a:xfrm rot="5400000">
            <a:off x="3592385" y="3333660"/>
            <a:ext cx="1020728" cy="1859997"/>
          </a:xfrm>
          <a:custGeom>
            <a:avLst/>
            <a:gdLst>
              <a:gd name="connsiteX0" fmla="*/ 0 w 1020728"/>
              <a:gd name="connsiteY0" fmla="*/ 1642382 h 1859997"/>
              <a:gd name="connsiteX1" fmla="*/ 0 w 1020728"/>
              <a:gd name="connsiteY1" fmla="*/ 762717 h 1859997"/>
              <a:gd name="connsiteX2" fmla="*/ 3 w 1020728"/>
              <a:gd name="connsiteY2" fmla="*/ 762717 h 1859997"/>
              <a:gd name="connsiteX3" fmla="*/ 3 w 1020728"/>
              <a:gd name="connsiteY3" fmla="*/ 498586 h 1859997"/>
              <a:gd name="connsiteX4" fmla="*/ 400053 w 1020728"/>
              <a:gd name="connsiteY4" fmla="*/ 98536 h 1859997"/>
              <a:gd name="connsiteX5" fmla="*/ 792128 w 1020728"/>
              <a:gd name="connsiteY5" fmla="*/ 98536 h 1859997"/>
              <a:gd name="connsiteX6" fmla="*/ 792128 w 1020728"/>
              <a:gd name="connsiteY6" fmla="*/ 0 h 1859997"/>
              <a:gd name="connsiteX7" fmla="*/ 1020728 w 1020728"/>
              <a:gd name="connsiteY7" fmla="*/ 212836 h 1859997"/>
              <a:gd name="connsiteX8" fmla="*/ 792128 w 1020728"/>
              <a:gd name="connsiteY8" fmla="*/ 425671 h 1859997"/>
              <a:gd name="connsiteX9" fmla="*/ 792128 w 1020728"/>
              <a:gd name="connsiteY9" fmla="*/ 327136 h 1859997"/>
              <a:gd name="connsiteX10" fmla="*/ 400053 w 1020728"/>
              <a:gd name="connsiteY10" fmla="*/ 327136 h 1859997"/>
              <a:gd name="connsiteX11" fmla="*/ 228603 w 1020728"/>
              <a:gd name="connsiteY11" fmla="*/ 498586 h 1859997"/>
              <a:gd name="connsiteX12" fmla="*/ 228603 w 1020728"/>
              <a:gd name="connsiteY12" fmla="*/ 914400 h 1859997"/>
              <a:gd name="connsiteX13" fmla="*/ 228601 w 1020728"/>
              <a:gd name="connsiteY13" fmla="*/ 914400 h 1859997"/>
              <a:gd name="connsiteX14" fmla="*/ 228600 w 1020728"/>
              <a:gd name="connsiteY14" fmla="*/ 1859997 h 1859997"/>
              <a:gd name="connsiteX15" fmla="*/ 121802 w 1020728"/>
              <a:gd name="connsiteY15" fmla="*/ 1859997 h 1859997"/>
              <a:gd name="connsiteX16" fmla="*/ 116695 w 1020728"/>
              <a:gd name="connsiteY16" fmla="*/ 1809335 h 1859997"/>
              <a:gd name="connsiteX17" fmla="*/ 41922 w 1020728"/>
              <a:gd name="connsiteY17" fmla="*/ 1670647 h 1859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20728" h="1859997">
                <a:moveTo>
                  <a:pt x="0" y="1642382"/>
                </a:moveTo>
                <a:lnTo>
                  <a:pt x="0" y="762717"/>
                </a:lnTo>
                <a:lnTo>
                  <a:pt x="3" y="762717"/>
                </a:lnTo>
                <a:lnTo>
                  <a:pt x="3" y="498586"/>
                </a:lnTo>
                <a:cubicBezTo>
                  <a:pt x="3" y="277644"/>
                  <a:pt x="179111" y="98536"/>
                  <a:pt x="400053" y="98536"/>
                </a:cubicBezTo>
                <a:lnTo>
                  <a:pt x="792128" y="98536"/>
                </a:lnTo>
                <a:lnTo>
                  <a:pt x="792128" y="0"/>
                </a:lnTo>
                <a:lnTo>
                  <a:pt x="1020728" y="212836"/>
                </a:lnTo>
                <a:lnTo>
                  <a:pt x="792128" y="425671"/>
                </a:lnTo>
                <a:lnTo>
                  <a:pt x="792128" y="327136"/>
                </a:lnTo>
                <a:lnTo>
                  <a:pt x="400053" y="327136"/>
                </a:lnTo>
                <a:cubicBezTo>
                  <a:pt x="305364" y="327136"/>
                  <a:pt x="228603" y="403897"/>
                  <a:pt x="228603" y="498586"/>
                </a:cubicBezTo>
                <a:lnTo>
                  <a:pt x="228603" y="914400"/>
                </a:lnTo>
                <a:lnTo>
                  <a:pt x="228601" y="914400"/>
                </a:lnTo>
                <a:lnTo>
                  <a:pt x="228600" y="1859997"/>
                </a:lnTo>
                <a:lnTo>
                  <a:pt x="121802" y="1859997"/>
                </a:lnTo>
                <a:lnTo>
                  <a:pt x="116695" y="1809335"/>
                </a:lnTo>
                <a:cubicBezTo>
                  <a:pt x="105733" y="1755763"/>
                  <a:pt x="79154" y="1707879"/>
                  <a:pt x="41922" y="1670647"/>
                </a:cubicBezTo>
                <a:close/>
              </a:path>
            </a:pathLst>
          </a:custGeom>
          <a:solidFill>
            <a:srgbClr val="44546B"/>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reeform: Shape 28">
            <a:extLst>
              <a:ext uri="{FF2B5EF4-FFF2-40B4-BE49-F238E27FC236}">
                <a16:creationId xmlns:a16="http://schemas.microsoft.com/office/drawing/2014/main" id="{F88EBD55-4BA5-4339-AADE-BF485685E35A}"/>
              </a:ext>
            </a:extLst>
          </p:cNvPr>
          <p:cNvSpPr/>
          <p:nvPr/>
        </p:nvSpPr>
        <p:spPr>
          <a:xfrm>
            <a:off x="1732765" y="2961168"/>
            <a:ext cx="1876995" cy="1020726"/>
          </a:xfrm>
          <a:custGeom>
            <a:avLst/>
            <a:gdLst>
              <a:gd name="connsiteX0" fmla="*/ 1664159 w 1876995"/>
              <a:gd name="connsiteY0" fmla="*/ 0 h 1020726"/>
              <a:gd name="connsiteX1" fmla="*/ 1876995 w 1876995"/>
              <a:gd name="connsiteY1" fmla="*/ 228600 h 1020726"/>
              <a:gd name="connsiteX2" fmla="*/ 1778459 w 1876995"/>
              <a:gd name="connsiteY2" fmla="*/ 228600 h 1020726"/>
              <a:gd name="connsiteX3" fmla="*/ 1778459 w 1876995"/>
              <a:gd name="connsiteY3" fmla="*/ 620675 h 1020726"/>
              <a:gd name="connsiteX4" fmla="*/ 1378409 w 1876995"/>
              <a:gd name="connsiteY4" fmla="*/ 1020726 h 1020726"/>
              <a:gd name="connsiteX5" fmla="*/ 962595 w 1876995"/>
              <a:gd name="connsiteY5" fmla="*/ 1020726 h 1020726"/>
              <a:gd name="connsiteX6" fmla="*/ 962595 w 1876995"/>
              <a:gd name="connsiteY6" fmla="*/ 1020724 h 1020726"/>
              <a:gd name="connsiteX7" fmla="*/ 320523 w 1876995"/>
              <a:gd name="connsiteY7" fmla="*/ 1020724 h 1020726"/>
              <a:gd name="connsiteX8" fmla="*/ 303005 w 1876995"/>
              <a:gd name="connsiteY8" fmla="*/ 994742 h 1020726"/>
              <a:gd name="connsiteX9" fmla="*/ 109031 w 1876995"/>
              <a:gd name="connsiteY9" fmla="*/ 914395 h 1020726"/>
              <a:gd name="connsiteX10" fmla="*/ 2253 w 1876995"/>
              <a:gd name="connsiteY10" fmla="*/ 935953 h 1020726"/>
              <a:gd name="connsiteX11" fmla="*/ 0 w 1876995"/>
              <a:gd name="connsiteY11" fmla="*/ 937175 h 1020726"/>
              <a:gd name="connsiteX12" fmla="*/ 0 w 1876995"/>
              <a:gd name="connsiteY12" fmla="*/ 792124 h 1020726"/>
              <a:gd name="connsiteX13" fmla="*/ 1097280 w 1876995"/>
              <a:gd name="connsiteY13" fmla="*/ 792124 h 1020726"/>
              <a:gd name="connsiteX14" fmla="*/ 1097280 w 1876995"/>
              <a:gd name="connsiteY14" fmla="*/ 792126 h 1020726"/>
              <a:gd name="connsiteX15" fmla="*/ 1378409 w 1876995"/>
              <a:gd name="connsiteY15" fmla="*/ 792126 h 1020726"/>
              <a:gd name="connsiteX16" fmla="*/ 1549859 w 1876995"/>
              <a:gd name="connsiteY16" fmla="*/ 620675 h 1020726"/>
              <a:gd name="connsiteX17" fmla="*/ 1549859 w 1876995"/>
              <a:gd name="connsiteY17" fmla="*/ 228600 h 1020726"/>
              <a:gd name="connsiteX18" fmla="*/ 1451324 w 1876995"/>
              <a:gd name="connsiteY18" fmla="*/ 228600 h 102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76995" h="1020726">
                <a:moveTo>
                  <a:pt x="1664159" y="0"/>
                </a:moveTo>
                <a:lnTo>
                  <a:pt x="1876995" y="228600"/>
                </a:lnTo>
                <a:lnTo>
                  <a:pt x="1778459" y="228600"/>
                </a:lnTo>
                <a:lnTo>
                  <a:pt x="1778459" y="620675"/>
                </a:lnTo>
                <a:cubicBezTo>
                  <a:pt x="1778459" y="841618"/>
                  <a:pt x="1599351" y="1020726"/>
                  <a:pt x="1378409" y="1020726"/>
                </a:cubicBezTo>
                <a:lnTo>
                  <a:pt x="962595" y="1020726"/>
                </a:lnTo>
                <a:lnTo>
                  <a:pt x="962595" y="1020724"/>
                </a:lnTo>
                <a:lnTo>
                  <a:pt x="320523" y="1020724"/>
                </a:lnTo>
                <a:lnTo>
                  <a:pt x="303005" y="994742"/>
                </a:lnTo>
                <a:cubicBezTo>
                  <a:pt x="253363" y="945099"/>
                  <a:pt x="184783" y="914395"/>
                  <a:pt x="109031" y="914395"/>
                </a:cubicBezTo>
                <a:cubicBezTo>
                  <a:pt x="71155" y="914395"/>
                  <a:pt x="35072" y="922071"/>
                  <a:pt x="2253" y="935953"/>
                </a:cubicBezTo>
                <a:lnTo>
                  <a:pt x="0" y="937175"/>
                </a:lnTo>
                <a:lnTo>
                  <a:pt x="0" y="792124"/>
                </a:lnTo>
                <a:lnTo>
                  <a:pt x="1097280" y="792124"/>
                </a:lnTo>
                <a:lnTo>
                  <a:pt x="1097280" y="792126"/>
                </a:lnTo>
                <a:lnTo>
                  <a:pt x="1378409" y="792126"/>
                </a:lnTo>
                <a:cubicBezTo>
                  <a:pt x="1473098" y="792126"/>
                  <a:pt x="1549859" y="715364"/>
                  <a:pt x="1549859" y="620675"/>
                </a:cubicBezTo>
                <a:lnTo>
                  <a:pt x="1549859" y="228600"/>
                </a:lnTo>
                <a:lnTo>
                  <a:pt x="1451324" y="228600"/>
                </a:lnTo>
                <a:close/>
              </a:path>
            </a:pathLst>
          </a:custGeom>
          <a:solidFill>
            <a:srgbClr val="5C9AD3"/>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C3CE76C-C7DD-41F6-9CFE-F81AFCBE3021}"/>
              </a:ext>
            </a:extLst>
          </p:cNvPr>
          <p:cNvSpPr/>
          <p:nvPr/>
        </p:nvSpPr>
        <p:spPr>
          <a:xfrm rot="5400000">
            <a:off x="653902" y="3099392"/>
            <a:ext cx="1020728" cy="2328531"/>
          </a:xfrm>
          <a:custGeom>
            <a:avLst/>
            <a:gdLst>
              <a:gd name="connsiteX0" fmla="*/ 0 w 1020728"/>
              <a:gd name="connsiteY0" fmla="*/ 2328531 h 2328531"/>
              <a:gd name="connsiteX1" fmla="*/ 0 w 1020728"/>
              <a:gd name="connsiteY1" fmla="*/ 588343 h 2328531"/>
              <a:gd name="connsiteX2" fmla="*/ 3 w 1020728"/>
              <a:gd name="connsiteY2" fmla="*/ 588343 h 2328531"/>
              <a:gd name="connsiteX3" fmla="*/ 3 w 1020728"/>
              <a:gd name="connsiteY3" fmla="*/ 498586 h 2328531"/>
              <a:gd name="connsiteX4" fmla="*/ 400053 w 1020728"/>
              <a:gd name="connsiteY4" fmla="*/ 98536 h 2328531"/>
              <a:gd name="connsiteX5" fmla="*/ 792128 w 1020728"/>
              <a:gd name="connsiteY5" fmla="*/ 98536 h 2328531"/>
              <a:gd name="connsiteX6" fmla="*/ 792128 w 1020728"/>
              <a:gd name="connsiteY6" fmla="*/ 0 h 2328531"/>
              <a:gd name="connsiteX7" fmla="*/ 1020728 w 1020728"/>
              <a:gd name="connsiteY7" fmla="*/ 212836 h 2328531"/>
              <a:gd name="connsiteX8" fmla="*/ 792128 w 1020728"/>
              <a:gd name="connsiteY8" fmla="*/ 425671 h 2328531"/>
              <a:gd name="connsiteX9" fmla="*/ 792128 w 1020728"/>
              <a:gd name="connsiteY9" fmla="*/ 327136 h 2328531"/>
              <a:gd name="connsiteX10" fmla="*/ 400053 w 1020728"/>
              <a:gd name="connsiteY10" fmla="*/ 327136 h 2328531"/>
              <a:gd name="connsiteX11" fmla="*/ 228603 w 1020728"/>
              <a:gd name="connsiteY11" fmla="*/ 498586 h 2328531"/>
              <a:gd name="connsiteX12" fmla="*/ 228603 w 1020728"/>
              <a:gd name="connsiteY12" fmla="*/ 914400 h 2328531"/>
              <a:gd name="connsiteX13" fmla="*/ 228601 w 1020728"/>
              <a:gd name="connsiteY13" fmla="*/ 914400 h 2328531"/>
              <a:gd name="connsiteX14" fmla="*/ 228601 w 1020728"/>
              <a:gd name="connsiteY14" fmla="*/ 2328531 h 2328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20728" h="2328531">
                <a:moveTo>
                  <a:pt x="0" y="2328531"/>
                </a:moveTo>
                <a:lnTo>
                  <a:pt x="0" y="588343"/>
                </a:lnTo>
                <a:lnTo>
                  <a:pt x="3" y="588343"/>
                </a:lnTo>
                <a:lnTo>
                  <a:pt x="3" y="498586"/>
                </a:lnTo>
                <a:cubicBezTo>
                  <a:pt x="3" y="277644"/>
                  <a:pt x="179111" y="98536"/>
                  <a:pt x="400053" y="98536"/>
                </a:cubicBezTo>
                <a:lnTo>
                  <a:pt x="792128" y="98536"/>
                </a:lnTo>
                <a:lnTo>
                  <a:pt x="792128" y="0"/>
                </a:lnTo>
                <a:lnTo>
                  <a:pt x="1020728" y="212836"/>
                </a:lnTo>
                <a:lnTo>
                  <a:pt x="792128" y="425671"/>
                </a:lnTo>
                <a:lnTo>
                  <a:pt x="792128" y="327136"/>
                </a:lnTo>
                <a:lnTo>
                  <a:pt x="400053" y="327136"/>
                </a:lnTo>
                <a:cubicBezTo>
                  <a:pt x="305364" y="327136"/>
                  <a:pt x="228603" y="403897"/>
                  <a:pt x="228603" y="498586"/>
                </a:cubicBezTo>
                <a:lnTo>
                  <a:pt x="228603" y="914400"/>
                </a:lnTo>
                <a:lnTo>
                  <a:pt x="228601" y="914400"/>
                </a:lnTo>
                <a:lnTo>
                  <a:pt x="228601" y="2328531"/>
                </a:lnTo>
                <a:close/>
              </a:path>
            </a:pathLst>
          </a:custGeom>
          <a:solidFill>
            <a:srgbClr val="FE4A1E"/>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1" name="Group 40">
            <a:extLst>
              <a:ext uri="{FF2B5EF4-FFF2-40B4-BE49-F238E27FC236}">
                <a16:creationId xmlns:a16="http://schemas.microsoft.com/office/drawing/2014/main" id="{3F53B626-D14C-4155-B57C-B56BF0CAADA6}"/>
              </a:ext>
            </a:extLst>
          </p:cNvPr>
          <p:cNvGrpSpPr/>
          <p:nvPr/>
        </p:nvGrpSpPr>
        <p:grpSpPr>
          <a:xfrm>
            <a:off x="3100809" y="2092183"/>
            <a:ext cx="2856842" cy="1077218"/>
            <a:chOff x="1708418" y="1990836"/>
            <a:chExt cx="2856842" cy="1077218"/>
          </a:xfrm>
        </p:grpSpPr>
        <p:sp>
          <p:nvSpPr>
            <p:cNvPr id="39" name="Oval 38">
              <a:extLst>
                <a:ext uri="{FF2B5EF4-FFF2-40B4-BE49-F238E27FC236}">
                  <a16:creationId xmlns:a16="http://schemas.microsoft.com/office/drawing/2014/main" id="{ED1EED69-F22A-483C-B0A4-0AFC8628BC87}"/>
                </a:ext>
              </a:extLst>
            </p:cNvPr>
            <p:cNvSpPr>
              <a:spLocks noChangeAspect="1"/>
            </p:cNvSpPr>
            <p:nvPr/>
          </p:nvSpPr>
          <p:spPr>
            <a:xfrm>
              <a:off x="1708418" y="2063338"/>
              <a:ext cx="589610" cy="589611"/>
            </a:xfrm>
            <a:prstGeom prst="ellipse">
              <a:avLst/>
            </a:prstGeom>
            <a:solidFill>
              <a:srgbClr val="5C9AD3"/>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2</a:t>
              </a:r>
            </a:p>
          </p:txBody>
        </p:sp>
        <p:sp>
          <p:nvSpPr>
            <p:cNvPr id="40" name="TextBox 39">
              <a:extLst>
                <a:ext uri="{FF2B5EF4-FFF2-40B4-BE49-F238E27FC236}">
                  <a16:creationId xmlns:a16="http://schemas.microsoft.com/office/drawing/2014/main" id="{A10D9422-F313-42E3-B877-0EE496F60BB0}"/>
                </a:ext>
              </a:extLst>
            </p:cNvPr>
            <p:cNvSpPr txBox="1"/>
            <p:nvPr/>
          </p:nvSpPr>
          <p:spPr>
            <a:xfrm>
              <a:off x="2434158" y="1990836"/>
              <a:ext cx="2131102"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42" name="Group 41">
            <a:extLst>
              <a:ext uri="{FF2B5EF4-FFF2-40B4-BE49-F238E27FC236}">
                <a16:creationId xmlns:a16="http://schemas.microsoft.com/office/drawing/2014/main" id="{DEE299D0-5416-45DC-8245-52C409FEDB8B}"/>
              </a:ext>
            </a:extLst>
          </p:cNvPr>
          <p:cNvGrpSpPr/>
          <p:nvPr/>
        </p:nvGrpSpPr>
        <p:grpSpPr>
          <a:xfrm>
            <a:off x="1816270" y="4888544"/>
            <a:ext cx="2712960" cy="1077218"/>
            <a:chOff x="1708418" y="1990836"/>
            <a:chExt cx="2712960" cy="1077218"/>
          </a:xfrm>
        </p:grpSpPr>
        <p:sp>
          <p:nvSpPr>
            <p:cNvPr id="43" name="Oval 42">
              <a:extLst>
                <a:ext uri="{FF2B5EF4-FFF2-40B4-BE49-F238E27FC236}">
                  <a16:creationId xmlns:a16="http://schemas.microsoft.com/office/drawing/2014/main" id="{B3D65557-13B4-4B73-8B54-FF7671EA1DE2}"/>
                </a:ext>
              </a:extLst>
            </p:cNvPr>
            <p:cNvSpPr>
              <a:spLocks noChangeAspect="1"/>
            </p:cNvSpPr>
            <p:nvPr/>
          </p:nvSpPr>
          <p:spPr>
            <a:xfrm>
              <a:off x="1708418" y="2063338"/>
              <a:ext cx="589610" cy="589611"/>
            </a:xfrm>
            <a:prstGeom prst="ellipse">
              <a:avLst/>
            </a:prstGeom>
            <a:solidFill>
              <a:srgbClr val="FE4A1E"/>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1</a:t>
              </a:r>
            </a:p>
          </p:txBody>
        </p:sp>
        <p:sp>
          <p:nvSpPr>
            <p:cNvPr id="44" name="TextBox 43">
              <a:extLst>
                <a:ext uri="{FF2B5EF4-FFF2-40B4-BE49-F238E27FC236}">
                  <a16:creationId xmlns:a16="http://schemas.microsoft.com/office/drawing/2014/main" id="{3F6EDB3A-7716-4CBD-A630-52A4A66427B6}"/>
                </a:ext>
              </a:extLst>
            </p:cNvPr>
            <p:cNvSpPr txBox="1"/>
            <p:nvPr/>
          </p:nvSpPr>
          <p:spPr>
            <a:xfrm>
              <a:off x="2434158" y="1990836"/>
              <a:ext cx="1987220"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45" name="Group 44">
            <a:extLst>
              <a:ext uri="{FF2B5EF4-FFF2-40B4-BE49-F238E27FC236}">
                <a16:creationId xmlns:a16="http://schemas.microsoft.com/office/drawing/2014/main" id="{2BEA7873-2BAE-4A22-9FA6-79EB6D588BC5}"/>
              </a:ext>
            </a:extLst>
          </p:cNvPr>
          <p:cNvGrpSpPr/>
          <p:nvPr/>
        </p:nvGrpSpPr>
        <p:grpSpPr>
          <a:xfrm>
            <a:off x="5908451" y="2034467"/>
            <a:ext cx="2693654" cy="1077218"/>
            <a:chOff x="1708418" y="1990836"/>
            <a:chExt cx="2693654" cy="1077218"/>
          </a:xfrm>
        </p:grpSpPr>
        <p:sp>
          <p:nvSpPr>
            <p:cNvPr id="46" name="Oval 45">
              <a:extLst>
                <a:ext uri="{FF2B5EF4-FFF2-40B4-BE49-F238E27FC236}">
                  <a16:creationId xmlns:a16="http://schemas.microsoft.com/office/drawing/2014/main" id="{4CEF2E05-8F44-493D-8D5C-25F99057037D}"/>
                </a:ext>
              </a:extLst>
            </p:cNvPr>
            <p:cNvSpPr>
              <a:spLocks noChangeAspect="1"/>
            </p:cNvSpPr>
            <p:nvPr/>
          </p:nvSpPr>
          <p:spPr>
            <a:xfrm>
              <a:off x="1708418" y="2063338"/>
              <a:ext cx="589610" cy="589611"/>
            </a:xfrm>
            <a:prstGeom prst="ellipse">
              <a:avLst/>
            </a:prstGeom>
            <a:solidFill>
              <a:srgbClr val="7A7A7A"/>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4</a:t>
              </a:r>
            </a:p>
          </p:txBody>
        </p:sp>
        <p:sp>
          <p:nvSpPr>
            <p:cNvPr id="47" name="TextBox 46">
              <a:extLst>
                <a:ext uri="{FF2B5EF4-FFF2-40B4-BE49-F238E27FC236}">
                  <a16:creationId xmlns:a16="http://schemas.microsoft.com/office/drawing/2014/main" id="{C77B80E9-0079-44A6-B907-A29DD061514F}"/>
                </a:ext>
              </a:extLst>
            </p:cNvPr>
            <p:cNvSpPr txBox="1"/>
            <p:nvPr/>
          </p:nvSpPr>
          <p:spPr>
            <a:xfrm>
              <a:off x="2434157" y="1990836"/>
              <a:ext cx="1967915"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48" name="Group 47">
            <a:extLst>
              <a:ext uri="{FF2B5EF4-FFF2-40B4-BE49-F238E27FC236}">
                <a16:creationId xmlns:a16="http://schemas.microsoft.com/office/drawing/2014/main" id="{E2389C0B-DBBF-4BDB-940A-AAF20D67B001}"/>
              </a:ext>
            </a:extLst>
          </p:cNvPr>
          <p:cNvGrpSpPr/>
          <p:nvPr/>
        </p:nvGrpSpPr>
        <p:grpSpPr>
          <a:xfrm>
            <a:off x="4529230" y="5526698"/>
            <a:ext cx="2832058" cy="1077218"/>
            <a:chOff x="1708418" y="1990836"/>
            <a:chExt cx="2832058" cy="1077218"/>
          </a:xfrm>
        </p:grpSpPr>
        <p:sp>
          <p:nvSpPr>
            <p:cNvPr id="49" name="Oval 48">
              <a:extLst>
                <a:ext uri="{FF2B5EF4-FFF2-40B4-BE49-F238E27FC236}">
                  <a16:creationId xmlns:a16="http://schemas.microsoft.com/office/drawing/2014/main" id="{3B9B0CAE-374D-4753-A4E2-F08DD99541A1}"/>
                </a:ext>
              </a:extLst>
            </p:cNvPr>
            <p:cNvSpPr>
              <a:spLocks noChangeAspect="1"/>
            </p:cNvSpPr>
            <p:nvPr/>
          </p:nvSpPr>
          <p:spPr>
            <a:xfrm>
              <a:off x="1708418" y="2063338"/>
              <a:ext cx="589610" cy="589611"/>
            </a:xfrm>
            <a:prstGeom prst="ellipse">
              <a:avLst/>
            </a:prstGeom>
            <a:solidFill>
              <a:srgbClr val="44546B"/>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3</a:t>
              </a:r>
            </a:p>
          </p:txBody>
        </p:sp>
        <p:sp>
          <p:nvSpPr>
            <p:cNvPr id="50" name="TextBox 49">
              <a:extLst>
                <a:ext uri="{FF2B5EF4-FFF2-40B4-BE49-F238E27FC236}">
                  <a16:creationId xmlns:a16="http://schemas.microsoft.com/office/drawing/2014/main" id="{6F9312DA-69EA-4D68-84F3-CD279DB8FE82}"/>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51" name="Group 50">
            <a:extLst>
              <a:ext uri="{FF2B5EF4-FFF2-40B4-BE49-F238E27FC236}">
                <a16:creationId xmlns:a16="http://schemas.microsoft.com/office/drawing/2014/main" id="{72758AE3-4B46-401F-BC91-5E92B7DB2310}"/>
              </a:ext>
            </a:extLst>
          </p:cNvPr>
          <p:cNvGrpSpPr/>
          <p:nvPr/>
        </p:nvGrpSpPr>
        <p:grpSpPr>
          <a:xfrm>
            <a:off x="7219793" y="4864585"/>
            <a:ext cx="2832058" cy="1077218"/>
            <a:chOff x="1708418" y="1990836"/>
            <a:chExt cx="2832058" cy="1077218"/>
          </a:xfrm>
        </p:grpSpPr>
        <p:sp>
          <p:nvSpPr>
            <p:cNvPr id="52" name="Oval 51">
              <a:extLst>
                <a:ext uri="{FF2B5EF4-FFF2-40B4-BE49-F238E27FC236}">
                  <a16:creationId xmlns:a16="http://schemas.microsoft.com/office/drawing/2014/main" id="{2B7F7868-FA49-4CC6-B477-087A561F38D7}"/>
                </a:ext>
              </a:extLst>
            </p:cNvPr>
            <p:cNvSpPr>
              <a:spLocks noChangeAspect="1"/>
            </p:cNvSpPr>
            <p:nvPr/>
          </p:nvSpPr>
          <p:spPr>
            <a:xfrm>
              <a:off x="1708418" y="2063338"/>
              <a:ext cx="589610" cy="589611"/>
            </a:xfrm>
            <a:prstGeom prst="ellipse">
              <a:avLst/>
            </a:prstGeom>
            <a:solidFill>
              <a:srgbClr val="939393"/>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5</a:t>
              </a:r>
            </a:p>
          </p:txBody>
        </p:sp>
        <p:sp>
          <p:nvSpPr>
            <p:cNvPr id="53" name="TextBox 52">
              <a:extLst>
                <a:ext uri="{FF2B5EF4-FFF2-40B4-BE49-F238E27FC236}">
                  <a16:creationId xmlns:a16="http://schemas.microsoft.com/office/drawing/2014/main" id="{BAF76407-24BC-407A-A74C-6D8FD0CC6EFF}"/>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54" name="Group 53">
            <a:extLst>
              <a:ext uri="{FF2B5EF4-FFF2-40B4-BE49-F238E27FC236}">
                <a16:creationId xmlns:a16="http://schemas.microsoft.com/office/drawing/2014/main" id="{B1CABA37-D03A-4C8F-B850-663384F4BA94}"/>
              </a:ext>
            </a:extLst>
          </p:cNvPr>
          <p:cNvGrpSpPr/>
          <p:nvPr/>
        </p:nvGrpSpPr>
        <p:grpSpPr>
          <a:xfrm>
            <a:off x="9039097" y="3246758"/>
            <a:ext cx="2832058" cy="1077218"/>
            <a:chOff x="1708418" y="1990836"/>
            <a:chExt cx="2832058" cy="1077218"/>
          </a:xfrm>
        </p:grpSpPr>
        <p:sp>
          <p:nvSpPr>
            <p:cNvPr id="55" name="Oval 54">
              <a:extLst>
                <a:ext uri="{FF2B5EF4-FFF2-40B4-BE49-F238E27FC236}">
                  <a16:creationId xmlns:a16="http://schemas.microsoft.com/office/drawing/2014/main" id="{763787BD-7E6B-480E-8534-853E107FD811}"/>
                </a:ext>
              </a:extLst>
            </p:cNvPr>
            <p:cNvSpPr>
              <a:spLocks noChangeAspect="1"/>
            </p:cNvSpPr>
            <p:nvPr/>
          </p:nvSpPr>
          <p:spPr>
            <a:xfrm>
              <a:off x="1708418" y="2063338"/>
              <a:ext cx="589610" cy="589611"/>
            </a:xfrm>
            <a:prstGeom prst="ellipse">
              <a:avLst/>
            </a:prstGeom>
            <a:solidFill>
              <a:srgbClr val="BFBFBF"/>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6</a:t>
              </a:r>
            </a:p>
          </p:txBody>
        </p:sp>
        <p:sp>
          <p:nvSpPr>
            <p:cNvPr id="56" name="TextBox 55">
              <a:extLst>
                <a:ext uri="{FF2B5EF4-FFF2-40B4-BE49-F238E27FC236}">
                  <a16:creationId xmlns:a16="http://schemas.microsoft.com/office/drawing/2014/main" id="{78830269-2A17-4998-90DF-6E8994C4DDC2}"/>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sp>
        <p:nvSpPr>
          <p:cNvPr id="57" name="TextBox 56">
            <a:extLst>
              <a:ext uri="{FF2B5EF4-FFF2-40B4-BE49-F238E27FC236}">
                <a16:creationId xmlns:a16="http://schemas.microsoft.com/office/drawing/2014/main" id="{5416762D-EF24-483F-BC79-DAD288E2CC26}"/>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27" name="Picture 26">
            <a:hlinkClick r:id="rId2"/>
            <a:extLst>
              <a:ext uri="{FF2B5EF4-FFF2-40B4-BE49-F238E27FC236}">
                <a16:creationId xmlns:a16="http://schemas.microsoft.com/office/drawing/2014/main" id="{A45B780F-1965-459D-AB04-EFD8F3AAA6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86938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par>
                          <p:cTn id="12" fill="hold">
                            <p:stCondLst>
                              <p:cond delay="1000"/>
                            </p:stCondLst>
                            <p:childTnLst>
                              <p:par>
                                <p:cTn id="13" presetID="47" presetClass="entr" presetSubtype="0" fill="hold"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1000"/>
                                        <p:tgtEl>
                                          <p:spTgt spid="42"/>
                                        </p:tgtEl>
                                      </p:cBhvr>
                                    </p:animEffect>
                                    <p:anim calcmode="lin" valueType="num">
                                      <p:cBhvr>
                                        <p:cTn id="16" dur="1000" fill="hold"/>
                                        <p:tgtEl>
                                          <p:spTgt spid="42"/>
                                        </p:tgtEl>
                                        <p:attrNameLst>
                                          <p:attrName>ppt_x</p:attrName>
                                        </p:attrNameLst>
                                      </p:cBhvr>
                                      <p:tavLst>
                                        <p:tav tm="0">
                                          <p:val>
                                            <p:strVal val="#ppt_x"/>
                                          </p:val>
                                        </p:tav>
                                        <p:tav tm="100000">
                                          <p:val>
                                            <p:strVal val="#ppt_x"/>
                                          </p:val>
                                        </p:tav>
                                      </p:tavLst>
                                    </p:anim>
                                    <p:anim calcmode="lin" valueType="num">
                                      <p:cBhvr>
                                        <p:cTn id="17" dur="1000" fill="hold"/>
                                        <p:tgtEl>
                                          <p:spTgt spid="42"/>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1000"/>
                                        <p:tgtEl>
                                          <p:spTgt spid="41"/>
                                        </p:tgtEl>
                                      </p:cBhvr>
                                    </p:animEffect>
                                    <p:anim calcmode="lin" valueType="num">
                                      <p:cBhvr>
                                        <p:cTn id="26" dur="1000" fill="hold"/>
                                        <p:tgtEl>
                                          <p:spTgt spid="41"/>
                                        </p:tgtEl>
                                        <p:attrNameLst>
                                          <p:attrName>ppt_x</p:attrName>
                                        </p:attrNameLst>
                                      </p:cBhvr>
                                      <p:tavLst>
                                        <p:tav tm="0">
                                          <p:val>
                                            <p:strVal val="#ppt_x"/>
                                          </p:val>
                                        </p:tav>
                                        <p:tav tm="100000">
                                          <p:val>
                                            <p:strVal val="#ppt_x"/>
                                          </p:val>
                                        </p:tav>
                                      </p:tavLst>
                                    </p:anim>
                                    <p:anim calcmode="lin" valueType="num">
                                      <p:cBhvr>
                                        <p:cTn id="27" dur="1000" fill="hold"/>
                                        <p:tgtEl>
                                          <p:spTgt spid="4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500"/>
                                        <p:tgtEl>
                                          <p:spTgt spid="31"/>
                                        </p:tgtEl>
                                      </p:cBhvr>
                                    </p:animEffect>
                                  </p:childTnLst>
                                </p:cTn>
                              </p:par>
                            </p:childTnLst>
                          </p:cTn>
                        </p:par>
                        <p:par>
                          <p:cTn id="32" fill="hold">
                            <p:stCondLst>
                              <p:cond delay="4000"/>
                            </p:stCondLst>
                            <p:childTnLst>
                              <p:par>
                                <p:cTn id="33" presetID="47" presetClass="entr" presetSubtype="0" fill="hold"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1000"/>
                                        <p:tgtEl>
                                          <p:spTgt spid="48"/>
                                        </p:tgtEl>
                                      </p:cBhvr>
                                    </p:animEffect>
                                    <p:anim calcmode="lin" valueType="num">
                                      <p:cBhvr>
                                        <p:cTn id="36" dur="1000" fill="hold"/>
                                        <p:tgtEl>
                                          <p:spTgt spid="48"/>
                                        </p:tgtEl>
                                        <p:attrNameLst>
                                          <p:attrName>ppt_x</p:attrName>
                                        </p:attrNameLst>
                                      </p:cBhvr>
                                      <p:tavLst>
                                        <p:tav tm="0">
                                          <p:val>
                                            <p:strVal val="#ppt_x"/>
                                          </p:val>
                                        </p:tav>
                                        <p:tav tm="100000">
                                          <p:val>
                                            <p:strVal val="#ppt_x"/>
                                          </p:val>
                                        </p:tav>
                                      </p:tavLst>
                                    </p:anim>
                                    <p:anim calcmode="lin" valueType="num">
                                      <p:cBhvr>
                                        <p:cTn id="37" dur="1000" fill="hold"/>
                                        <p:tgtEl>
                                          <p:spTgt spid="48"/>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8" fill="hold" grpId="0"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left)">
                                      <p:cBhvr>
                                        <p:cTn id="41" dur="500"/>
                                        <p:tgtEl>
                                          <p:spTgt spid="33"/>
                                        </p:tgtEl>
                                      </p:cBhvr>
                                    </p:animEffect>
                                  </p:childTnLst>
                                </p:cTn>
                              </p:par>
                            </p:childTnLst>
                          </p:cTn>
                        </p:par>
                        <p:par>
                          <p:cTn id="42" fill="hold">
                            <p:stCondLst>
                              <p:cond delay="5500"/>
                            </p:stCondLst>
                            <p:childTnLst>
                              <p:par>
                                <p:cTn id="43" presetID="42" presetClass="entr" presetSubtype="0" fill="hold" nodeType="after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fade">
                                      <p:cBhvr>
                                        <p:cTn id="45" dur="1000"/>
                                        <p:tgtEl>
                                          <p:spTgt spid="45"/>
                                        </p:tgtEl>
                                      </p:cBhvr>
                                    </p:animEffect>
                                    <p:anim calcmode="lin" valueType="num">
                                      <p:cBhvr>
                                        <p:cTn id="46" dur="1000" fill="hold"/>
                                        <p:tgtEl>
                                          <p:spTgt spid="45"/>
                                        </p:tgtEl>
                                        <p:attrNameLst>
                                          <p:attrName>ppt_x</p:attrName>
                                        </p:attrNameLst>
                                      </p:cBhvr>
                                      <p:tavLst>
                                        <p:tav tm="0">
                                          <p:val>
                                            <p:strVal val="#ppt_x"/>
                                          </p:val>
                                        </p:tav>
                                        <p:tav tm="100000">
                                          <p:val>
                                            <p:strVal val="#ppt_x"/>
                                          </p:val>
                                        </p:tav>
                                      </p:tavLst>
                                    </p:anim>
                                    <p:anim calcmode="lin" valueType="num">
                                      <p:cBhvr>
                                        <p:cTn id="47" dur="1000" fill="hold"/>
                                        <p:tgtEl>
                                          <p:spTgt spid="45"/>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ipe(left)">
                                      <p:cBhvr>
                                        <p:cTn id="51" dur="500"/>
                                        <p:tgtEl>
                                          <p:spTgt spid="35"/>
                                        </p:tgtEl>
                                      </p:cBhvr>
                                    </p:animEffect>
                                  </p:childTnLst>
                                </p:cTn>
                              </p:par>
                            </p:childTnLst>
                          </p:cTn>
                        </p:par>
                        <p:par>
                          <p:cTn id="52" fill="hold">
                            <p:stCondLst>
                              <p:cond delay="7000"/>
                            </p:stCondLst>
                            <p:childTnLst>
                              <p:par>
                                <p:cTn id="53" presetID="47" presetClass="entr" presetSubtype="0" fill="hold"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fade">
                                      <p:cBhvr>
                                        <p:cTn id="55" dur="1000"/>
                                        <p:tgtEl>
                                          <p:spTgt spid="51"/>
                                        </p:tgtEl>
                                      </p:cBhvr>
                                    </p:animEffect>
                                    <p:anim calcmode="lin" valueType="num">
                                      <p:cBhvr>
                                        <p:cTn id="56" dur="1000" fill="hold"/>
                                        <p:tgtEl>
                                          <p:spTgt spid="51"/>
                                        </p:tgtEl>
                                        <p:attrNameLst>
                                          <p:attrName>ppt_x</p:attrName>
                                        </p:attrNameLst>
                                      </p:cBhvr>
                                      <p:tavLst>
                                        <p:tav tm="0">
                                          <p:val>
                                            <p:strVal val="#ppt_x"/>
                                          </p:val>
                                        </p:tav>
                                        <p:tav tm="100000">
                                          <p:val>
                                            <p:strVal val="#ppt_x"/>
                                          </p:val>
                                        </p:tav>
                                      </p:tavLst>
                                    </p:anim>
                                    <p:anim calcmode="lin" valueType="num">
                                      <p:cBhvr>
                                        <p:cTn id="57" dur="1000" fill="hold"/>
                                        <p:tgtEl>
                                          <p:spTgt spid="51"/>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22" presetClass="entr" presetSubtype="8" fill="hold" grpId="0" nodeType="after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wipe(left)">
                                      <p:cBhvr>
                                        <p:cTn id="61" dur="500"/>
                                        <p:tgtEl>
                                          <p:spTgt spid="37"/>
                                        </p:tgtEl>
                                      </p:cBhvr>
                                    </p:animEffect>
                                  </p:childTnLst>
                                </p:cTn>
                              </p:par>
                            </p:childTnLst>
                          </p:cTn>
                        </p:par>
                        <p:par>
                          <p:cTn id="62" fill="hold">
                            <p:stCondLst>
                              <p:cond delay="8500"/>
                            </p:stCondLst>
                            <p:childTnLst>
                              <p:par>
                                <p:cTn id="63" presetID="42" presetClass="entr" presetSubtype="0" fill="hold" nodeType="afterEffect">
                                  <p:stCondLst>
                                    <p:cond delay="0"/>
                                  </p:stCondLst>
                                  <p:childTnLst>
                                    <p:set>
                                      <p:cBhvr>
                                        <p:cTn id="64" dur="1" fill="hold">
                                          <p:stCondLst>
                                            <p:cond delay="0"/>
                                          </p:stCondLst>
                                        </p:cTn>
                                        <p:tgtEl>
                                          <p:spTgt spid="54"/>
                                        </p:tgtEl>
                                        <p:attrNameLst>
                                          <p:attrName>style.visibility</p:attrName>
                                        </p:attrNameLst>
                                      </p:cBhvr>
                                      <p:to>
                                        <p:strVal val="visible"/>
                                      </p:to>
                                    </p:set>
                                    <p:animEffect transition="in" filter="fade">
                                      <p:cBhvr>
                                        <p:cTn id="65" dur="1000"/>
                                        <p:tgtEl>
                                          <p:spTgt spid="54"/>
                                        </p:tgtEl>
                                      </p:cBhvr>
                                    </p:animEffect>
                                    <p:anim calcmode="lin" valueType="num">
                                      <p:cBhvr>
                                        <p:cTn id="66" dur="1000" fill="hold"/>
                                        <p:tgtEl>
                                          <p:spTgt spid="54"/>
                                        </p:tgtEl>
                                        <p:attrNameLst>
                                          <p:attrName>ppt_x</p:attrName>
                                        </p:attrNameLst>
                                      </p:cBhvr>
                                      <p:tavLst>
                                        <p:tav tm="0">
                                          <p:val>
                                            <p:strVal val="#ppt_x"/>
                                          </p:val>
                                        </p:tav>
                                        <p:tav tm="100000">
                                          <p:val>
                                            <p:strVal val="#ppt_x"/>
                                          </p:val>
                                        </p:tav>
                                      </p:tavLst>
                                    </p:anim>
                                    <p:anim calcmode="lin" valueType="num">
                                      <p:cBhvr>
                                        <p:cTn id="67"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5" grpId="0" animBg="1"/>
      <p:bldP spid="33" grpId="0" animBg="1"/>
      <p:bldP spid="31" grpId="0" animBg="1"/>
      <p:bldP spid="29" grpId="0" animBg="1"/>
      <p:bldP spid="16" grpId="0" animBg="1"/>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1300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2018-01-01T23:48:19Z</dcterms:modified>
</cp:coreProperties>
</file>