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408"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155" autoAdjust="0"/>
    <p:restoredTop sz="94660"/>
  </p:normalViewPr>
  <p:slideViewPr>
    <p:cSldViewPr snapToGrid="0">
      <p:cViewPr varScale="1">
        <p:scale>
          <a:sx n="87" d="100"/>
          <a:sy n="87" d="100"/>
        </p:scale>
        <p:origin x="102" y="45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11/6/2018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7273062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11/6/2018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11/6/2018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11/6/2018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11/6/2018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2.jpg"/><Relationship Id="rId7" Type="http://schemas.openxmlformats.org/officeDocument/2006/relationships/hyperlink" Target="http://powerpoint.sage-fox.com/" TargetMode="External"/><Relationship Id="rId2" Type="http://schemas.openxmlformats.org/officeDocument/2006/relationships/image" Target="../media/image1.jpg"/><Relationship Id="rId1" Type="http://schemas.openxmlformats.org/officeDocument/2006/relationships/slideLayout" Target="../slideLayouts/slideLayout13.xml"/><Relationship Id="rId6" Type="http://schemas.openxmlformats.org/officeDocument/2006/relationships/image" Target="../media/image5.jpg"/><Relationship Id="rId5" Type="http://schemas.openxmlformats.org/officeDocument/2006/relationships/image" Target="../media/image4.jpg"/><Relationship Id="rId4" Type="http://schemas.openxmlformats.org/officeDocument/2006/relationships/image" Target="../media/image3.jpg"/></Relationships>
</file>

<file path=ppt/slides/_rels/slide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 name="Rectangle 55">
            <a:extLst>
              <a:ext uri="{FF2B5EF4-FFF2-40B4-BE49-F238E27FC236}">
                <a16:creationId xmlns:a16="http://schemas.microsoft.com/office/drawing/2014/main" id="{A6F41FD9-821B-4B1F-BD3C-3E6E86470B50}"/>
              </a:ext>
            </a:extLst>
          </p:cNvPr>
          <p:cNvSpPr/>
          <p:nvPr/>
        </p:nvSpPr>
        <p:spPr>
          <a:xfrm>
            <a:off x="9820656" y="2222596"/>
            <a:ext cx="1690690" cy="3170042"/>
          </a:xfrm>
          <a:prstGeom prst="rect">
            <a:avLst/>
          </a:prstGeom>
          <a:solidFill>
            <a:srgbClr val="222A49">
              <a:alpha val="75000"/>
            </a:srgbClr>
          </a:solidFill>
          <a:ln>
            <a:noFill/>
          </a:ln>
          <a:effectLst>
            <a:innerShdw blurRad="63500" dist="50800" dir="108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BFE2D9C6-ACAA-4DE0-94A8-E0C530502C96}"/>
              </a:ext>
            </a:extLst>
          </p:cNvPr>
          <p:cNvSpPr/>
          <p:nvPr/>
        </p:nvSpPr>
        <p:spPr>
          <a:xfrm>
            <a:off x="457200" y="1304668"/>
            <a:ext cx="2728346" cy="5115647"/>
          </a:xfrm>
          <a:prstGeom prst="rect">
            <a:avLst/>
          </a:prstGeom>
          <a:solidFill>
            <a:srgbClr val="222A49">
              <a:alpha val="75000"/>
            </a:srgbClr>
          </a:solidFill>
          <a:ln>
            <a:noFill/>
          </a:ln>
          <a:effectLst>
            <a:innerShdw blurRad="63500" dist="50800" dir="108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Rectangle 2">
            <a:extLst>
              <a:ext uri="{FF2B5EF4-FFF2-40B4-BE49-F238E27FC236}">
                <a16:creationId xmlns:a16="http://schemas.microsoft.com/office/drawing/2014/main" id="{AD97EE67-E16B-48EE-A50E-7CB48125C548}"/>
              </a:ext>
            </a:extLst>
          </p:cNvPr>
          <p:cNvSpPr/>
          <p:nvPr/>
        </p:nvSpPr>
        <p:spPr>
          <a:xfrm>
            <a:off x="457200" y="4316904"/>
            <a:ext cx="2728346" cy="2103411"/>
          </a:xfrm>
          <a:prstGeom prst="rect">
            <a:avLst/>
          </a:prstGeom>
          <a:blipFill dpi="0" rotWithShape="1">
            <a:blip r:embed="rId2"/>
            <a:srcRect/>
            <a:stretch>
              <a:fillRect/>
            </a:stretch>
          </a:blipFill>
          <a:ln>
            <a:noFill/>
          </a:ln>
          <a:effectLst>
            <a:innerShdw blurRad="63500" dist="50800" dir="10800000">
              <a:prstClr val="black">
                <a:alpha val="75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2" name="Group 31">
            <a:extLst>
              <a:ext uri="{FF2B5EF4-FFF2-40B4-BE49-F238E27FC236}">
                <a16:creationId xmlns:a16="http://schemas.microsoft.com/office/drawing/2014/main" id="{D1553A83-C067-44F4-9A0D-A0CE4360E782}"/>
              </a:ext>
            </a:extLst>
          </p:cNvPr>
          <p:cNvGrpSpPr/>
          <p:nvPr/>
        </p:nvGrpSpPr>
        <p:grpSpPr>
          <a:xfrm>
            <a:off x="2082861" y="1430914"/>
            <a:ext cx="1102683" cy="623784"/>
            <a:chOff x="2590798" y="1642351"/>
            <a:chExt cx="1033725" cy="584775"/>
          </a:xfrm>
        </p:grpSpPr>
        <p:sp>
          <p:nvSpPr>
            <p:cNvPr id="28" name="Arrow: Pentagon 27">
              <a:extLst>
                <a:ext uri="{FF2B5EF4-FFF2-40B4-BE49-F238E27FC236}">
                  <a16:creationId xmlns:a16="http://schemas.microsoft.com/office/drawing/2014/main" id="{D53F2B96-741E-46BF-BECC-815707FA09C9}"/>
                </a:ext>
              </a:extLst>
            </p:cNvPr>
            <p:cNvSpPr/>
            <p:nvPr/>
          </p:nvSpPr>
          <p:spPr>
            <a:xfrm rot="10800000">
              <a:off x="2590798" y="1676398"/>
              <a:ext cx="1033725" cy="516682"/>
            </a:xfrm>
            <a:prstGeom prst="homePlate">
              <a:avLst/>
            </a:prstGeom>
            <a:solidFill>
              <a:srgbClr val="EF3425"/>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0" name="TextBox 29">
              <a:extLst>
                <a:ext uri="{FF2B5EF4-FFF2-40B4-BE49-F238E27FC236}">
                  <a16:creationId xmlns:a16="http://schemas.microsoft.com/office/drawing/2014/main" id="{9F0ECF9B-16CE-4728-9A9F-9E1B27879CAF}"/>
                </a:ext>
              </a:extLst>
            </p:cNvPr>
            <p:cNvSpPr txBox="1"/>
            <p:nvPr/>
          </p:nvSpPr>
          <p:spPr>
            <a:xfrm>
              <a:off x="2764760" y="1642351"/>
              <a:ext cx="685800" cy="584775"/>
            </a:xfrm>
            <a:prstGeom prst="rect">
              <a:avLst/>
            </a:prstGeom>
            <a:noFill/>
          </p:spPr>
          <p:txBody>
            <a:bodyPr wrap="square" rtlCol="0">
              <a:spAutoFit/>
            </a:bodyPr>
            <a:lstStyle/>
            <a:p>
              <a:pPr algn="ctr"/>
              <a:r>
                <a:rPr lang="en-US" sz="3200" b="1" dirty="0">
                  <a:solidFill>
                    <a:schemeClr val="bg1"/>
                  </a:solidFill>
                </a:rPr>
                <a:t>01</a:t>
              </a:r>
            </a:p>
          </p:txBody>
        </p:sp>
      </p:grpSp>
      <p:sp>
        <p:nvSpPr>
          <p:cNvPr id="31" name="TextBox 30">
            <a:extLst>
              <a:ext uri="{FF2B5EF4-FFF2-40B4-BE49-F238E27FC236}">
                <a16:creationId xmlns:a16="http://schemas.microsoft.com/office/drawing/2014/main" id="{EF2CFAE4-6491-45E7-9ED5-D64D78A8123E}"/>
              </a:ext>
            </a:extLst>
          </p:cNvPr>
          <p:cNvSpPr txBox="1"/>
          <p:nvPr/>
        </p:nvSpPr>
        <p:spPr>
          <a:xfrm>
            <a:off x="546857" y="1809375"/>
            <a:ext cx="2495622" cy="2332946"/>
          </a:xfrm>
          <a:prstGeom prst="rect">
            <a:avLst/>
          </a:prstGeom>
          <a:noFill/>
        </p:spPr>
        <p:txBody>
          <a:bodyPr wrap="square" rtlCol="0">
            <a:spAutoFit/>
          </a:bodyPr>
          <a:lstStyle/>
          <a:p>
            <a:pPr defTabSz="1219170">
              <a:spcBef>
                <a:spcPct val="20000"/>
              </a:spcBef>
              <a:defRPr/>
            </a:pPr>
            <a:r>
              <a:rPr lang="en-US" sz="1400" b="1" dirty="0">
                <a:solidFill>
                  <a:schemeClr val="bg1"/>
                </a:solidFill>
                <a:latin typeface="Candara" panose="020E0502030303020204" pitchFamily="34" charset="0"/>
              </a:rPr>
              <a:t>LOREM IPSUM</a:t>
            </a:r>
          </a:p>
          <a:p>
            <a:pPr defTabSz="1219170">
              <a:spcBef>
                <a:spcPct val="20000"/>
              </a:spcBef>
              <a:defRPr/>
            </a:pPr>
            <a:endParaRPr lang="en-US" sz="1000" b="1" dirty="0">
              <a:solidFill>
                <a:schemeClr val="bg1"/>
              </a:solidFill>
              <a:latin typeface="Candara" panose="020E0502030303020204" pitchFamily="34" charset="0"/>
            </a:endParaRPr>
          </a:p>
          <a:p>
            <a:pPr defTabSz="1219170">
              <a:spcBef>
                <a:spcPct val="20000"/>
              </a:spcBef>
              <a:defRPr/>
            </a:pPr>
            <a:r>
              <a:rPr lang="en-US" sz="1300" dirty="0">
                <a:solidFill>
                  <a:schemeClr val="bg1"/>
                </a:solidFill>
                <a:latin typeface="Candara" panose="020E0502030303020204" pitchFamily="34" charset="0"/>
              </a:rPr>
              <a:t>Lorem ipsum dolor sit amet, consectetur adipiscing elit, sed do eiusmod tempor incididunt. Lorem ipsum dolor sit amet, consectetur adipiscing elit, sed do eiusmod tempor incididunt. Lorem ipsum dolor sit amet, consectetur adipiscing elit, sed do eiusmod tempor incididunt.</a:t>
            </a:r>
          </a:p>
        </p:txBody>
      </p:sp>
      <p:sp>
        <p:nvSpPr>
          <p:cNvPr id="35" name="Rectangle 34">
            <a:extLst>
              <a:ext uri="{FF2B5EF4-FFF2-40B4-BE49-F238E27FC236}">
                <a16:creationId xmlns:a16="http://schemas.microsoft.com/office/drawing/2014/main" id="{60DDBE0E-13E5-4F54-B1E4-BEDB34E13639}"/>
              </a:ext>
            </a:extLst>
          </p:cNvPr>
          <p:cNvSpPr/>
          <p:nvPr/>
        </p:nvSpPr>
        <p:spPr>
          <a:xfrm>
            <a:off x="3185544" y="1554053"/>
            <a:ext cx="2471008" cy="4633139"/>
          </a:xfrm>
          <a:prstGeom prst="rect">
            <a:avLst/>
          </a:prstGeom>
          <a:solidFill>
            <a:srgbClr val="222A49">
              <a:alpha val="75000"/>
            </a:srgbClr>
          </a:solidFill>
          <a:ln>
            <a:noFill/>
          </a:ln>
          <a:effectLst>
            <a:innerShdw blurRad="63500" dist="50800" dir="108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Rectangle 35">
            <a:extLst>
              <a:ext uri="{FF2B5EF4-FFF2-40B4-BE49-F238E27FC236}">
                <a16:creationId xmlns:a16="http://schemas.microsoft.com/office/drawing/2014/main" id="{BAC3946E-9514-4CA8-8C46-278066DC2D30}"/>
              </a:ext>
            </a:extLst>
          </p:cNvPr>
          <p:cNvSpPr/>
          <p:nvPr/>
        </p:nvSpPr>
        <p:spPr>
          <a:xfrm>
            <a:off x="3185544" y="4282174"/>
            <a:ext cx="2471008" cy="1905018"/>
          </a:xfrm>
          <a:prstGeom prst="rect">
            <a:avLst/>
          </a:prstGeom>
          <a:blipFill dpi="0" rotWithShape="1">
            <a:blip r:embed="rId3"/>
            <a:srcRect/>
            <a:stretch>
              <a:fillRect/>
            </a:stretch>
          </a:blipFill>
          <a:ln>
            <a:noFill/>
          </a:ln>
          <a:effectLst>
            <a:innerShdw blurRad="63500" dist="50800" dir="10800000">
              <a:prstClr val="black">
                <a:alpha val="75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7" name="Group 36">
            <a:extLst>
              <a:ext uri="{FF2B5EF4-FFF2-40B4-BE49-F238E27FC236}">
                <a16:creationId xmlns:a16="http://schemas.microsoft.com/office/drawing/2014/main" id="{90EDC073-6439-491A-A50D-546F768CBAF9}"/>
              </a:ext>
            </a:extLst>
          </p:cNvPr>
          <p:cNvGrpSpPr/>
          <p:nvPr/>
        </p:nvGrpSpPr>
        <p:grpSpPr>
          <a:xfrm>
            <a:off x="4657872" y="1668390"/>
            <a:ext cx="998678" cy="558123"/>
            <a:chOff x="2590798" y="1642351"/>
            <a:chExt cx="1033725" cy="577710"/>
          </a:xfrm>
        </p:grpSpPr>
        <p:sp>
          <p:nvSpPr>
            <p:cNvPr id="39" name="Arrow: Pentagon 38">
              <a:extLst>
                <a:ext uri="{FF2B5EF4-FFF2-40B4-BE49-F238E27FC236}">
                  <a16:creationId xmlns:a16="http://schemas.microsoft.com/office/drawing/2014/main" id="{DE84F401-F951-4224-98E0-394658155880}"/>
                </a:ext>
              </a:extLst>
            </p:cNvPr>
            <p:cNvSpPr/>
            <p:nvPr/>
          </p:nvSpPr>
          <p:spPr>
            <a:xfrm rot="10800000">
              <a:off x="2590798" y="1676398"/>
              <a:ext cx="1033725" cy="516682"/>
            </a:xfrm>
            <a:prstGeom prst="homePlate">
              <a:avLst/>
            </a:prstGeom>
            <a:solidFill>
              <a:srgbClr val="8397B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TextBox 39">
              <a:extLst>
                <a:ext uri="{FF2B5EF4-FFF2-40B4-BE49-F238E27FC236}">
                  <a16:creationId xmlns:a16="http://schemas.microsoft.com/office/drawing/2014/main" id="{8DDADC27-DF05-4245-946A-6A44318CD535}"/>
                </a:ext>
              </a:extLst>
            </p:cNvPr>
            <p:cNvSpPr txBox="1"/>
            <p:nvPr/>
          </p:nvSpPr>
          <p:spPr>
            <a:xfrm>
              <a:off x="2764760" y="1642351"/>
              <a:ext cx="685800" cy="577710"/>
            </a:xfrm>
            <a:prstGeom prst="rect">
              <a:avLst/>
            </a:prstGeom>
            <a:noFill/>
          </p:spPr>
          <p:txBody>
            <a:bodyPr wrap="square" rtlCol="0">
              <a:spAutoFit/>
            </a:bodyPr>
            <a:lstStyle/>
            <a:p>
              <a:pPr algn="ctr"/>
              <a:r>
                <a:rPr lang="en-US" sz="2800" b="1" dirty="0">
                  <a:solidFill>
                    <a:schemeClr val="bg1"/>
                  </a:solidFill>
                </a:rPr>
                <a:t>02</a:t>
              </a:r>
            </a:p>
          </p:txBody>
        </p:sp>
      </p:grpSp>
      <p:sp>
        <p:nvSpPr>
          <p:cNvPr id="38" name="TextBox 37">
            <a:extLst>
              <a:ext uri="{FF2B5EF4-FFF2-40B4-BE49-F238E27FC236}">
                <a16:creationId xmlns:a16="http://schemas.microsoft.com/office/drawing/2014/main" id="{FE041B64-9C33-4A74-8FE5-175F5A05E6BE}"/>
              </a:ext>
            </a:extLst>
          </p:cNvPr>
          <p:cNvSpPr txBox="1"/>
          <p:nvPr/>
        </p:nvSpPr>
        <p:spPr>
          <a:xfrm>
            <a:off x="3252875" y="1999759"/>
            <a:ext cx="2421687" cy="2052100"/>
          </a:xfrm>
          <a:prstGeom prst="rect">
            <a:avLst/>
          </a:prstGeom>
          <a:noFill/>
        </p:spPr>
        <p:txBody>
          <a:bodyPr wrap="square" rtlCol="0">
            <a:spAutoFit/>
          </a:bodyPr>
          <a:lstStyle/>
          <a:p>
            <a:pPr defTabSz="1219170">
              <a:spcBef>
                <a:spcPct val="20000"/>
              </a:spcBef>
              <a:defRPr/>
            </a:pPr>
            <a:r>
              <a:rPr lang="en-US" sz="1350" b="1" dirty="0">
                <a:solidFill>
                  <a:schemeClr val="bg1"/>
                </a:solidFill>
                <a:latin typeface="Candara" panose="020E0502030303020204" pitchFamily="34" charset="0"/>
              </a:rPr>
              <a:t>LOREM IPSUM</a:t>
            </a:r>
          </a:p>
          <a:p>
            <a:pPr defTabSz="1219170">
              <a:spcBef>
                <a:spcPct val="20000"/>
              </a:spcBef>
              <a:defRPr/>
            </a:pPr>
            <a:endParaRPr lang="en-US" sz="900" b="1" dirty="0">
              <a:solidFill>
                <a:schemeClr val="bg1"/>
              </a:solidFill>
              <a:latin typeface="Candara" panose="020E0502030303020204" pitchFamily="34" charset="0"/>
            </a:endParaRPr>
          </a:p>
          <a:p>
            <a:pPr defTabSz="1219170">
              <a:spcBef>
                <a:spcPct val="20000"/>
              </a:spcBef>
              <a:defRPr/>
            </a:pPr>
            <a:r>
              <a:rPr lang="en-US" sz="1275" dirty="0">
                <a:solidFill>
                  <a:schemeClr val="bg1"/>
                </a:solidFill>
                <a:latin typeface="Candara" panose="020E0502030303020204" pitchFamily="34" charset="0"/>
              </a:rPr>
              <a:t>Lorem ipsum dolor sit amet, consectetur adipiscing elit, sed do eiusmod tempor incididunt. Lorem ipsum dolor sit amet, consectetur adipiscing elit, sed do eiusmod tempor incididunt</a:t>
            </a:r>
            <a:r>
              <a:rPr lang="en-US" sz="1200" dirty="0">
                <a:solidFill>
                  <a:schemeClr val="bg1"/>
                </a:solidFill>
                <a:latin typeface="Candara" panose="020E0502030303020204" pitchFamily="34" charset="0"/>
              </a:rPr>
              <a:t>. Lorem ipsum dolor sit amet, consectetur adipiscing elit.</a:t>
            </a:r>
            <a:endParaRPr lang="en-US" sz="1275" dirty="0">
              <a:solidFill>
                <a:schemeClr val="bg1"/>
              </a:solidFill>
              <a:latin typeface="Candara" panose="020E0502030303020204" pitchFamily="34" charset="0"/>
            </a:endParaRPr>
          </a:p>
        </p:txBody>
      </p:sp>
      <p:sp>
        <p:nvSpPr>
          <p:cNvPr id="42" name="Rectangle 41">
            <a:extLst>
              <a:ext uri="{FF2B5EF4-FFF2-40B4-BE49-F238E27FC236}">
                <a16:creationId xmlns:a16="http://schemas.microsoft.com/office/drawing/2014/main" id="{02FBCE47-7084-4CB9-81C8-15E34E11CE1F}"/>
              </a:ext>
            </a:extLst>
          </p:cNvPr>
          <p:cNvSpPr/>
          <p:nvPr/>
        </p:nvSpPr>
        <p:spPr>
          <a:xfrm>
            <a:off x="5663486" y="1809375"/>
            <a:ext cx="2210902" cy="4145440"/>
          </a:xfrm>
          <a:prstGeom prst="rect">
            <a:avLst/>
          </a:prstGeom>
          <a:solidFill>
            <a:srgbClr val="222A49">
              <a:alpha val="75000"/>
            </a:srgbClr>
          </a:solidFill>
          <a:ln>
            <a:noFill/>
          </a:ln>
          <a:effectLst>
            <a:innerShdw blurRad="63500" dist="50800" dir="108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Rectangle 42">
            <a:extLst>
              <a:ext uri="{FF2B5EF4-FFF2-40B4-BE49-F238E27FC236}">
                <a16:creationId xmlns:a16="http://schemas.microsoft.com/office/drawing/2014/main" id="{79DD5C12-44B5-4AB2-AB8B-13B1AEF849A9}"/>
              </a:ext>
            </a:extLst>
          </p:cNvPr>
          <p:cNvSpPr/>
          <p:nvPr/>
        </p:nvSpPr>
        <p:spPr>
          <a:xfrm>
            <a:off x="5663486" y="4250326"/>
            <a:ext cx="2210902" cy="1704489"/>
          </a:xfrm>
          <a:prstGeom prst="rect">
            <a:avLst/>
          </a:prstGeom>
          <a:blipFill dpi="0" rotWithShape="1">
            <a:blip r:embed="rId4"/>
            <a:srcRect/>
            <a:stretch>
              <a:fillRect/>
            </a:stretch>
          </a:blipFill>
          <a:ln>
            <a:noFill/>
          </a:ln>
          <a:effectLst>
            <a:innerShdw blurRad="63500" dist="50800" dir="10800000">
              <a:prstClr val="black">
                <a:alpha val="75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4" name="Group 43">
            <a:extLst>
              <a:ext uri="{FF2B5EF4-FFF2-40B4-BE49-F238E27FC236}">
                <a16:creationId xmlns:a16="http://schemas.microsoft.com/office/drawing/2014/main" id="{C16A0093-57CF-4677-9575-343E93F6175F}"/>
              </a:ext>
            </a:extLst>
          </p:cNvPr>
          <p:cNvGrpSpPr/>
          <p:nvPr/>
        </p:nvGrpSpPr>
        <p:grpSpPr>
          <a:xfrm>
            <a:off x="6980832" y="1911680"/>
            <a:ext cx="893554" cy="492462"/>
            <a:chOff x="2590798" y="1642351"/>
            <a:chExt cx="1033725" cy="569713"/>
          </a:xfrm>
        </p:grpSpPr>
        <p:sp>
          <p:nvSpPr>
            <p:cNvPr id="46" name="Arrow: Pentagon 45">
              <a:extLst>
                <a:ext uri="{FF2B5EF4-FFF2-40B4-BE49-F238E27FC236}">
                  <a16:creationId xmlns:a16="http://schemas.microsoft.com/office/drawing/2014/main" id="{46830A52-9CA4-43EC-B228-48033B8B04D5}"/>
                </a:ext>
              </a:extLst>
            </p:cNvPr>
            <p:cNvSpPr/>
            <p:nvPr/>
          </p:nvSpPr>
          <p:spPr>
            <a:xfrm rot="10800000">
              <a:off x="2590798" y="1676398"/>
              <a:ext cx="1033725" cy="516682"/>
            </a:xfrm>
            <a:prstGeom prst="homePlate">
              <a:avLst/>
            </a:prstGeom>
            <a:solidFill>
              <a:srgbClr val="44546B"/>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TextBox 46">
              <a:extLst>
                <a:ext uri="{FF2B5EF4-FFF2-40B4-BE49-F238E27FC236}">
                  <a16:creationId xmlns:a16="http://schemas.microsoft.com/office/drawing/2014/main" id="{63B3121A-9FF3-410F-9C5D-13778018516C}"/>
                </a:ext>
              </a:extLst>
            </p:cNvPr>
            <p:cNvSpPr txBox="1"/>
            <p:nvPr/>
          </p:nvSpPr>
          <p:spPr>
            <a:xfrm>
              <a:off x="2764760" y="1642351"/>
              <a:ext cx="685800" cy="569713"/>
            </a:xfrm>
            <a:prstGeom prst="rect">
              <a:avLst/>
            </a:prstGeom>
            <a:noFill/>
          </p:spPr>
          <p:txBody>
            <a:bodyPr wrap="square" rtlCol="0">
              <a:spAutoFit/>
            </a:bodyPr>
            <a:lstStyle/>
            <a:p>
              <a:pPr algn="ctr"/>
              <a:r>
                <a:rPr lang="en-US" sz="2400" b="1" dirty="0">
                  <a:solidFill>
                    <a:schemeClr val="bg1"/>
                  </a:solidFill>
                </a:rPr>
                <a:t>03</a:t>
              </a:r>
            </a:p>
          </p:txBody>
        </p:sp>
      </p:grpSp>
      <p:sp>
        <p:nvSpPr>
          <p:cNvPr id="45" name="TextBox 44">
            <a:extLst>
              <a:ext uri="{FF2B5EF4-FFF2-40B4-BE49-F238E27FC236}">
                <a16:creationId xmlns:a16="http://schemas.microsoft.com/office/drawing/2014/main" id="{CFB49D06-F45E-4047-8FB5-6FCB71CDFD37}"/>
              </a:ext>
            </a:extLst>
          </p:cNvPr>
          <p:cNvSpPr txBox="1"/>
          <p:nvPr/>
        </p:nvSpPr>
        <p:spPr>
          <a:xfrm>
            <a:off x="5686477" y="2184644"/>
            <a:ext cx="2198984" cy="1860830"/>
          </a:xfrm>
          <a:prstGeom prst="rect">
            <a:avLst/>
          </a:prstGeom>
          <a:noFill/>
        </p:spPr>
        <p:txBody>
          <a:bodyPr wrap="square" rtlCol="0">
            <a:spAutoFit/>
          </a:bodyPr>
          <a:lstStyle/>
          <a:p>
            <a:pPr defTabSz="1219170">
              <a:spcBef>
                <a:spcPct val="20000"/>
              </a:spcBef>
              <a:defRPr/>
            </a:pPr>
            <a:r>
              <a:rPr lang="en-US" sz="1300" b="1" dirty="0">
                <a:solidFill>
                  <a:schemeClr val="bg1"/>
                </a:solidFill>
                <a:latin typeface="Candara" panose="020E0502030303020204" pitchFamily="34" charset="0"/>
              </a:rPr>
              <a:t>LOREM IPSUM</a:t>
            </a:r>
          </a:p>
          <a:p>
            <a:pPr defTabSz="1219170">
              <a:spcBef>
                <a:spcPct val="20000"/>
              </a:spcBef>
              <a:defRPr/>
            </a:pPr>
            <a:endParaRPr lang="en-US" sz="800" b="1" dirty="0">
              <a:solidFill>
                <a:schemeClr val="bg1"/>
              </a:solidFill>
              <a:latin typeface="Candara" panose="020E0502030303020204" pitchFamily="34" charset="0"/>
            </a:endParaRPr>
          </a:p>
          <a:p>
            <a:pPr defTabSz="1219170">
              <a:spcBef>
                <a:spcPct val="20000"/>
              </a:spcBef>
              <a:defRPr/>
            </a:pPr>
            <a:r>
              <a:rPr lang="en-US" sz="1260" dirty="0">
                <a:solidFill>
                  <a:schemeClr val="bg1"/>
                </a:solidFill>
                <a:latin typeface="Candara" panose="020E0502030303020204" pitchFamily="34" charset="0"/>
              </a:rPr>
              <a:t>Lorem ipsum dolor sit amet, consectetur adipiscing elit, sed do eiusmod tempor incididunt. </a:t>
            </a:r>
            <a:r>
              <a:rPr lang="en-US" sz="1200" dirty="0">
                <a:solidFill>
                  <a:schemeClr val="bg1"/>
                </a:solidFill>
                <a:latin typeface="Candara" panose="020E0502030303020204" pitchFamily="34" charset="0"/>
              </a:rPr>
              <a:t>Lorem ipsum dolor sit amet, consectetur adipiscing elit, sed do eiusmod tempor incididunt</a:t>
            </a:r>
            <a:endParaRPr lang="en-US" sz="1260" dirty="0">
              <a:solidFill>
                <a:schemeClr val="bg1"/>
              </a:solidFill>
              <a:latin typeface="Candara" panose="020E0502030303020204" pitchFamily="34" charset="0"/>
            </a:endParaRPr>
          </a:p>
        </p:txBody>
      </p:sp>
      <p:sp>
        <p:nvSpPr>
          <p:cNvPr id="49" name="Rectangle 48">
            <a:extLst>
              <a:ext uri="{FF2B5EF4-FFF2-40B4-BE49-F238E27FC236}">
                <a16:creationId xmlns:a16="http://schemas.microsoft.com/office/drawing/2014/main" id="{28B7A112-1369-40C8-AFED-FF4F91D9AC25}"/>
              </a:ext>
            </a:extLst>
          </p:cNvPr>
          <p:cNvSpPr/>
          <p:nvPr/>
        </p:nvSpPr>
        <p:spPr>
          <a:xfrm>
            <a:off x="7874385" y="2003861"/>
            <a:ext cx="1950796" cy="3657741"/>
          </a:xfrm>
          <a:prstGeom prst="rect">
            <a:avLst/>
          </a:prstGeom>
          <a:solidFill>
            <a:srgbClr val="222A49">
              <a:alpha val="75000"/>
            </a:srgbClr>
          </a:solidFill>
          <a:ln>
            <a:noFill/>
          </a:ln>
          <a:effectLst>
            <a:innerShdw blurRad="63500" dist="50800" dir="108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Rectangle 49">
            <a:extLst>
              <a:ext uri="{FF2B5EF4-FFF2-40B4-BE49-F238E27FC236}">
                <a16:creationId xmlns:a16="http://schemas.microsoft.com/office/drawing/2014/main" id="{D77A85B8-D60F-47D0-B93D-AE38A9566756}"/>
              </a:ext>
            </a:extLst>
          </p:cNvPr>
          <p:cNvSpPr/>
          <p:nvPr/>
        </p:nvSpPr>
        <p:spPr>
          <a:xfrm>
            <a:off x="7874385" y="4157641"/>
            <a:ext cx="1950796" cy="1503961"/>
          </a:xfrm>
          <a:prstGeom prst="rect">
            <a:avLst/>
          </a:prstGeom>
          <a:blipFill dpi="0" rotWithShape="1">
            <a:blip r:embed="rId5"/>
            <a:srcRect/>
            <a:stretch>
              <a:fillRect/>
            </a:stretch>
          </a:blipFill>
          <a:ln>
            <a:noFill/>
          </a:ln>
          <a:effectLst>
            <a:innerShdw blurRad="63500" dist="50800" dir="10800000">
              <a:prstClr val="black">
                <a:alpha val="75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51" name="Group 50">
            <a:extLst>
              <a:ext uri="{FF2B5EF4-FFF2-40B4-BE49-F238E27FC236}">
                <a16:creationId xmlns:a16="http://schemas.microsoft.com/office/drawing/2014/main" id="{89FA9FB6-E8F4-4B92-B31F-268E08A6B7F0}"/>
              </a:ext>
            </a:extLst>
          </p:cNvPr>
          <p:cNvGrpSpPr/>
          <p:nvPr/>
        </p:nvGrpSpPr>
        <p:grpSpPr>
          <a:xfrm>
            <a:off x="9036749" y="2094127"/>
            <a:ext cx="788429" cy="426800"/>
            <a:chOff x="2590798" y="1642351"/>
            <a:chExt cx="1033725" cy="559587"/>
          </a:xfrm>
        </p:grpSpPr>
        <p:sp>
          <p:nvSpPr>
            <p:cNvPr id="53" name="Arrow: Pentagon 52">
              <a:extLst>
                <a:ext uri="{FF2B5EF4-FFF2-40B4-BE49-F238E27FC236}">
                  <a16:creationId xmlns:a16="http://schemas.microsoft.com/office/drawing/2014/main" id="{1F3E92E4-B49A-45B5-84DE-739BE8B056F2}"/>
                </a:ext>
              </a:extLst>
            </p:cNvPr>
            <p:cNvSpPr/>
            <p:nvPr/>
          </p:nvSpPr>
          <p:spPr>
            <a:xfrm rot="10800000">
              <a:off x="2590798" y="1676398"/>
              <a:ext cx="1033725" cy="516682"/>
            </a:xfrm>
            <a:prstGeom prst="homePlate">
              <a:avLst/>
            </a:prstGeom>
            <a:solidFill>
              <a:srgbClr val="2C3749"/>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4" name="TextBox 53">
              <a:extLst>
                <a:ext uri="{FF2B5EF4-FFF2-40B4-BE49-F238E27FC236}">
                  <a16:creationId xmlns:a16="http://schemas.microsoft.com/office/drawing/2014/main" id="{40CCD0A4-2D3D-4C05-BE92-A084A5714F2C}"/>
                </a:ext>
              </a:extLst>
            </p:cNvPr>
            <p:cNvSpPr txBox="1"/>
            <p:nvPr/>
          </p:nvSpPr>
          <p:spPr>
            <a:xfrm>
              <a:off x="2764761" y="1642351"/>
              <a:ext cx="685800" cy="559587"/>
            </a:xfrm>
            <a:prstGeom prst="rect">
              <a:avLst/>
            </a:prstGeom>
            <a:noFill/>
          </p:spPr>
          <p:txBody>
            <a:bodyPr wrap="square" rtlCol="0">
              <a:spAutoFit/>
            </a:bodyPr>
            <a:lstStyle/>
            <a:p>
              <a:pPr algn="ctr"/>
              <a:r>
                <a:rPr lang="en-US" sz="2000" b="1" dirty="0">
                  <a:solidFill>
                    <a:schemeClr val="bg1"/>
                  </a:solidFill>
                </a:rPr>
                <a:t>04</a:t>
              </a:r>
            </a:p>
          </p:txBody>
        </p:sp>
      </p:grpSp>
      <p:sp>
        <p:nvSpPr>
          <p:cNvPr id="52" name="TextBox 51">
            <a:extLst>
              <a:ext uri="{FF2B5EF4-FFF2-40B4-BE49-F238E27FC236}">
                <a16:creationId xmlns:a16="http://schemas.microsoft.com/office/drawing/2014/main" id="{71D14313-4D15-4130-96FD-17DD44B10031}"/>
              </a:ext>
            </a:extLst>
          </p:cNvPr>
          <p:cNvSpPr txBox="1"/>
          <p:nvPr/>
        </p:nvSpPr>
        <p:spPr>
          <a:xfrm>
            <a:off x="7868473" y="2335205"/>
            <a:ext cx="1938545" cy="1636614"/>
          </a:xfrm>
          <a:prstGeom prst="rect">
            <a:avLst/>
          </a:prstGeom>
          <a:noFill/>
        </p:spPr>
        <p:txBody>
          <a:bodyPr wrap="square" rtlCol="0">
            <a:spAutoFit/>
          </a:bodyPr>
          <a:lstStyle/>
          <a:p>
            <a:pPr defTabSz="1219170">
              <a:spcBef>
                <a:spcPct val="20000"/>
              </a:spcBef>
              <a:defRPr/>
            </a:pPr>
            <a:r>
              <a:rPr lang="en-US" sz="1250" b="1" dirty="0">
                <a:solidFill>
                  <a:schemeClr val="bg1"/>
                </a:solidFill>
                <a:latin typeface="Candara" panose="020E0502030303020204" pitchFamily="34" charset="0"/>
              </a:rPr>
              <a:t>LOREM IPSUM</a:t>
            </a:r>
          </a:p>
          <a:p>
            <a:pPr defTabSz="1219170">
              <a:spcBef>
                <a:spcPct val="20000"/>
              </a:spcBef>
              <a:defRPr/>
            </a:pPr>
            <a:endParaRPr lang="en-US" sz="700" b="1" dirty="0">
              <a:solidFill>
                <a:schemeClr val="bg1"/>
              </a:solidFill>
              <a:latin typeface="Candara" panose="020E0502030303020204" pitchFamily="34" charset="0"/>
            </a:endParaRPr>
          </a:p>
          <a:p>
            <a:pPr defTabSz="1219170">
              <a:spcBef>
                <a:spcPct val="20000"/>
              </a:spcBef>
              <a:defRPr/>
            </a:pPr>
            <a:r>
              <a:rPr lang="en-US" sz="1240" dirty="0">
                <a:solidFill>
                  <a:schemeClr val="bg1"/>
                </a:solidFill>
                <a:latin typeface="Candara" panose="020E0502030303020204" pitchFamily="34" charset="0"/>
              </a:rPr>
              <a:t>Lorem ipsum dolor sit amet, consectetur adipiscing elit, sed do eiusmod tempor incididunt. Lorem ipsum dolor sit amet</a:t>
            </a:r>
          </a:p>
        </p:txBody>
      </p:sp>
      <p:sp>
        <p:nvSpPr>
          <p:cNvPr id="57" name="Rectangle 56">
            <a:extLst>
              <a:ext uri="{FF2B5EF4-FFF2-40B4-BE49-F238E27FC236}">
                <a16:creationId xmlns:a16="http://schemas.microsoft.com/office/drawing/2014/main" id="{E92DFC6C-D33D-4579-9B83-9EF857DC04DE}"/>
              </a:ext>
            </a:extLst>
          </p:cNvPr>
          <p:cNvSpPr/>
          <p:nvPr/>
        </p:nvSpPr>
        <p:spPr>
          <a:xfrm>
            <a:off x="9820656" y="4089205"/>
            <a:ext cx="1690690" cy="1303433"/>
          </a:xfrm>
          <a:prstGeom prst="rect">
            <a:avLst/>
          </a:prstGeom>
          <a:blipFill dpi="0" rotWithShape="1">
            <a:blip r:embed="rId6"/>
            <a:srcRect/>
            <a:stretch>
              <a:fillRect/>
            </a:stretch>
          </a:blipFill>
          <a:ln>
            <a:noFill/>
          </a:ln>
          <a:effectLst>
            <a:innerShdw blurRad="63500" dist="50800" dir="10800000">
              <a:prstClr val="black">
                <a:alpha val="75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58" name="Group 57">
            <a:extLst>
              <a:ext uri="{FF2B5EF4-FFF2-40B4-BE49-F238E27FC236}">
                <a16:creationId xmlns:a16="http://schemas.microsoft.com/office/drawing/2014/main" id="{25212E8D-42C8-424D-987F-4F1357734ACA}"/>
              </a:ext>
            </a:extLst>
          </p:cNvPr>
          <p:cNvGrpSpPr/>
          <p:nvPr/>
        </p:nvGrpSpPr>
        <p:grpSpPr>
          <a:xfrm>
            <a:off x="10828041" y="2307527"/>
            <a:ext cx="683305" cy="364040"/>
            <a:chOff x="2590798" y="1642351"/>
            <a:chExt cx="1033725" cy="550729"/>
          </a:xfrm>
        </p:grpSpPr>
        <p:sp>
          <p:nvSpPr>
            <p:cNvPr id="60" name="Arrow: Pentagon 59">
              <a:extLst>
                <a:ext uri="{FF2B5EF4-FFF2-40B4-BE49-F238E27FC236}">
                  <a16:creationId xmlns:a16="http://schemas.microsoft.com/office/drawing/2014/main" id="{DAD7E6C8-4F33-4E71-813D-992BDCDCDBEB}"/>
                </a:ext>
              </a:extLst>
            </p:cNvPr>
            <p:cNvSpPr/>
            <p:nvPr/>
          </p:nvSpPr>
          <p:spPr>
            <a:xfrm rot="10800000">
              <a:off x="2590798" y="1676398"/>
              <a:ext cx="1033725" cy="516682"/>
            </a:xfrm>
            <a:prstGeom prst="homePlate">
              <a:avLst/>
            </a:prstGeom>
            <a:solidFill>
              <a:srgbClr val="62768F"/>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1" name="TextBox 60">
              <a:extLst>
                <a:ext uri="{FF2B5EF4-FFF2-40B4-BE49-F238E27FC236}">
                  <a16:creationId xmlns:a16="http://schemas.microsoft.com/office/drawing/2014/main" id="{1DEC1DBB-910D-4F95-B11E-BC6004786B9C}"/>
                </a:ext>
              </a:extLst>
            </p:cNvPr>
            <p:cNvSpPr txBox="1"/>
            <p:nvPr/>
          </p:nvSpPr>
          <p:spPr>
            <a:xfrm>
              <a:off x="2764760" y="1642351"/>
              <a:ext cx="685799" cy="546339"/>
            </a:xfrm>
            <a:prstGeom prst="rect">
              <a:avLst/>
            </a:prstGeom>
            <a:noFill/>
          </p:spPr>
          <p:txBody>
            <a:bodyPr wrap="square" rtlCol="0">
              <a:spAutoFit/>
            </a:bodyPr>
            <a:lstStyle/>
            <a:p>
              <a:pPr algn="ctr"/>
              <a:r>
                <a:rPr lang="en-US" sz="1600" b="1" dirty="0">
                  <a:solidFill>
                    <a:schemeClr val="bg1"/>
                  </a:solidFill>
                </a:rPr>
                <a:t>05</a:t>
              </a:r>
            </a:p>
          </p:txBody>
        </p:sp>
      </p:grpSp>
      <p:sp>
        <p:nvSpPr>
          <p:cNvPr id="59" name="TextBox 58">
            <a:extLst>
              <a:ext uri="{FF2B5EF4-FFF2-40B4-BE49-F238E27FC236}">
                <a16:creationId xmlns:a16="http://schemas.microsoft.com/office/drawing/2014/main" id="{4CC25378-813D-40F9-A09C-8F9C517BEF62}"/>
              </a:ext>
            </a:extLst>
          </p:cNvPr>
          <p:cNvSpPr txBox="1"/>
          <p:nvPr/>
        </p:nvSpPr>
        <p:spPr>
          <a:xfrm>
            <a:off x="9791546" y="2471927"/>
            <a:ext cx="1706163" cy="1566027"/>
          </a:xfrm>
          <a:prstGeom prst="rect">
            <a:avLst/>
          </a:prstGeom>
          <a:noFill/>
        </p:spPr>
        <p:txBody>
          <a:bodyPr wrap="square" rtlCol="0">
            <a:spAutoFit/>
          </a:bodyPr>
          <a:lstStyle/>
          <a:p>
            <a:pPr defTabSz="1219170">
              <a:spcBef>
                <a:spcPct val="20000"/>
              </a:spcBef>
              <a:defRPr/>
            </a:pPr>
            <a:r>
              <a:rPr lang="en-US" sz="1200" b="1" dirty="0">
                <a:solidFill>
                  <a:schemeClr val="bg1"/>
                </a:solidFill>
                <a:latin typeface="Candara" panose="020E0502030303020204" pitchFamily="34" charset="0"/>
              </a:rPr>
              <a:t>LOREM IPSUM</a:t>
            </a:r>
          </a:p>
          <a:p>
            <a:pPr defTabSz="1219170">
              <a:spcBef>
                <a:spcPct val="20000"/>
              </a:spcBef>
              <a:defRPr/>
            </a:pPr>
            <a:endParaRPr lang="en-US" sz="600" b="1" dirty="0">
              <a:solidFill>
                <a:schemeClr val="bg1"/>
              </a:solidFill>
              <a:latin typeface="Candara" panose="020E0502030303020204" pitchFamily="34" charset="0"/>
            </a:endParaRPr>
          </a:p>
          <a:p>
            <a:pPr defTabSz="1219170">
              <a:spcBef>
                <a:spcPct val="20000"/>
              </a:spcBef>
              <a:defRPr/>
            </a:pPr>
            <a:r>
              <a:rPr lang="en-US" sz="1220" dirty="0">
                <a:solidFill>
                  <a:schemeClr val="bg1"/>
                </a:solidFill>
                <a:latin typeface="Candara" panose="020E0502030303020204" pitchFamily="34" charset="0"/>
              </a:rPr>
              <a:t>Lorem ipsum dolor sit amet, consectetur adipiscing elit, sed do eiusmod tempor incididunt. Lorem ipsum dolor sit amet</a:t>
            </a:r>
          </a:p>
        </p:txBody>
      </p:sp>
      <p:sp>
        <p:nvSpPr>
          <p:cNvPr id="62" name="TextBox 61">
            <a:extLst>
              <a:ext uri="{FF2B5EF4-FFF2-40B4-BE49-F238E27FC236}">
                <a16:creationId xmlns:a16="http://schemas.microsoft.com/office/drawing/2014/main" id="{02098AA1-FE06-4683-B687-9D81AD01D710}"/>
              </a:ext>
            </a:extLst>
          </p:cNvPr>
          <p:cNvSpPr txBox="1"/>
          <p:nvPr/>
        </p:nvSpPr>
        <p:spPr>
          <a:xfrm>
            <a:off x="6310489" y="258228"/>
            <a:ext cx="5508978" cy="1046440"/>
          </a:xfrm>
          <a:prstGeom prst="rect">
            <a:avLst/>
          </a:prstGeom>
          <a:noFill/>
        </p:spPr>
        <p:txBody>
          <a:bodyPr wrap="square" rtlCol="0">
            <a:spAutoFit/>
          </a:bodyPr>
          <a:lstStyle/>
          <a:p>
            <a:pPr algn="r"/>
            <a:r>
              <a:rPr lang="en-US" sz="4400" dirty="0">
                <a:solidFill>
                  <a:schemeClr val="bg1"/>
                </a:solidFill>
                <a:latin typeface="Bernard MT Condensed" panose="02050806060905020404" pitchFamily="18" charset="0"/>
              </a:rPr>
              <a:t>TITLE GOES HERE</a:t>
            </a:r>
          </a:p>
          <a:p>
            <a:pPr algn="r"/>
            <a:r>
              <a:rPr lang="en-US" dirty="0">
                <a:solidFill>
                  <a:schemeClr val="bg1"/>
                </a:solidFill>
                <a:latin typeface="Candara" panose="020E0502030303020204" pitchFamily="34" charset="0"/>
              </a:rPr>
              <a:t>Your Subtitle</a:t>
            </a:r>
          </a:p>
        </p:txBody>
      </p:sp>
      <p:pic>
        <p:nvPicPr>
          <p:cNvPr id="33" name="Picture 32">
            <a:hlinkClick r:id="rId7"/>
            <a:extLst>
              <a:ext uri="{FF2B5EF4-FFF2-40B4-BE49-F238E27FC236}">
                <a16:creationId xmlns:a16="http://schemas.microsoft.com/office/drawing/2014/main" id="{18034630-1AD7-4574-AF5E-BA9F0C962298}"/>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26289107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62"/>
                                        </p:tgtEl>
                                        <p:attrNameLst>
                                          <p:attrName>style.visibility</p:attrName>
                                        </p:attrNameLst>
                                      </p:cBhvr>
                                      <p:to>
                                        <p:strVal val="visible"/>
                                      </p:to>
                                    </p:set>
                                    <p:animEffect transition="in" filter="wipe(left)">
                                      <p:cBhvr>
                                        <p:cTn id="7" dur="500"/>
                                        <p:tgtEl>
                                          <p:spTgt spid="62"/>
                                        </p:tgtEl>
                                      </p:cBhvr>
                                    </p:animEffect>
                                  </p:childTnLst>
                                </p:cTn>
                              </p:par>
                            </p:childTnLst>
                          </p:cTn>
                        </p:par>
                        <p:par>
                          <p:cTn id="8" fill="hold">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10"/>
                                        </p:tgtEl>
                                        <p:attrNameLst>
                                          <p:attrName>style.visibility</p:attrName>
                                        </p:attrNameLst>
                                      </p:cBhvr>
                                      <p:to>
                                        <p:strVal val="visible"/>
                                      </p:to>
                                    </p:set>
                                    <p:animEffect transition="in" filter="wipe(left)">
                                      <p:cBhvr>
                                        <p:cTn id="11" dur="500"/>
                                        <p:tgtEl>
                                          <p:spTgt spid="10"/>
                                        </p:tgtEl>
                                      </p:cBhvr>
                                    </p:animEffect>
                                  </p:childTnLst>
                                </p:cTn>
                              </p:par>
                            </p:childTnLst>
                          </p:cTn>
                        </p:par>
                        <p:par>
                          <p:cTn id="12" fill="hold">
                            <p:stCondLst>
                              <p:cond delay="1000"/>
                            </p:stCondLst>
                            <p:childTnLst>
                              <p:par>
                                <p:cTn id="13" presetID="22" presetClass="entr" presetSubtype="2" fill="hold" nodeType="afterEffect">
                                  <p:stCondLst>
                                    <p:cond delay="0"/>
                                  </p:stCondLst>
                                  <p:childTnLst>
                                    <p:set>
                                      <p:cBhvr>
                                        <p:cTn id="14" dur="1" fill="hold">
                                          <p:stCondLst>
                                            <p:cond delay="0"/>
                                          </p:stCondLst>
                                        </p:cTn>
                                        <p:tgtEl>
                                          <p:spTgt spid="32"/>
                                        </p:tgtEl>
                                        <p:attrNameLst>
                                          <p:attrName>style.visibility</p:attrName>
                                        </p:attrNameLst>
                                      </p:cBhvr>
                                      <p:to>
                                        <p:strVal val="visible"/>
                                      </p:to>
                                    </p:set>
                                    <p:animEffect transition="in" filter="wipe(right)">
                                      <p:cBhvr>
                                        <p:cTn id="15" dur="500"/>
                                        <p:tgtEl>
                                          <p:spTgt spid="32"/>
                                        </p:tgtEl>
                                      </p:cBhvr>
                                    </p:animEffect>
                                  </p:childTnLst>
                                </p:cTn>
                              </p:par>
                            </p:childTnLst>
                          </p:cTn>
                        </p:par>
                        <p:par>
                          <p:cTn id="16" fill="hold">
                            <p:stCondLst>
                              <p:cond delay="1500"/>
                            </p:stCondLst>
                            <p:childTnLst>
                              <p:par>
                                <p:cTn id="17" presetID="22" presetClass="entr" presetSubtype="1" fill="hold" grpId="0" nodeType="afterEffect">
                                  <p:stCondLst>
                                    <p:cond delay="0"/>
                                  </p:stCondLst>
                                  <p:childTnLst>
                                    <p:set>
                                      <p:cBhvr>
                                        <p:cTn id="18" dur="1" fill="hold">
                                          <p:stCondLst>
                                            <p:cond delay="0"/>
                                          </p:stCondLst>
                                        </p:cTn>
                                        <p:tgtEl>
                                          <p:spTgt spid="31"/>
                                        </p:tgtEl>
                                        <p:attrNameLst>
                                          <p:attrName>style.visibility</p:attrName>
                                        </p:attrNameLst>
                                      </p:cBhvr>
                                      <p:to>
                                        <p:strVal val="visible"/>
                                      </p:to>
                                    </p:set>
                                    <p:animEffect transition="in" filter="wipe(up)">
                                      <p:cBhvr>
                                        <p:cTn id="19" dur="500"/>
                                        <p:tgtEl>
                                          <p:spTgt spid="31"/>
                                        </p:tgtEl>
                                      </p:cBhvr>
                                    </p:animEffect>
                                  </p:childTnLst>
                                </p:cTn>
                              </p:par>
                            </p:childTnLst>
                          </p:cTn>
                        </p:par>
                        <p:par>
                          <p:cTn id="20" fill="hold">
                            <p:stCondLst>
                              <p:cond delay="2000"/>
                            </p:stCondLst>
                            <p:childTnLst>
                              <p:par>
                                <p:cTn id="21" presetID="22" presetClass="entr" presetSubtype="1" fill="hold" grpId="0" nodeType="afterEffect">
                                  <p:stCondLst>
                                    <p:cond delay="0"/>
                                  </p:stCondLst>
                                  <p:childTnLst>
                                    <p:set>
                                      <p:cBhvr>
                                        <p:cTn id="22" dur="1" fill="hold">
                                          <p:stCondLst>
                                            <p:cond delay="0"/>
                                          </p:stCondLst>
                                        </p:cTn>
                                        <p:tgtEl>
                                          <p:spTgt spid="3"/>
                                        </p:tgtEl>
                                        <p:attrNameLst>
                                          <p:attrName>style.visibility</p:attrName>
                                        </p:attrNameLst>
                                      </p:cBhvr>
                                      <p:to>
                                        <p:strVal val="visible"/>
                                      </p:to>
                                    </p:set>
                                    <p:animEffect transition="in" filter="wipe(up)">
                                      <p:cBhvr>
                                        <p:cTn id="23" dur="500"/>
                                        <p:tgtEl>
                                          <p:spTgt spid="3"/>
                                        </p:tgtEl>
                                      </p:cBhvr>
                                    </p:animEffect>
                                  </p:childTnLst>
                                </p:cTn>
                              </p:par>
                            </p:childTnLst>
                          </p:cTn>
                        </p:par>
                        <p:par>
                          <p:cTn id="24" fill="hold">
                            <p:stCondLst>
                              <p:cond delay="2500"/>
                            </p:stCondLst>
                            <p:childTnLst>
                              <p:par>
                                <p:cTn id="25" presetID="22" presetClass="entr" presetSubtype="8" fill="hold" grpId="0" nodeType="afterEffect">
                                  <p:stCondLst>
                                    <p:cond delay="0"/>
                                  </p:stCondLst>
                                  <p:childTnLst>
                                    <p:set>
                                      <p:cBhvr>
                                        <p:cTn id="26" dur="1" fill="hold">
                                          <p:stCondLst>
                                            <p:cond delay="0"/>
                                          </p:stCondLst>
                                        </p:cTn>
                                        <p:tgtEl>
                                          <p:spTgt spid="35"/>
                                        </p:tgtEl>
                                        <p:attrNameLst>
                                          <p:attrName>style.visibility</p:attrName>
                                        </p:attrNameLst>
                                      </p:cBhvr>
                                      <p:to>
                                        <p:strVal val="visible"/>
                                      </p:to>
                                    </p:set>
                                    <p:animEffect transition="in" filter="wipe(left)">
                                      <p:cBhvr>
                                        <p:cTn id="27" dur="500"/>
                                        <p:tgtEl>
                                          <p:spTgt spid="35"/>
                                        </p:tgtEl>
                                      </p:cBhvr>
                                    </p:animEffect>
                                  </p:childTnLst>
                                </p:cTn>
                              </p:par>
                            </p:childTnLst>
                          </p:cTn>
                        </p:par>
                        <p:par>
                          <p:cTn id="28" fill="hold">
                            <p:stCondLst>
                              <p:cond delay="3000"/>
                            </p:stCondLst>
                            <p:childTnLst>
                              <p:par>
                                <p:cTn id="29" presetID="22" presetClass="entr" presetSubtype="2" fill="hold" nodeType="afterEffect">
                                  <p:stCondLst>
                                    <p:cond delay="0"/>
                                  </p:stCondLst>
                                  <p:childTnLst>
                                    <p:set>
                                      <p:cBhvr>
                                        <p:cTn id="30" dur="1" fill="hold">
                                          <p:stCondLst>
                                            <p:cond delay="0"/>
                                          </p:stCondLst>
                                        </p:cTn>
                                        <p:tgtEl>
                                          <p:spTgt spid="37"/>
                                        </p:tgtEl>
                                        <p:attrNameLst>
                                          <p:attrName>style.visibility</p:attrName>
                                        </p:attrNameLst>
                                      </p:cBhvr>
                                      <p:to>
                                        <p:strVal val="visible"/>
                                      </p:to>
                                    </p:set>
                                    <p:animEffect transition="in" filter="wipe(right)">
                                      <p:cBhvr>
                                        <p:cTn id="31" dur="500"/>
                                        <p:tgtEl>
                                          <p:spTgt spid="37"/>
                                        </p:tgtEl>
                                      </p:cBhvr>
                                    </p:animEffect>
                                  </p:childTnLst>
                                </p:cTn>
                              </p:par>
                            </p:childTnLst>
                          </p:cTn>
                        </p:par>
                        <p:par>
                          <p:cTn id="32" fill="hold">
                            <p:stCondLst>
                              <p:cond delay="3500"/>
                            </p:stCondLst>
                            <p:childTnLst>
                              <p:par>
                                <p:cTn id="33" presetID="22" presetClass="entr" presetSubtype="1" fill="hold" grpId="0" nodeType="afterEffect">
                                  <p:stCondLst>
                                    <p:cond delay="0"/>
                                  </p:stCondLst>
                                  <p:childTnLst>
                                    <p:set>
                                      <p:cBhvr>
                                        <p:cTn id="34" dur="1" fill="hold">
                                          <p:stCondLst>
                                            <p:cond delay="0"/>
                                          </p:stCondLst>
                                        </p:cTn>
                                        <p:tgtEl>
                                          <p:spTgt spid="38"/>
                                        </p:tgtEl>
                                        <p:attrNameLst>
                                          <p:attrName>style.visibility</p:attrName>
                                        </p:attrNameLst>
                                      </p:cBhvr>
                                      <p:to>
                                        <p:strVal val="visible"/>
                                      </p:to>
                                    </p:set>
                                    <p:animEffect transition="in" filter="wipe(up)">
                                      <p:cBhvr>
                                        <p:cTn id="35" dur="500"/>
                                        <p:tgtEl>
                                          <p:spTgt spid="38"/>
                                        </p:tgtEl>
                                      </p:cBhvr>
                                    </p:animEffect>
                                  </p:childTnLst>
                                </p:cTn>
                              </p:par>
                            </p:childTnLst>
                          </p:cTn>
                        </p:par>
                        <p:par>
                          <p:cTn id="36" fill="hold">
                            <p:stCondLst>
                              <p:cond delay="4000"/>
                            </p:stCondLst>
                            <p:childTnLst>
                              <p:par>
                                <p:cTn id="37" presetID="22" presetClass="entr" presetSubtype="1" fill="hold" grpId="0" nodeType="afterEffect">
                                  <p:stCondLst>
                                    <p:cond delay="0"/>
                                  </p:stCondLst>
                                  <p:childTnLst>
                                    <p:set>
                                      <p:cBhvr>
                                        <p:cTn id="38" dur="1" fill="hold">
                                          <p:stCondLst>
                                            <p:cond delay="0"/>
                                          </p:stCondLst>
                                        </p:cTn>
                                        <p:tgtEl>
                                          <p:spTgt spid="36"/>
                                        </p:tgtEl>
                                        <p:attrNameLst>
                                          <p:attrName>style.visibility</p:attrName>
                                        </p:attrNameLst>
                                      </p:cBhvr>
                                      <p:to>
                                        <p:strVal val="visible"/>
                                      </p:to>
                                    </p:set>
                                    <p:animEffect transition="in" filter="wipe(up)">
                                      <p:cBhvr>
                                        <p:cTn id="39" dur="500"/>
                                        <p:tgtEl>
                                          <p:spTgt spid="36"/>
                                        </p:tgtEl>
                                      </p:cBhvr>
                                    </p:animEffect>
                                  </p:childTnLst>
                                </p:cTn>
                              </p:par>
                            </p:childTnLst>
                          </p:cTn>
                        </p:par>
                        <p:par>
                          <p:cTn id="40" fill="hold">
                            <p:stCondLst>
                              <p:cond delay="4500"/>
                            </p:stCondLst>
                            <p:childTnLst>
                              <p:par>
                                <p:cTn id="41" presetID="22" presetClass="entr" presetSubtype="8" fill="hold" grpId="0" nodeType="afterEffect">
                                  <p:stCondLst>
                                    <p:cond delay="0"/>
                                  </p:stCondLst>
                                  <p:childTnLst>
                                    <p:set>
                                      <p:cBhvr>
                                        <p:cTn id="42" dur="1" fill="hold">
                                          <p:stCondLst>
                                            <p:cond delay="0"/>
                                          </p:stCondLst>
                                        </p:cTn>
                                        <p:tgtEl>
                                          <p:spTgt spid="42"/>
                                        </p:tgtEl>
                                        <p:attrNameLst>
                                          <p:attrName>style.visibility</p:attrName>
                                        </p:attrNameLst>
                                      </p:cBhvr>
                                      <p:to>
                                        <p:strVal val="visible"/>
                                      </p:to>
                                    </p:set>
                                    <p:animEffect transition="in" filter="wipe(left)">
                                      <p:cBhvr>
                                        <p:cTn id="43" dur="500"/>
                                        <p:tgtEl>
                                          <p:spTgt spid="42"/>
                                        </p:tgtEl>
                                      </p:cBhvr>
                                    </p:animEffect>
                                  </p:childTnLst>
                                </p:cTn>
                              </p:par>
                            </p:childTnLst>
                          </p:cTn>
                        </p:par>
                        <p:par>
                          <p:cTn id="44" fill="hold">
                            <p:stCondLst>
                              <p:cond delay="5000"/>
                            </p:stCondLst>
                            <p:childTnLst>
                              <p:par>
                                <p:cTn id="45" presetID="22" presetClass="entr" presetSubtype="2" fill="hold" nodeType="afterEffect">
                                  <p:stCondLst>
                                    <p:cond delay="0"/>
                                  </p:stCondLst>
                                  <p:childTnLst>
                                    <p:set>
                                      <p:cBhvr>
                                        <p:cTn id="46" dur="1" fill="hold">
                                          <p:stCondLst>
                                            <p:cond delay="0"/>
                                          </p:stCondLst>
                                        </p:cTn>
                                        <p:tgtEl>
                                          <p:spTgt spid="44"/>
                                        </p:tgtEl>
                                        <p:attrNameLst>
                                          <p:attrName>style.visibility</p:attrName>
                                        </p:attrNameLst>
                                      </p:cBhvr>
                                      <p:to>
                                        <p:strVal val="visible"/>
                                      </p:to>
                                    </p:set>
                                    <p:animEffect transition="in" filter="wipe(right)">
                                      <p:cBhvr>
                                        <p:cTn id="47" dur="500"/>
                                        <p:tgtEl>
                                          <p:spTgt spid="44"/>
                                        </p:tgtEl>
                                      </p:cBhvr>
                                    </p:animEffect>
                                  </p:childTnLst>
                                </p:cTn>
                              </p:par>
                            </p:childTnLst>
                          </p:cTn>
                        </p:par>
                        <p:par>
                          <p:cTn id="48" fill="hold">
                            <p:stCondLst>
                              <p:cond delay="5500"/>
                            </p:stCondLst>
                            <p:childTnLst>
                              <p:par>
                                <p:cTn id="49" presetID="22" presetClass="entr" presetSubtype="1" fill="hold" grpId="0" nodeType="afterEffect">
                                  <p:stCondLst>
                                    <p:cond delay="0"/>
                                  </p:stCondLst>
                                  <p:childTnLst>
                                    <p:set>
                                      <p:cBhvr>
                                        <p:cTn id="50" dur="1" fill="hold">
                                          <p:stCondLst>
                                            <p:cond delay="0"/>
                                          </p:stCondLst>
                                        </p:cTn>
                                        <p:tgtEl>
                                          <p:spTgt spid="45"/>
                                        </p:tgtEl>
                                        <p:attrNameLst>
                                          <p:attrName>style.visibility</p:attrName>
                                        </p:attrNameLst>
                                      </p:cBhvr>
                                      <p:to>
                                        <p:strVal val="visible"/>
                                      </p:to>
                                    </p:set>
                                    <p:animEffect transition="in" filter="wipe(up)">
                                      <p:cBhvr>
                                        <p:cTn id="51" dur="500"/>
                                        <p:tgtEl>
                                          <p:spTgt spid="45"/>
                                        </p:tgtEl>
                                      </p:cBhvr>
                                    </p:animEffect>
                                  </p:childTnLst>
                                </p:cTn>
                              </p:par>
                            </p:childTnLst>
                          </p:cTn>
                        </p:par>
                        <p:par>
                          <p:cTn id="52" fill="hold">
                            <p:stCondLst>
                              <p:cond delay="6000"/>
                            </p:stCondLst>
                            <p:childTnLst>
                              <p:par>
                                <p:cTn id="53" presetID="22" presetClass="entr" presetSubtype="1" fill="hold" grpId="0" nodeType="afterEffect">
                                  <p:stCondLst>
                                    <p:cond delay="0"/>
                                  </p:stCondLst>
                                  <p:childTnLst>
                                    <p:set>
                                      <p:cBhvr>
                                        <p:cTn id="54" dur="1" fill="hold">
                                          <p:stCondLst>
                                            <p:cond delay="0"/>
                                          </p:stCondLst>
                                        </p:cTn>
                                        <p:tgtEl>
                                          <p:spTgt spid="43"/>
                                        </p:tgtEl>
                                        <p:attrNameLst>
                                          <p:attrName>style.visibility</p:attrName>
                                        </p:attrNameLst>
                                      </p:cBhvr>
                                      <p:to>
                                        <p:strVal val="visible"/>
                                      </p:to>
                                    </p:set>
                                    <p:animEffect transition="in" filter="wipe(up)">
                                      <p:cBhvr>
                                        <p:cTn id="55" dur="500"/>
                                        <p:tgtEl>
                                          <p:spTgt spid="43"/>
                                        </p:tgtEl>
                                      </p:cBhvr>
                                    </p:animEffect>
                                  </p:childTnLst>
                                </p:cTn>
                              </p:par>
                            </p:childTnLst>
                          </p:cTn>
                        </p:par>
                        <p:par>
                          <p:cTn id="56" fill="hold">
                            <p:stCondLst>
                              <p:cond delay="6500"/>
                            </p:stCondLst>
                            <p:childTnLst>
                              <p:par>
                                <p:cTn id="57" presetID="22" presetClass="entr" presetSubtype="8" fill="hold" grpId="0" nodeType="afterEffect">
                                  <p:stCondLst>
                                    <p:cond delay="0"/>
                                  </p:stCondLst>
                                  <p:childTnLst>
                                    <p:set>
                                      <p:cBhvr>
                                        <p:cTn id="58" dur="1" fill="hold">
                                          <p:stCondLst>
                                            <p:cond delay="0"/>
                                          </p:stCondLst>
                                        </p:cTn>
                                        <p:tgtEl>
                                          <p:spTgt spid="49"/>
                                        </p:tgtEl>
                                        <p:attrNameLst>
                                          <p:attrName>style.visibility</p:attrName>
                                        </p:attrNameLst>
                                      </p:cBhvr>
                                      <p:to>
                                        <p:strVal val="visible"/>
                                      </p:to>
                                    </p:set>
                                    <p:animEffect transition="in" filter="wipe(left)">
                                      <p:cBhvr>
                                        <p:cTn id="59" dur="500"/>
                                        <p:tgtEl>
                                          <p:spTgt spid="49"/>
                                        </p:tgtEl>
                                      </p:cBhvr>
                                    </p:animEffect>
                                  </p:childTnLst>
                                </p:cTn>
                              </p:par>
                            </p:childTnLst>
                          </p:cTn>
                        </p:par>
                        <p:par>
                          <p:cTn id="60" fill="hold">
                            <p:stCondLst>
                              <p:cond delay="7000"/>
                            </p:stCondLst>
                            <p:childTnLst>
                              <p:par>
                                <p:cTn id="61" presetID="22" presetClass="entr" presetSubtype="2" fill="hold" nodeType="afterEffect">
                                  <p:stCondLst>
                                    <p:cond delay="0"/>
                                  </p:stCondLst>
                                  <p:childTnLst>
                                    <p:set>
                                      <p:cBhvr>
                                        <p:cTn id="62" dur="1" fill="hold">
                                          <p:stCondLst>
                                            <p:cond delay="0"/>
                                          </p:stCondLst>
                                        </p:cTn>
                                        <p:tgtEl>
                                          <p:spTgt spid="51"/>
                                        </p:tgtEl>
                                        <p:attrNameLst>
                                          <p:attrName>style.visibility</p:attrName>
                                        </p:attrNameLst>
                                      </p:cBhvr>
                                      <p:to>
                                        <p:strVal val="visible"/>
                                      </p:to>
                                    </p:set>
                                    <p:animEffect transition="in" filter="wipe(right)">
                                      <p:cBhvr>
                                        <p:cTn id="63" dur="500"/>
                                        <p:tgtEl>
                                          <p:spTgt spid="51"/>
                                        </p:tgtEl>
                                      </p:cBhvr>
                                    </p:animEffect>
                                  </p:childTnLst>
                                </p:cTn>
                              </p:par>
                            </p:childTnLst>
                          </p:cTn>
                        </p:par>
                        <p:par>
                          <p:cTn id="64" fill="hold">
                            <p:stCondLst>
                              <p:cond delay="7500"/>
                            </p:stCondLst>
                            <p:childTnLst>
                              <p:par>
                                <p:cTn id="65" presetID="22" presetClass="entr" presetSubtype="1" fill="hold" grpId="0" nodeType="afterEffect">
                                  <p:stCondLst>
                                    <p:cond delay="0"/>
                                  </p:stCondLst>
                                  <p:childTnLst>
                                    <p:set>
                                      <p:cBhvr>
                                        <p:cTn id="66" dur="1" fill="hold">
                                          <p:stCondLst>
                                            <p:cond delay="0"/>
                                          </p:stCondLst>
                                        </p:cTn>
                                        <p:tgtEl>
                                          <p:spTgt spid="52"/>
                                        </p:tgtEl>
                                        <p:attrNameLst>
                                          <p:attrName>style.visibility</p:attrName>
                                        </p:attrNameLst>
                                      </p:cBhvr>
                                      <p:to>
                                        <p:strVal val="visible"/>
                                      </p:to>
                                    </p:set>
                                    <p:animEffect transition="in" filter="wipe(up)">
                                      <p:cBhvr>
                                        <p:cTn id="67" dur="500"/>
                                        <p:tgtEl>
                                          <p:spTgt spid="52"/>
                                        </p:tgtEl>
                                      </p:cBhvr>
                                    </p:animEffect>
                                  </p:childTnLst>
                                </p:cTn>
                              </p:par>
                            </p:childTnLst>
                          </p:cTn>
                        </p:par>
                        <p:par>
                          <p:cTn id="68" fill="hold">
                            <p:stCondLst>
                              <p:cond delay="8000"/>
                            </p:stCondLst>
                            <p:childTnLst>
                              <p:par>
                                <p:cTn id="69" presetID="22" presetClass="entr" presetSubtype="1" fill="hold" grpId="0" nodeType="afterEffect">
                                  <p:stCondLst>
                                    <p:cond delay="0"/>
                                  </p:stCondLst>
                                  <p:childTnLst>
                                    <p:set>
                                      <p:cBhvr>
                                        <p:cTn id="70" dur="1" fill="hold">
                                          <p:stCondLst>
                                            <p:cond delay="0"/>
                                          </p:stCondLst>
                                        </p:cTn>
                                        <p:tgtEl>
                                          <p:spTgt spid="50"/>
                                        </p:tgtEl>
                                        <p:attrNameLst>
                                          <p:attrName>style.visibility</p:attrName>
                                        </p:attrNameLst>
                                      </p:cBhvr>
                                      <p:to>
                                        <p:strVal val="visible"/>
                                      </p:to>
                                    </p:set>
                                    <p:animEffect transition="in" filter="wipe(up)">
                                      <p:cBhvr>
                                        <p:cTn id="71" dur="500"/>
                                        <p:tgtEl>
                                          <p:spTgt spid="50"/>
                                        </p:tgtEl>
                                      </p:cBhvr>
                                    </p:animEffect>
                                  </p:childTnLst>
                                </p:cTn>
                              </p:par>
                            </p:childTnLst>
                          </p:cTn>
                        </p:par>
                        <p:par>
                          <p:cTn id="72" fill="hold">
                            <p:stCondLst>
                              <p:cond delay="8500"/>
                            </p:stCondLst>
                            <p:childTnLst>
                              <p:par>
                                <p:cTn id="73" presetID="22" presetClass="entr" presetSubtype="8" fill="hold" grpId="0" nodeType="afterEffect">
                                  <p:stCondLst>
                                    <p:cond delay="0"/>
                                  </p:stCondLst>
                                  <p:childTnLst>
                                    <p:set>
                                      <p:cBhvr>
                                        <p:cTn id="74" dur="1" fill="hold">
                                          <p:stCondLst>
                                            <p:cond delay="0"/>
                                          </p:stCondLst>
                                        </p:cTn>
                                        <p:tgtEl>
                                          <p:spTgt spid="56"/>
                                        </p:tgtEl>
                                        <p:attrNameLst>
                                          <p:attrName>style.visibility</p:attrName>
                                        </p:attrNameLst>
                                      </p:cBhvr>
                                      <p:to>
                                        <p:strVal val="visible"/>
                                      </p:to>
                                    </p:set>
                                    <p:animEffect transition="in" filter="wipe(left)">
                                      <p:cBhvr>
                                        <p:cTn id="75" dur="500"/>
                                        <p:tgtEl>
                                          <p:spTgt spid="56"/>
                                        </p:tgtEl>
                                      </p:cBhvr>
                                    </p:animEffect>
                                  </p:childTnLst>
                                </p:cTn>
                              </p:par>
                            </p:childTnLst>
                          </p:cTn>
                        </p:par>
                        <p:par>
                          <p:cTn id="76" fill="hold">
                            <p:stCondLst>
                              <p:cond delay="9000"/>
                            </p:stCondLst>
                            <p:childTnLst>
                              <p:par>
                                <p:cTn id="77" presetID="22" presetClass="entr" presetSubtype="2" fill="hold" nodeType="afterEffect">
                                  <p:stCondLst>
                                    <p:cond delay="0"/>
                                  </p:stCondLst>
                                  <p:childTnLst>
                                    <p:set>
                                      <p:cBhvr>
                                        <p:cTn id="78" dur="1" fill="hold">
                                          <p:stCondLst>
                                            <p:cond delay="0"/>
                                          </p:stCondLst>
                                        </p:cTn>
                                        <p:tgtEl>
                                          <p:spTgt spid="58"/>
                                        </p:tgtEl>
                                        <p:attrNameLst>
                                          <p:attrName>style.visibility</p:attrName>
                                        </p:attrNameLst>
                                      </p:cBhvr>
                                      <p:to>
                                        <p:strVal val="visible"/>
                                      </p:to>
                                    </p:set>
                                    <p:animEffect transition="in" filter="wipe(right)">
                                      <p:cBhvr>
                                        <p:cTn id="79" dur="500"/>
                                        <p:tgtEl>
                                          <p:spTgt spid="58"/>
                                        </p:tgtEl>
                                      </p:cBhvr>
                                    </p:animEffect>
                                  </p:childTnLst>
                                </p:cTn>
                              </p:par>
                            </p:childTnLst>
                          </p:cTn>
                        </p:par>
                        <p:par>
                          <p:cTn id="80" fill="hold">
                            <p:stCondLst>
                              <p:cond delay="9500"/>
                            </p:stCondLst>
                            <p:childTnLst>
                              <p:par>
                                <p:cTn id="81" presetID="22" presetClass="entr" presetSubtype="1" fill="hold" grpId="0" nodeType="afterEffect">
                                  <p:stCondLst>
                                    <p:cond delay="0"/>
                                  </p:stCondLst>
                                  <p:childTnLst>
                                    <p:set>
                                      <p:cBhvr>
                                        <p:cTn id="82" dur="1" fill="hold">
                                          <p:stCondLst>
                                            <p:cond delay="0"/>
                                          </p:stCondLst>
                                        </p:cTn>
                                        <p:tgtEl>
                                          <p:spTgt spid="59"/>
                                        </p:tgtEl>
                                        <p:attrNameLst>
                                          <p:attrName>style.visibility</p:attrName>
                                        </p:attrNameLst>
                                      </p:cBhvr>
                                      <p:to>
                                        <p:strVal val="visible"/>
                                      </p:to>
                                    </p:set>
                                    <p:animEffect transition="in" filter="wipe(up)">
                                      <p:cBhvr>
                                        <p:cTn id="83" dur="500"/>
                                        <p:tgtEl>
                                          <p:spTgt spid="59"/>
                                        </p:tgtEl>
                                      </p:cBhvr>
                                    </p:animEffect>
                                  </p:childTnLst>
                                </p:cTn>
                              </p:par>
                            </p:childTnLst>
                          </p:cTn>
                        </p:par>
                        <p:par>
                          <p:cTn id="84" fill="hold">
                            <p:stCondLst>
                              <p:cond delay="10000"/>
                            </p:stCondLst>
                            <p:childTnLst>
                              <p:par>
                                <p:cTn id="85" presetID="22" presetClass="entr" presetSubtype="1" fill="hold" grpId="0" nodeType="afterEffect">
                                  <p:stCondLst>
                                    <p:cond delay="0"/>
                                  </p:stCondLst>
                                  <p:childTnLst>
                                    <p:set>
                                      <p:cBhvr>
                                        <p:cTn id="86" dur="1" fill="hold">
                                          <p:stCondLst>
                                            <p:cond delay="0"/>
                                          </p:stCondLst>
                                        </p:cTn>
                                        <p:tgtEl>
                                          <p:spTgt spid="57"/>
                                        </p:tgtEl>
                                        <p:attrNameLst>
                                          <p:attrName>style.visibility</p:attrName>
                                        </p:attrNameLst>
                                      </p:cBhvr>
                                      <p:to>
                                        <p:strVal val="visible"/>
                                      </p:to>
                                    </p:set>
                                    <p:animEffect transition="in" filter="wipe(up)">
                                      <p:cBhvr>
                                        <p:cTn id="87" dur="500"/>
                                        <p:tgtEl>
                                          <p:spTgt spid="5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6" grpId="0" animBg="1"/>
      <p:bldP spid="10" grpId="0" animBg="1"/>
      <p:bldP spid="3" grpId="0" animBg="1"/>
      <p:bldP spid="31" grpId="0"/>
      <p:bldP spid="35" grpId="0" animBg="1"/>
      <p:bldP spid="36" grpId="0" animBg="1"/>
      <p:bldP spid="38" grpId="0"/>
      <p:bldP spid="42" grpId="0" animBg="1"/>
      <p:bldP spid="43" grpId="0" animBg="1"/>
      <p:bldP spid="45" grpId="0"/>
      <p:bldP spid="49" grpId="0" animBg="1"/>
      <p:bldP spid="50" grpId="0" animBg="1"/>
      <p:bldP spid="52" grpId="0"/>
      <p:bldP spid="57" grpId="0" animBg="1"/>
      <p:bldP spid="59" grpId="0"/>
      <p:bldP spid="6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3" name="Picture 22">
            <a:hlinkClick r:id="rId2"/>
            <a:extLst>
              <a:ext uri="{FF2B5EF4-FFF2-40B4-BE49-F238E27FC236}">
                <a16:creationId xmlns:a16="http://schemas.microsoft.com/office/drawing/2014/main" id="{9AF1DF75-D1B1-41B8-9EB6-B0ABFC56735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a:t>
            </a:r>
            <a:r>
              <a:rPr lang="en-US" sz="1600" dirty="0">
                <a:solidFill>
                  <a:schemeClr val="bg1"/>
                </a:solidFill>
                <a:latin typeface="Candara" panose="020E0502030303020204" pitchFamily="34" charset="0"/>
              </a:rPr>
              <a:t>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2015-2019 sage-fox.com</a:t>
            </a:r>
          </a:p>
        </p:txBody>
      </p:sp>
      <p:pic>
        <p:nvPicPr>
          <p:cNvPr id="7" name="Picture 6">
            <a:hlinkClick r:id="rId2"/>
            <a:extLst>
              <a:ext uri="{FF2B5EF4-FFF2-40B4-BE49-F238E27FC236}">
                <a16:creationId xmlns:a16="http://schemas.microsoft.com/office/drawing/2014/main" id="{9F375AFA-7E81-4C25-9B2B-2E960E248D3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6" name="Picture 5">
            <a:hlinkClick r:id="rId2"/>
            <a:extLst>
              <a:ext uri="{FF2B5EF4-FFF2-40B4-BE49-F238E27FC236}">
                <a16:creationId xmlns:a16="http://schemas.microsoft.com/office/drawing/2014/main" id="{84041A2D-9A22-47D8-88F8-05FF91BA7FD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A20AF2FA-D05F-4F9F-87A3-C12871F4873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rgbClr val="D0D2D7"/>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There are many ways to help get the word out:</a:t>
            </a:r>
          </a:p>
          <a:p>
            <a:pPr marL="457200" indent="-457200">
              <a:buAutoNum type="arabicParenR"/>
            </a:pPr>
            <a:r>
              <a:rPr lang="en-US" sz="1600" dirty="0">
                <a:solidFill>
                  <a:srgbClr val="D0D2D7"/>
                </a:solidFill>
                <a:latin typeface="Candara" panose="020E0502030303020204" pitchFamily="34" charset="0"/>
              </a:rPr>
              <a:t>Social media likes and shares.</a:t>
            </a:r>
          </a:p>
          <a:p>
            <a:pPr marL="457200" indent="-457200">
              <a:buAutoNum type="arabicParenR"/>
            </a:pPr>
            <a:r>
              <a:rPr lang="en-US" sz="1600" dirty="0">
                <a:solidFill>
                  <a:srgbClr val="D0D2D7"/>
                </a:solidFill>
                <a:latin typeface="Candara" panose="020E0502030303020204" pitchFamily="34" charset="0"/>
              </a:rPr>
              <a:t>Forum posts in communities you are already members (please do not spam).</a:t>
            </a:r>
          </a:p>
          <a:p>
            <a:pPr marL="457200" indent="-457200">
              <a:buAutoNum type="arabicParenR"/>
            </a:pPr>
            <a:r>
              <a:rPr lang="en-US" sz="1600" dirty="0">
                <a:solidFill>
                  <a:srgbClr val="D0D2D7"/>
                </a:solidFill>
                <a:latin typeface="Candara" panose="020E0502030303020204" pitchFamily="34" charset="0"/>
              </a:rPr>
              <a:t>Telling classmates, teachers, coworkers about our PowerPoint Templates.</a:t>
            </a:r>
          </a:p>
          <a:p>
            <a:pPr marL="457200" indent="-457200">
              <a:buAutoNum type="arabicParenR"/>
            </a:pPr>
            <a:r>
              <a:rPr lang="en-US" sz="1600" dirty="0">
                <a:solidFill>
                  <a:srgbClr val="D0D2D7"/>
                </a:solidFill>
                <a:latin typeface="Candara" panose="020E0502030303020204" pitchFamily="34" charset="0"/>
              </a:rPr>
              <a:t>Placing one of our banners on your website, blog, etc.</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9B728EF0-D97B-4822-B85F-B27CB143607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1639</TotalTime>
  <Words>1364</Words>
  <Application>Microsoft Office PowerPoint</Application>
  <PresentationFormat>Widescreen</PresentationFormat>
  <Paragraphs>68</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33</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327</cp:revision>
  <dcterms:created xsi:type="dcterms:W3CDTF">2016-09-28T22:08:47Z</dcterms:created>
  <dcterms:modified xsi:type="dcterms:W3CDTF">2018-11-06T16:42:47Z</dcterms:modified>
</cp:coreProperties>
</file>