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4205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CBD8FD39-3B73-4A63-A289-711EC838210D}"/>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222A4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TextBox 62">
            <a:extLst>
              <a:ext uri="{FF2B5EF4-FFF2-40B4-BE49-F238E27FC236}">
                <a16:creationId xmlns:a16="http://schemas.microsoft.com/office/drawing/2014/main" id="{0BCE2EF5-DE96-4E8B-9334-289FD3079703}"/>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7" name="Oval 6">
            <a:extLst>
              <a:ext uri="{FF2B5EF4-FFF2-40B4-BE49-F238E27FC236}">
                <a16:creationId xmlns:a16="http://schemas.microsoft.com/office/drawing/2014/main" id="{350C4E15-8281-4740-8B75-A492419CC056}"/>
              </a:ext>
            </a:extLst>
          </p:cNvPr>
          <p:cNvSpPr>
            <a:spLocks noChangeAspect="1"/>
          </p:cNvSpPr>
          <p:nvPr/>
        </p:nvSpPr>
        <p:spPr>
          <a:xfrm rot="10800000">
            <a:off x="4828438" y="2759037"/>
            <a:ext cx="1737360" cy="17373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57520" y="372578"/>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159E946C-96CA-4D0C-B74C-552E01AFC6C6}"/>
              </a:ext>
            </a:extLst>
          </p:cNvPr>
          <p:cNvSpPr>
            <a:spLocks noChangeAspect="1"/>
          </p:cNvSpPr>
          <p:nvPr/>
        </p:nvSpPr>
        <p:spPr>
          <a:xfrm rot="10800000">
            <a:off x="4988457" y="2919057"/>
            <a:ext cx="1417320" cy="14173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C1FC825-ED41-434A-847F-FA0B94144C9C}"/>
              </a:ext>
            </a:extLst>
          </p:cNvPr>
          <p:cNvSpPr/>
          <p:nvPr/>
        </p:nvSpPr>
        <p:spPr>
          <a:xfrm rot="10800000">
            <a:off x="7924800" y="1219200"/>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gradFill flip="none" rotWithShape="1">
            <a:gsLst>
              <a:gs pos="0">
                <a:srgbClr val="EF3425"/>
              </a:gs>
              <a:gs pos="48000">
                <a:srgbClr val="FF4839"/>
              </a:gs>
              <a:gs pos="100000">
                <a:srgbClr val="FF5C4D"/>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 Box 10">
            <a:extLst>
              <a:ext uri="{FF2B5EF4-FFF2-40B4-BE49-F238E27FC236}">
                <a16:creationId xmlns:a16="http://schemas.microsoft.com/office/drawing/2014/main" id="{85FDE6ED-FAEC-4F31-97D4-461992E1D9F3}"/>
              </a:ext>
            </a:extLst>
          </p:cNvPr>
          <p:cNvSpPr txBox="1">
            <a:spLocks noChangeArrowheads="1"/>
          </p:cNvSpPr>
          <p:nvPr/>
        </p:nvSpPr>
        <p:spPr bwMode="auto">
          <a:xfrm>
            <a:off x="8866259" y="1327362"/>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10" name="Oval 9">
            <a:extLst>
              <a:ext uri="{FF2B5EF4-FFF2-40B4-BE49-F238E27FC236}">
                <a16:creationId xmlns:a16="http://schemas.microsoft.com/office/drawing/2014/main" id="{F91438A2-3FFE-45D7-B9CD-73E812ADD2C8}"/>
              </a:ext>
            </a:extLst>
          </p:cNvPr>
          <p:cNvSpPr>
            <a:spLocks noChangeAspect="1"/>
          </p:cNvSpPr>
          <p:nvPr/>
        </p:nvSpPr>
        <p:spPr>
          <a:xfrm rot="10800000">
            <a:off x="8123124" y="1328633"/>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71">
            <a:extLst>
              <a:ext uri="{FF2B5EF4-FFF2-40B4-BE49-F238E27FC236}">
                <a16:creationId xmlns:a16="http://schemas.microsoft.com/office/drawing/2014/main" id="{E3DF5246-4667-4D93-8380-19E46A5F2C04}"/>
              </a:ext>
            </a:extLst>
          </p:cNvPr>
          <p:cNvSpPr>
            <a:spLocks noChangeAspect="1" noEditPoints="1"/>
          </p:cNvSpPr>
          <p:nvPr/>
        </p:nvSpPr>
        <p:spPr bwMode="auto">
          <a:xfrm>
            <a:off x="5464231" y="3391821"/>
            <a:ext cx="409467"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3" name="Group 42">
            <a:extLst>
              <a:ext uri="{FF2B5EF4-FFF2-40B4-BE49-F238E27FC236}">
                <a16:creationId xmlns:a16="http://schemas.microsoft.com/office/drawing/2014/main" id="{BAAE6E29-248D-441E-B94B-3ACCD199FF55}"/>
              </a:ext>
            </a:extLst>
          </p:cNvPr>
          <p:cNvGrpSpPr/>
          <p:nvPr/>
        </p:nvGrpSpPr>
        <p:grpSpPr>
          <a:xfrm>
            <a:off x="6047638" y="1659441"/>
            <a:ext cx="1763233" cy="947196"/>
            <a:chOff x="4267200" y="1338804"/>
            <a:chExt cx="1763233" cy="947196"/>
          </a:xfrm>
        </p:grpSpPr>
        <p:cxnSp>
          <p:nvCxnSpPr>
            <p:cNvPr id="3" name="Straight Connector 2">
              <a:extLst>
                <a:ext uri="{FF2B5EF4-FFF2-40B4-BE49-F238E27FC236}">
                  <a16:creationId xmlns:a16="http://schemas.microsoft.com/office/drawing/2014/main" id="{0AC6FA5A-7AA7-446B-B6C3-AE5B26E2EE03}"/>
                </a:ext>
              </a:extLst>
            </p:cNvPr>
            <p:cNvCxnSpPr/>
            <p:nvPr/>
          </p:nvCxnSpPr>
          <p:spPr>
            <a:xfrm flipV="1">
              <a:off x="4267200" y="1350896"/>
              <a:ext cx="990600" cy="9351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BF7B79-ACDB-4DBB-AC38-59FA5C755002}"/>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sp>
        <p:nvSpPr>
          <p:cNvPr id="24" name="Freeform: Shape 23">
            <a:extLst>
              <a:ext uri="{FF2B5EF4-FFF2-40B4-BE49-F238E27FC236}">
                <a16:creationId xmlns:a16="http://schemas.microsoft.com/office/drawing/2014/main" id="{338CD262-9634-4C43-88F7-3A95B2C1ACB4}"/>
              </a:ext>
            </a:extLst>
          </p:cNvPr>
          <p:cNvSpPr/>
          <p:nvPr/>
        </p:nvSpPr>
        <p:spPr>
          <a:xfrm rot="10800000">
            <a:off x="7924800" y="2205409"/>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gradFill flip="none" rotWithShape="1">
            <a:gsLst>
              <a:gs pos="0">
                <a:srgbClr val="8397B1"/>
              </a:gs>
              <a:gs pos="48000">
                <a:srgbClr val="97ABC5"/>
              </a:gs>
              <a:gs pos="100000">
                <a:srgbClr val="ABBFD9"/>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ext Box 10">
            <a:extLst>
              <a:ext uri="{FF2B5EF4-FFF2-40B4-BE49-F238E27FC236}">
                <a16:creationId xmlns:a16="http://schemas.microsoft.com/office/drawing/2014/main" id="{23A344A6-04E5-489C-BE2A-2ECA0BB21ADC}"/>
              </a:ext>
            </a:extLst>
          </p:cNvPr>
          <p:cNvSpPr txBox="1">
            <a:spLocks noChangeArrowheads="1"/>
          </p:cNvSpPr>
          <p:nvPr/>
        </p:nvSpPr>
        <p:spPr bwMode="auto">
          <a:xfrm>
            <a:off x="8866259" y="2313571"/>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26" name="Oval 25">
            <a:extLst>
              <a:ext uri="{FF2B5EF4-FFF2-40B4-BE49-F238E27FC236}">
                <a16:creationId xmlns:a16="http://schemas.microsoft.com/office/drawing/2014/main" id="{551DEF7B-B2C1-4A11-9441-CD94CC126749}"/>
              </a:ext>
            </a:extLst>
          </p:cNvPr>
          <p:cNvSpPr>
            <a:spLocks noChangeAspect="1"/>
          </p:cNvSpPr>
          <p:nvPr/>
        </p:nvSpPr>
        <p:spPr>
          <a:xfrm rot="10800000">
            <a:off x="8123124" y="2314842"/>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4A5DC90-C1DA-4AE2-B4EC-447CD73FFD73}"/>
              </a:ext>
            </a:extLst>
          </p:cNvPr>
          <p:cNvSpPr/>
          <p:nvPr/>
        </p:nvSpPr>
        <p:spPr>
          <a:xfrm rot="10800000">
            <a:off x="7923478" y="3188694"/>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gradFill flip="none" rotWithShape="1">
            <a:gsLst>
              <a:gs pos="0">
                <a:srgbClr val="44546B"/>
              </a:gs>
              <a:gs pos="48000">
                <a:srgbClr val="58687F"/>
              </a:gs>
              <a:gs pos="100000">
                <a:srgbClr val="6C7C93"/>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 Box 10">
            <a:extLst>
              <a:ext uri="{FF2B5EF4-FFF2-40B4-BE49-F238E27FC236}">
                <a16:creationId xmlns:a16="http://schemas.microsoft.com/office/drawing/2014/main" id="{3ECA0F3E-A233-4DC3-A51F-8152501CC1A1}"/>
              </a:ext>
            </a:extLst>
          </p:cNvPr>
          <p:cNvSpPr txBox="1">
            <a:spLocks noChangeArrowheads="1"/>
          </p:cNvSpPr>
          <p:nvPr/>
        </p:nvSpPr>
        <p:spPr bwMode="auto">
          <a:xfrm>
            <a:off x="8864937" y="3296856"/>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1" name="Oval 30">
            <a:extLst>
              <a:ext uri="{FF2B5EF4-FFF2-40B4-BE49-F238E27FC236}">
                <a16:creationId xmlns:a16="http://schemas.microsoft.com/office/drawing/2014/main" id="{D9D7A3E4-D632-4EA0-85AC-0DF9F9F31016}"/>
              </a:ext>
            </a:extLst>
          </p:cNvPr>
          <p:cNvSpPr>
            <a:spLocks noChangeAspect="1"/>
          </p:cNvSpPr>
          <p:nvPr/>
        </p:nvSpPr>
        <p:spPr>
          <a:xfrm rot="10800000">
            <a:off x="8121802" y="3298127"/>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79B8242-F623-4968-A768-6FD589627E70}"/>
              </a:ext>
            </a:extLst>
          </p:cNvPr>
          <p:cNvSpPr/>
          <p:nvPr/>
        </p:nvSpPr>
        <p:spPr>
          <a:xfrm rot="10800000">
            <a:off x="7926958" y="4164605"/>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gradFill flip="none" rotWithShape="1">
            <a:gsLst>
              <a:gs pos="0">
                <a:srgbClr val="2C3749"/>
              </a:gs>
              <a:gs pos="48000">
                <a:srgbClr val="404B5D"/>
              </a:gs>
              <a:gs pos="100000">
                <a:srgbClr val="545F71"/>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ext Box 10">
            <a:extLst>
              <a:ext uri="{FF2B5EF4-FFF2-40B4-BE49-F238E27FC236}">
                <a16:creationId xmlns:a16="http://schemas.microsoft.com/office/drawing/2014/main" id="{92A3CA76-36DD-41CD-821B-BC4534255F97}"/>
              </a:ext>
            </a:extLst>
          </p:cNvPr>
          <p:cNvSpPr txBox="1">
            <a:spLocks noChangeArrowheads="1"/>
          </p:cNvSpPr>
          <p:nvPr/>
        </p:nvSpPr>
        <p:spPr bwMode="auto">
          <a:xfrm>
            <a:off x="8868417" y="4272767"/>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6" name="Oval 35">
            <a:extLst>
              <a:ext uri="{FF2B5EF4-FFF2-40B4-BE49-F238E27FC236}">
                <a16:creationId xmlns:a16="http://schemas.microsoft.com/office/drawing/2014/main" id="{9447A16F-FD53-4907-BD83-E468A7F669A2}"/>
              </a:ext>
            </a:extLst>
          </p:cNvPr>
          <p:cNvSpPr>
            <a:spLocks noChangeAspect="1"/>
          </p:cNvSpPr>
          <p:nvPr/>
        </p:nvSpPr>
        <p:spPr>
          <a:xfrm rot="10800000">
            <a:off x="8125282" y="4274038"/>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B9FBC80-88B4-408D-BCAE-209B4A86802D}"/>
              </a:ext>
            </a:extLst>
          </p:cNvPr>
          <p:cNvSpPr/>
          <p:nvPr/>
        </p:nvSpPr>
        <p:spPr>
          <a:xfrm rot="10800000">
            <a:off x="7905247" y="5146281"/>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gradFill flip="none" rotWithShape="1">
            <a:gsLst>
              <a:gs pos="0">
                <a:srgbClr val="62768F"/>
              </a:gs>
              <a:gs pos="48000">
                <a:srgbClr val="768AA3"/>
              </a:gs>
              <a:gs pos="100000">
                <a:srgbClr val="8A9EB7"/>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F3CE84B3-EBB6-45F9-B8A2-012A318E99C9}"/>
              </a:ext>
            </a:extLst>
          </p:cNvPr>
          <p:cNvSpPr txBox="1">
            <a:spLocks noChangeArrowheads="1"/>
          </p:cNvSpPr>
          <p:nvPr/>
        </p:nvSpPr>
        <p:spPr bwMode="auto">
          <a:xfrm>
            <a:off x="8846706" y="5254443"/>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41" name="Oval 40">
            <a:extLst>
              <a:ext uri="{FF2B5EF4-FFF2-40B4-BE49-F238E27FC236}">
                <a16:creationId xmlns:a16="http://schemas.microsoft.com/office/drawing/2014/main" id="{6095E925-1BDF-41B3-9B85-1B5B79C48BB0}"/>
              </a:ext>
            </a:extLst>
          </p:cNvPr>
          <p:cNvSpPr>
            <a:spLocks noChangeAspect="1"/>
          </p:cNvSpPr>
          <p:nvPr/>
        </p:nvSpPr>
        <p:spPr>
          <a:xfrm rot="10800000">
            <a:off x="8103571" y="5255714"/>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9">
            <a:extLst>
              <a:ext uri="{FF2B5EF4-FFF2-40B4-BE49-F238E27FC236}">
                <a16:creationId xmlns:a16="http://schemas.microsoft.com/office/drawing/2014/main" id="{804497C9-B9BE-4CC0-A25F-FFC78E950928}"/>
              </a:ext>
            </a:extLst>
          </p:cNvPr>
          <p:cNvSpPr>
            <a:spLocks noChangeAspect="1" noEditPoints="1"/>
          </p:cNvSpPr>
          <p:nvPr/>
        </p:nvSpPr>
        <p:spPr bwMode="auto">
          <a:xfrm>
            <a:off x="8342502" y="1512884"/>
            <a:ext cx="207937" cy="31089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01">
            <a:extLst>
              <a:ext uri="{FF2B5EF4-FFF2-40B4-BE49-F238E27FC236}">
                <a16:creationId xmlns:a16="http://schemas.microsoft.com/office/drawing/2014/main" id="{F9A554F4-FA9B-411B-BF0B-0A704E8B4FC5}"/>
              </a:ext>
            </a:extLst>
          </p:cNvPr>
          <p:cNvSpPr>
            <a:spLocks noChangeAspect="1" noEditPoints="1"/>
          </p:cNvSpPr>
          <p:nvPr/>
        </p:nvSpPr>
        <p:spPr bwMode="auto">
          <a:xfrm>
            <a:off x="8312526" y="3521812"/>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1">
            <a:extLst>
              <a:ext uri="{FF2B5EF4-FFF2-40B4-BE49-F238E27FC236}">
                <a16:creationId xmlns:a16="http://schemas.microsoft.com/office/drawing/2014/main" id="{9943C165-41B4-4A17-9C01-97E9A7C2FD68}"/>
              </a:ext>
            </a:extLst>
          </p:cNvPr>
          <p:cNvSpPr>
            <a:spLocks noChangeAspect="1" noEditPoints="1"/>
          </p:cNvSpPr>
          <p:nvPr/>
        </p:nvSpPr>
        <p:spPr bwMode="auto">
          <a:xfrm>
            <a:off x="8312526" y="4473912"/>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9" name="Freeform 91">
            <a:extLst>
              <a:ext uri="{FF2B5EF4-FFF2-40B4-BE49-F238E27FC236}">
                <a16:creationId xmlns:a16="http://schemas.microsoft.com/office/drawing/2014/main" id="{8BD68694-87E9-47AB-9AD2-F7EAB7C27800}"/>
              </a:ext>
            </a:extLst>
          </p:cNvPr>
          <p:cNvSpPr>
            <a:spLocks noChangeAspect="1" noEditPoints="1"/>
          </p:cNvSpPr>
          <p:nvPr/>
        </p:nvSpPr>
        <p:spPr bwMode="auto">
          <a:xfrm>
            <a:off x="8291261" y="5461454"/>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4" name="Group 43">
            <a:extLst>
              <a:ext uri="{FF2B5EF4-FFF2-40B4-BE49-F238E27FC236}">
                <a16:creationId xmlns:a16="http://schemas.microsoft.com/office/drawing/2014/main" id="{37ED9386-62C4-4E25-BF7C-A58C8571F150}"/>
              </a:ext>
            </a:extLst>
          </p:cNvPr>
          <p:cNvGrpSpPr/>
          <p:nvPr/>
        </p:nvGrpSpPr>
        <p:grpSpPr>
          <a:xfrm>
            <a:off x="6604101" y="2647746"/>
            <a:ext cx="1159356" cy="352896"/>
            <a:chOff x="4871077" y="1338804"/>
            <a:chExt cx="1159356" cy="352896"/>
          </a:xfrm>
        </p:grpSpPr>
        <p:cxnSp>
          <p:nvCxnSpPr>
            <p:cNvPr id="45" name="Straight Connector 44">
              <a:extLst>
                <a:ext uri="{FF2B5EF4-FFF2-40B4-BE49-F238E27FC236}">
                  <a16:creationId xmlns:a16="http://schemas.microsoft.com/office/drawing/2014/main" id="{474301E9-5BB8-48F8-9D7A-6CA442DED4F1}"/>
                </a:ext>
              </a:extLst>
            </p:cNvPr>
            <p:cNvCxnSpPr>
              <a:cxnSpLocks/>
            </p:cNvCxnSpPr>
            <p:nvPr/>
          </p:nvCxnSpPr>
          <p:spPr>
            <a:xfrm flipV="1">
              <a:off x="4871077" y="1350896"/>
              <a:ext cx="386723" cy="3408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C2BF24B-07F5-4993-BF30-5A5ECB269E5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FC9F091-49DB-4D78-B66A-906A68ED5CCA}"/>
              </a:ext>
            </a:extLst>
          </p:cNvPr>
          <p:cNvGrpSpPr/>
          <p:nvPr/>
        </p:nvGrpSpPr>
        <p:grpSpPr>
          <a:xfrm>
            <a:off x="6078563" y="4656418"/>
            <a:ext cx="1732308" cy="962277"/>
            <a:chOff x="4267200" y="2286000"/>
            <a:chExt cx="1732308" cy="962277"/>
          </a:xfrm>
        </p:grpSpPr>
        <p:cxnSp>
          <p:nvCxnSpPr>
            <p:cNvPr id="49" name="Straight Connector 48">
              <a:extLst>
                <a:ext uri="{FF2B5EF4-FFF2-40B4-BE49-F238E27FC236}">
                  <a16:creationId xmlns:a16="http://schemas.microsoft.com/office/drawing/2014/main" id="{36BEA066-E87E-4014-962B-8E819F2B6491}"/>
                </a:ext>
              </a:extLst>
            </p:cNvPr>
            <p:cNvCxnSpPr>
              <a:cxnSpLocks/>
            </p:cNvCxnSpPr>
            <p:nvPr/>
          </p:nvCxnSpPr>
          <p:spPr>
            <a:xfrm>
              <a:off x="4267200" y="2286000"/>
              <a:ext cx="959675" cy="951968"/>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6B0F4F7-FDEB-474E-9685-045E93E61F4F}"/>
                </a:ext>
              </a:extLst>
            </p:cNvPr>
            <p:cNvCxnSpPr>
              <a:cxnSpLocks/>
            </p:cNvCxnSpPr>
            <p:nvPr/>
          </p:nvCxnSpPr>
          <p:spPr>
            <a:xfrm flipH="1">
              <a:off x="5226876" y="3248277"/>
              <a:ext cx="772632" cy="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8E2F138A-1770-49F9-AEF6-014BF8EC247E}"/>
              </a:ext>
            </a:extLst>
          </p:cNvPr>
          <p:cNvGrpSpPr/>
          <p:nvPr/>
        </p:nvGrpSpPr>
        <p:grpSpPr>
          <a:xfrm>
            <a:off x="6604101" y="4262413"/>
            <a:ext cx="1196036" cy="378654"/>
            <a:chOff x="4834397" y="973460"/>
            <a:chExt cx="1196036" cy="378654"/>
          </a:xfrm>
        </p:grpSpPr>
        <p:cxnSp>
          <p:nvCxnSpPr>
            <p:cNvPr id="55" name="Straight Connector 54">
              <a:extLst>
                <a:ext uri="{FF2B5EF4-FFF2-40B4-BE49-F238E27FC236}">
                  <a16:creationId xmlns:a16="http://schemas.microsoft.com/office/drawing/2014/main" id="{B82600D4-DA32-47BD-A664-81A154AD2F52}"/>
                </a:ext>
              </a:extLst>
            </p:cNvPr>
            <p:cNvCxnSpPr>
              <a:cxnSpLocks/>
            </p:cNvCxnSpPr>
            <p:nvPr/>
          </p:nvCxnSpPr>
          <p:spPr>
            <a:xfrm>
              <a:off x="4834397" y="973460"/>
              <a:ext cx="423403" cy="377436"/>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86A7E78-08EA-424D-A81B-67F346694C1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cxnSp>
        <p:nvCxnSpPr>
          <p:cNvPr id="60" name="Straight Connector 59">
            <a:extLst>
              <a:ext uri="{FF2B5EF4-FFF2-40B4-BE49-F238E27FC236}">
                <a16:creationId xmlns:a16="http://schemas.microsoft.com/office/drawing/2014/main" id="{C3FACF64-F70E-4671-BB10-2948C57F40F1}"/>
              </a:ext>
            </a:extLst>
          </p:cNvPr>
          <p:cNvCxnSpPr>
            <a:cxnSpLocks/>
          </p:cNvCxnSpPr>
          <p:nvPr/>
        </p:nvCxnSpPr>
        <p:spPr>
          <a:xfrm flipH="1">
            <a:off x="6764123" y="3672282"/>
            <a:ext cx="1036014" cy="0"/>
          </a:xfrm>
          <a:prstGeom prst="line">
            <a:avLst/>
          </a:prstGeom>
          <a:ln w="1270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4" name="Text Box 10">
            <a:extLst>
              <a:ext uri="{FF2B5EF4-FFF2-40B4-BE49-F238E27FC236}">
                <a16:creationId xmlns:a16="http://schemas.microsoft.com/office/drawing/2014/main" id="{2A7F6B98-BB5D-4854-AF39-377801384970}"/>
              </a:ext>
            </a:extLst>
          </p:cNvPr>
          <p:cNvSpPr txBox="1">
            <a:spLocks noChangeArrowheads="1"/>
          </p:cNvSpPr>
          <p:nvPr/>
        </p:nvSpPr>
        <p:spPr bwMode="auto">
          <a:xfrm rot="18429617">
            <a:off x="5106840" y="3107931"/>
            <a:ext cx="1005840" cy="906158"/>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85858"/>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1ED93BE2-4E1C-4F6E-9C11-62F57836D082}"/>
              </a:ext>
            </a:extLst>
          </p:cNvPr>
          <p:cNvSpPr txBox="1">
            <a:spLocks noChangeArrowheads="1"/>
          </p:cNvSpPr>
          <p:nvPr/>
        </p:nvSpPr>
        <p:spPr bwMode="auto">
          <a:xfrm rot="8027978">
            <a:off x="5215603" y="3176489"/>
            <a:ext cx="1005840" cy="99804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85858"/>
                </a:solidFill>
                <a:latin typeface="Candara" panose="020E0502030303020204" pitchFamily="34" charset="0"/>
              </a:rPr>
              <a:t>LOREM IPSUM</a:t>
            </a:r>
          </a:p>
        </p:txBody>
      </p:sp>
      <p:sp>
        <p:nvSpPr>
          <p:cNvPr id="66" name="Freeform 41">
            <a:extLst>
              <a:ext uri="{FF2B5EF4-FFF2-40B4-BE49-F238E27FC236}">
                <a16:creationId xmlns:a16="http://schemas.microsoft.com/office/drawing/2014/main" id="{F1BCA99A-6FB7-47C6-B61F-C09277AA9A9D}"/>
              </a:ext>
            </a:extLst>
          </p:cNvPr>
          <p:cNvSpPr>
            <a:spLocks noChangeAspect="1" noEditPoints="1"/>
          </p:cNvSpPr>
          <p:nvPr/>
        </p:nvSpPr>
        <p:spPr bwMode="auto">
          <a:xfrm>
            <a:off x="8252344" y="2528488"/>
            <a:ext cx="388254" cy="301752"/>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FE1D003E-1C2F-4189-B2B7-13144347B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9834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wipe(left)">
                                      <p:cBhvr>
                                        <p:cTn id="10" dur="500"/>
                                        <p:tgtEl>
                                          <p:spTgt spid="6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3">
                                            <p:txEl>
                                              <p:pRg st="0" end="0"/>
                                            </p:txEl>
                                          </p:spTgt>
                                        </p:tgtEl>
                                        <p:attrNameLst>
                                          <p:attrName>style.visibility</p:attrName>
                                        </p:attrNameLst>
                                      </p:cBhvr>
                                      <p:to>
                                        <p:strVal val="visible"/>
                                      </p:to>
                                    </p:set>
                                    <p:animEffect transition="in" filter="fade">
                                      <p:cBhvr>
                                        <p:cTn id="14" dur="500"/>
                                        <p:tgtEl>
                                          <p:spTgt spid="63">
                                            <p:txEl>
                                              <p:pRg st="0" end="0"/>
                                            </p:txEl>
                                          </p:spTgt>
                                        </p:tgtEl>
                                      </p:cBhvr>
                                    </p:animEffect>
                                    <p:anim calcmode="lin" valueType="num">
                                      <p:cBhvr>
                                        <p:cTn id="15"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3">
                                            <p:txEl>
                                              <p:pRg st="2" end="2"/>
                                            </p:txEl>
                                          </p:spTgt>
                                        </p:tgtEl>
                                        <p:attrNameLst>
                                          <p:attrName>style.visibility</p:attrName>
                                        </p:attrNameLst>
                                      </p:cBhvr>
                                      <p:to>
                                        <p:strVal val="visible"/>
                                      </p:to>
                                    </p:set>
                                    <p:animEffect transition="in" filter="fade">
                                      <p:cBhvr>
                                        <p:cTn id="20" dur="500"/>
                                        <p:tgtEl>
                                          <p:spTgt spid="63">
                                            <p:txEl>
                                              <p:pRg st="2" end="2"/>
                                            </p:txEl>
                                          </p:spTgt>
                                        </p:tgtEl>
                                      </p:cBhvr>
                                    </p:animEffect>
                                    <p:anim calcmode="lin" valueType="num">
                                      <p:cBhvr>
                                        <p:cTn id="21" dur="5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3">
                                            <p:txEl>
                                              <p:pRg st="4" end="4"/>
                                            </p:txEl>
                                          </p:spTgt>
                                        </p:tgtEl>
                                        <p:attrNameLst>
                                          <p:attrName>style.visibility</p:attrName>
                                        </p:attrNameLst>
                                      </p:cBhvr>
                                      <p:to>
                                        <p:strVal val="visible"/>
                                      </p:to>
                                    </p:set>
                                    <p:animEffect transition="in" filter="fade">
                                      <p:cBhvr>
                                        <p:cTn id="26" dur="500"/>
                                        <p:tgtEl>
                                          <p:spTgt spid="63">
                                            <p:txEl>
                                              <p:pRg st="4" end="4"/>
                                            </p:txEl>
                                          </p:spTgt>
                                        </p:tgtEl>
                                      </p:cBhvr>
                                    </p:animEffect>
                                    <p:anim calcmode="lin" valueType="num">
                                      <p:cBhvr>
                                        <p:cTn id="27" dur="500" fill="hold"/>
                                        <p:tgtEl>
                                          <p:spTgt spid="6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3">
                                            <p:txEl>
                                              <p:pRg st="6" end="6"/>
                                            </p:txEl>
                                          </p:spTgt>
                                        </p:tgtEl>
                                        <p:attrNameLst>
                                          <p:attrName>style.visibility</p:attrName>
                                        </p:attrNameLst>
                                      </p:cBhvr>
                                      <p:to>
                                        <p:strVal val="visible"/>
                                      </p:to>
                                    </p:set>
                                    <p:animEffect transition="in" filter="fade">
                                      <p:cBhvr>
                                        <p:cTn id="32" dur="500"/>
                                        <p:tgtEl>
                                          <p:spTgt spid="63">
                                            <p:txEl>
                                              <p:pRg st="6" end="6"/>
                                            </p:txEl>
                                          </p:spTgt>
                                        </p:tgtEl>
                                      </p:cBhvr>
                                    </p:animEffect>
                                    <p:anim calcmode="lin" valueType="num">
                                      <p:cBhvr>
                                        <p:cTn id="33" dur="500" fill="hold"/>
                                        <p:tgtEl>
                                          <p:spTgt spid="63">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3">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3">
                                            <p:txEl>
                                              <p:pRg st="8" end="8"/>
                                            </p:txEl>
                                          </p:spTgt>
                                        </p:tgtEl>
                                        <p:attrNameLst>
                                          <p:attrName>style.visibility</p:attrName>
                                        </p:attrNameLst>
                                      </p:cBhvr>
                                      <p:to>
                                        <p:strVal val="visible"/>
                                      </p:to>
                                    </p:set>
                                    <p:animEffect transition="in" filter="fade">
                                      <p:cBhvr>
                                        <p:cTn id="38" dur="500"/>
                                        <p:tgtEl>
                                          <p:spTgt spid="63">
                                            <p:txEl>
                                              <p:pRg st="8" end="8"/>
                                            </p:txEl>
                                          </p:spTgt>
                                        </p:tgtEl>
                                      </p:cBhvr>
                                    </p:animEffect>
                                    <p:anim calcmode="lin" valueType="num">
                                      <p:cBhvr>
                                        <p:cTn id="39" dur="500" fill="hold"/>
                                        <p:tgtEl>
                                          <p:spTgt spid="63">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3">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3">
                                            <p:txEl>
                                              <p:pRg st="10" end="10"/>
                                            </p:txEl>
                                          </p:spTgt>
                                        </p:tgtEl>
                                        <p:attrNameLst>
                                          <p:attrName>style.visibility</p:attrName>
                                        </p:attrNameLst>
                                      </p:cBhvr>
                                      <p:to>
                                        <p:strVal val="visible"/>
                                      </p:to>
                                    </p:set>
                                    <p:animEffect transition="in" filter="fade">
                                      <p:cBhvr>
                                        <p:cTn id="44" dur="500"/>
                                        <p:tgtEl>
                                          <p:spTgt spid="63">
                                            <p:txEl>
                                              <p:pRg st="10" end="10"/>
                                            </p:txEl>
                                          </p:spTgt>
                                        </p:tgtEl>
                                      </p:cBhvr>
                                    </p:animEffect>
                                    <p:anim calcmode="lin" valueType="num">
                                      <p:cBhvr>
                                        <p:cTn id="45" dur="500" fill="hold"/>
                                        <p:tgtEl>
                                          <p:spTgt spid="63">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3">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ppt_w</p:attrName>
                                        </p:attrNameLst>
                                      </p:cBhvr>
                                      <p:tavLst>
                                        <p:tav tm="0">
                                          <p:val>
                                            <p:fltVal val="0"/>
                                          </p:val>
                                        </p:tav>
                                        <p:tav tm="100000">
                                          <p:val>
                                            <p:strVal val="#ppt_w"/>
                                          </p:val>
                                        </p:tav>
                                      </p:tavLst>
                                    </p:anim>
                                    <p:anim calcmode="lin" valueType="num">
                                      <p:cBhvr>
                                        <p:cTn id="51" dur="500" fill="hold"/>
                                        <p:tgtEl>
                                          <p:spTgt spid="7"/>
                                        </p:tgtEl>
                                        <p:attrNameLst>
                                          <p:attrName>ppt_h</p:attrName>
                                        </p:attrNameLst>
                                      </p:cBhvr>
                                      <p:tavLst>
                                        <p:tav tm="0">
                                          <p:val>
                                            <p:fltVal val="0"/>
                                          </p:val>
                                        </p:tav>
                                        <p:tav tm="100000">
                                          <p:val>
                                            <p:strVal val="#ppt_h"/>
                                          </p:val>
                                        </p:tav>
                                      </p:tavLst>
                                    </p:anim>
                                    <p:animEffect transition="in" filter="fade">
                                      <p:cBhvr>
                                        <p:cTn id="52" dur="500"/>
                                        <p:tgtEl>
                                          <p:spTgt spid="7"/>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500" fill="hold"/>
                                        <p:tgtEl>
                                          <p:spTgt spid="15"/>
                                        </p:tgtEl>
                                        <p:attrNameLst>
                                          <p:attrName>ppt_w</p:attrName>
                                        </p:attrNameLst>
                                      </p:cBhvr>
                                      <p:tavLst>
                                        <p:tav tm="0">
                                          <p:val>
                                            <p:fltVal val="0"/>
                                          </p:val>
                                        </p:tav>
                                        <p:tav tm="100000">
                                          <p:val>
                                            <p:strVal val="#ppt_w"/>
                                          </p:val>
                                        </p:tav>
                                      </p:tavLst>
                                    </p:anim>
                                    <p:anim calcmode="lin" valueType="num">
                                      <p:cBhvr>
                                        <p:cTn id="61" dur="500" fill="hold"/>
                                        <p:tgtEl>
                                          <p:spTgt spid="15"/>
                                        </p:tgtEl>
                                        <p:attrNameLst>
                                          <p:attrName>ppt_h</p:attrName>
                                        </p:attrNameLst>
                                      </p:cBhvr>
                                      <p:tavLst>
                                        <p:tav tm="0">
                                          <p:val>
                                            <p:fltVal val="0"/>
                                          </p:val>
                                        </p:tav>
                                        <p:tav tm="100000">
                                          <p:val>
                                            <p:strVal val="#ppt_h"/>
                                          </p:val>
                                        </p:tav>
                                      </p:tavLst>
                                    </p:anim>
                                    <p:animEffect transition="in" filter="fade">
                                      <p:cBhvr>
                                        <p:cTn id="62" dur="500"/>
                                        <p:tgtEl>
                                          <p:spTgt spid="15"/>
                                        </p:tgtEl>
                                      </p:cBhvr>
                                    </p:animEffect>
                                  </p:childTnLst>
                                </p:cTn>
                              </p:par>
                            </p:childTnLst>
                          </p:cTn>
                        </p:par>
                        <p:par>
                          <p:cTn id="63" fill="hold">
                            <p:stCondLst>
                              <p:cond delay="4000"/>
                            </p:stCondLst>
                            <p:childTnLst>
                              <p:par>
                                <p:cTn id="64" presetID="31" presetClass="entr" presetSubtype="0"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p:cTn id="66" dur="1000" fill="hold"/>
                                        <p:tgtEl>
                                          <p:spTgt spid="64"/>
                                        </p:tgtEl>
                                        <p:attrNameLst>
                                          <p:attrName>ppt_w</p:attrName>
                                        </p:attrNameLst>
                                      </p:cBhvr>
                                      <p:tavLst>
                                        <p:tav tm="0">
                                          <p:val>
                                            <p:fltVal val="0"/>
                                          </p:val>
                                        </p:tav>
                                        <p:tav tm="100000">
                                          <p:val>
                                            <p:strVal val="#ppt_w"/>
                                          </p:val>
                                        </p:tav>
                                      </p:tavLst>
                                    </p:anim>
                                    <p:anim calcmode="lin" valueType="num">
                                      <p:cBhvr>
                                        <p:cTn id="67" dur="1000" fill="hold"/>
                                        <p:tgtEl>
                                          <p:spTgt spid="64"/>
                                        </p:tgtEl>
                                        <p:attrNameLst>
                                          <p:attrName>ppt_h</p:attrName>
                                        </p:attrNameLst>
                                      </p:cBhvr>
                                      <p:tavLst>
                                        <p:tav tm="0">
                                          <p:val>
                                            <p:fltVal val="0"/>
                                          </p:val>
                                        </p:tav>
                                        <p:tav tm="100000">
                                          <p:val>
                                            <p:strVal val="#ppt_h"/>
                                          </p:val>
                                        </p:tav>
                                      </p:tavLst>
                                    </p:anim>
                                    <p:anim calcmode="lin" valueType="num">
                                      <p:cBhvr>
                                        <p:cTn id="68" dur="1000" fill="hold"/>
                                        <p:tgtEl>
                                          <p:spTgt spid="64"/>
                                        </p:tgtEl>
                                        <p:attrNameLst>
                                          <p:attrName>style.rotation</p:attrName>
                                        </p:attrNameLst>
                                      </p:cBhvr>
                                      <p:tavLst>
                                        <p:tav tm="0">
                                          <p:val>
                                            <p:fltVal val="90"/>
                                          </p:val>
                                        </p:tav>
                                        <p:tav tm="100000">
                                          <p:val>
                                            <p:fltVal val="0"/>
                                          </p:val>
                                        </p:tav>
                                      </p:tavLst>
                                    </p:anim>
                                    <p:animEffect transition="in" filter="fade">
                                      <p:cBhvr>
                                        <p:cTn id="69" dur="1000"/>
                                        <p:tgtEl>
                                          <p:spTgt spid="64"/>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p:cTn id="72" dur="1000" fill="hold"/>
                                        <p:tgtEl>
                                          <p:spTgt spid="65"/>
                                        </p:tgtEl>
                                        <p:attrNameLst>
                                          <p:attrName>ppt_w</p:attrName>
                                        </p:attrNameLst>
                                      </p:cBhvr>
                                      <p:tavLst>
                                        <p:tav tm="0">
                                          <p:val>
                                            <p:fltVal val="0"/>
                                          </p:val>
                                        </p:tav>
                                        <p:tav tm="100000">
                                          <p:val>
                                            <p:strVal val="#ppt_w"/>
                                          </p:val>
                                        </p:tav>
                                      </p:tavLst>
                                    </p:anim>
                                    <p:anim calcmode="lin" valueType="num">
                                      <p:cBhvr>
                                        <p:cTn id="73" dur="1000" fill="hold"/>
                                        <p:tgtEl>
                                          <p:spTgt spid="65"/>
                                        </p:tgtEl>
                                        <p:attrNameLst>
                                          <p:attrName>ppt_h</p:attrName>
                                        </p:attrNameLst>
                                      </p:cBhvr>
                                      <p:tavLst>
                                        <p:tav tm="0">
                                          <p:val>
                                            <p:fltVal val="0"/>
                                          </p:val>
                                        </p:tav>
                                        <p:tav tm="100000">
                                          <p:val>
                                            <p:strVal val="#ppt_h"/>
                                          </p:val>
                                        </p:tav>
                                      </p:tavLst>
                                    </p:anim>
                                    <p:anim calcmode="lin" valueType="num">
                                      <p:cBhvr>
                                        <p:cTn id="74" dur="1000" fill="hold"/>
                                        <p:tgtEl>
                                          <p:spTgt spid="65"/>
                                        </p:tgtEl>
                                        <p:attrNameLst>
                                          <p:attrName>style.rotation</p:attrName>
                                        </p:attrNameLst>
                                      </p:cBhvr>
                                      <p:tavLst>
                                        <p:tav tm="0">
                                          <p:val>
                                            <p:fltVal val="90"/>
                                          </p:val>
                                        </p:tav>
                                        <p:tav tm="100000">
                                          <p:val>
                                            <p:fltVal val="0"/>
                                          </p:val>
                                        </p:tav>
                                      </p:tavLst>
                                    </p:anim>
                                    <p:animEffect transition="in" filter="fade">
                                      <p:cBhvr>
                                        <p:cTn id="75" dur="1000"/>
                                        <p:tgtEl>
                                          <p:spTgt spid="65"/>
                                        </p:tgtEl>
                                      </p:cBhvr>
                                    </p:animEffect>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wipe(left)">
                                      <p:cBhvr>
                                        <p:cTn id="79" dur="500"/>
                                        <p:tgtEl>
                                          <p:spTgt spid="43"/>
                                        </p:tgtEl>
                                      </p:cBhvr>
                                    </p:animEffect>
                                  </p:childTnLst>
                                </p:cTn>
                              </p:par>
                            </p:childTnLst>
                          </p:cTn>
                        </p:par>
                        <p:par>
                          <p:cTn id="80" fill="hold">
                            <p:stCondLst>
                              <p:cond delay="5500"/>
                            </p:stCondLst>
                            <p:childTnLst>
                              <p:par>
                                <p:cTn id="81" presetID="2" presetClass="entr" presetSubtype="2"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1+#ppt_w/2"/>
                                          </p:val>
                                        </p:tav>
                                        <p:tav tm="100000">
                                          <p:val>
                                            <p:strVal val="#ppt_x"/>
                                          </p:val>
                                        </p:tav>
                                      </p:tavLst>
                                    </p:anim>
                                    <p:anim calcmode="lin" valueType="num">
                                      <p:cBhvr additive="base">
                                        <p:cTn id="84" dur="500" fill="hold"/>
                                        <p:tgtEl>
                                          <p:spTgt spid="13"/>
                                        </p:tgtEl>
                                        <p:attrNameLst>
                                          <p:attrName>ppt_y</p:attrName>
                                        </p:attrNameLst>
                                      </p:cBhvr>
                                      <p:tavLst>
                                        <p:tav tm="0">
                                          <p:val>
                                            <p:strVal val="#ppt_y"/>
                                          </p:val>
                                        </p:tav>
                                        <p:tav tm="100000">
                                          <p:val>
                                            <p:strVal val="#ppt_y"/>
                                          </p:val>
                                        </p:tav>
                                      </p:tavLst>
                                    </p:anim>
                                  </p:childTnLst>
                                </p:cTn>
                              </p:par>
                            </p:childTnLst>
                          </p:cTn>
                        </p:par>
                        <p:par>
                          <p:cTn id="85" fill="hold">
                            <p:stCondLst>
                              <p:cond delay="6000"/>
                            </p:stCondLst>
                            <p:childTnLst>
                              <p:par>
                                <p:cTn id="86" presetID="53" presetClass="entr" presetSubtype="16" fill="hold" grpId="0" nodeType="after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p:cTn id="88" dur="500" fill="hold"/>
                                        <p:tgtEl>
                                          <p:spTgt spid="10"/>
                                        </p:tgtEl>
                                        <p:attrNameLst>
                                          <p:attrName>ppt_w</p:attrName>
                                        </p:attrNameLst>
                                      </p:cBhvr>
                                      <p:tavLst>
                                        <p:tav tm="0">
                                          <p:val>
                                            <p:fltVal val="0"/>
                                          </p:val>
                                        </p:tav>
                                        <p:tav tm="100000">
                                          <p:val>
                                            <p:strVal val="#ppt_w"/>
                                          </p:val>
                                        </p:tav>
                                      </p:tavLst>
                                    </p:anim>
                                    <p:anim calcmode="lin" valueType="num">
                                      <p:cBhvr>
                                        <p:cTn id="89" dur="500" fill="hold"/>
                                        <p:tgtEl>
                                          <p:spTgt spid="10"/>
                                        </p:tgtEl>
                                        <p:attrNameLst>
                                          <p:attrName>ppt_h</p:attrName>
                                        </p:attrNameLst>
                                      </p:cBhvr>
                                      <p:tavLst>
                                        <p:tav tm="0">
                                          <p:val>
                                            <p:fltVal val="0"/>
                                          </p:val>
                                        </p:tav>
                                        <p:tav tm="100000">
                                          <p:val>
                                            <p:strVal val="#ppt_h"/>
                                          </p:val>
                                        </p:tav>
                                      </p:tavLst>
                                    </p:anim>
                                    <p:animEffect transition="in" filter="fade">
                                      <p:cBhvr>
                                        <p:cTn id="90" dur="500"/>
                                        <p:tgtEl>
                                          <p:spTgt spid="1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6500"/>
                            </p:stCondLst>
                            <p:childTnLst>
                              <p:par>
                                <p:cTn id="97" presetID="22" presetClass="entr" presetSubtype="8" fill="hold" grpId="0" nodeType="after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wipe(left)">
                                      <p:cBhvr>
                                        <p:cTn id="99" dur="500"/>
                                        <p:tgtEl>
                                          <p:spTgt spid="14"/>
                                        </p:tgtEl>
                                      </p:cBhvr>
                                    </p:animEffect>
                                  </p:childTnLst>
                                </p:cTn>
                              </p:par>
                            </p:childTnLst>
                          </p:cTn>
                        </p:par>
                        <p:par>
                          <p:cTn id="100" fill="hold">
                            <p:stCondLst>
                              <p:cond delay="7000"/>
                            </p:stCondLst>
                            <p:childTnLst>
                              <p:par>
                                <p:cTn id="101" presetID="22" presetClass="entr" presetSubtype="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par>
                          <p:cTn id="104" fill="hold">
                            <p:stCondLst>
                              <p:cond delay="7500"/>
                            </p:stCondLst>
                            <p:childTnLst>
                              <p:par>
                                <p:cTn id="105" presetID="2" presetClass="entr" presetSubtype="2"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 calcmode="lin" valueType="num">
                                      <p:cBhvr additive="base">
                                        <p:cTn id="107" dur="500" fill="hold"/>
                                        <p:tgtEl>
                                          <p:spTgt spid="24"/>
                                        </p:tgtEl>
                                        <p:attrNameLst>
                                          <p:attrName>ppt_x</p:attrName>
                                        </p:attrNameLst>
                                      </p:cBhvr>
                                      <p:tavLst>
                                        <p:tav tm="0">
                                          <p:val>
                                            <p:strVal val="1+#ppt_w/2"/>
                                          </p:val>
                                        </p:tav>
                                        <p:tav tm="100000">
                                          <p:val>
                                            <p:strVal val="#ppt_x"/>
                                          </p:val>
                                        </p:tav>
                                      </p:tavLst>
                                    </p:anim>
                                    <p:anim calcmode="lin" valueType="num">
                                      <p:cBhvr additive="base">
                                        <p:cTn id="108" dur="500" fill="hold"/>
                                        <p:tgtEl>
                                          <p:spTgt spid="24"/>
                                        </p:tgtEl>
                                        <p:attrNameLst>
                                          <p:attrName>ppt_y</p:attrName>
                                        </p:attrNameLst>
                                      </p:cBhvr>
                                      <p:tavLst>
                                        <p:tav tm="0">
                                          <p:val>
                                            <p:strVal val="#ppt_y"/>
                                          </p:val>
                                        </p:tav>
                                        <p:tav tm="100000">
                                          <p:val>
                                            <p:strVal val="#ppt_y"/>
                                          </p:val>
                                        </p:tav>
                                      </p:tavLst>
                                    </p:anim>
                                  </p:childTnLst>
                                </p:cTn>
                              </p:par>
                            </p:childTnLst>
                          </p:cTn>
                        </p:par>
                        <p:par>
                          <p:cTn id="109" fill="hold">
                            <p:stCondLst>
                              <p:cond delay="8000"/>
                            </p:stCondLst>
                            <p:childTnLst>
                              <p:par>
                                <p:cTn id="110" presetID="53" presetClass="entr" presetSubtype="16"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66"/>
                                        </p:tgtEl>
                                        <p:attrNameLst>
                                          <p:attrName>style.visibility</p:attrName>
                                        </p:attrNameLst>
                                      </p:cBhvr>
                                      <p:to>
                                        <p:strVal val="visible"/>
                                      </p:to>
                                    </p:set>
                                    <p:anim calcmode="lin" valueType="num">
                                      <p:cBhvr>
                                        <p:cTn id="117" dur="500" fill="hold"/>
                                        <p:tgtEl>
                                          <p:spTgt spid="66"/>
                                        </p:tgtEl>
                                        <p:attrNameLst>
                                          <p:attrName>ppt_w</p:attrName>
                                        </p:attrNameLst>
                                      </p:cBhvr>
                                      <p:tavLst>
                                        <p:tav tm="0">
                                          <p:val>
                                            <p:fltVal val="0"/>
                                          </p:val>
                                        </p:tav>
                                        <p:tav tm="100000">
                                          <p:val>
                                            <p:strVal val="#ppt_w"/>
                                          </p:val>
                                        </p:tav>
                                      </p:tavLst>
                                    </p:anim>
                                    <p:anim calcmode="lin" valueType="num">
                                      <p:cBhvr>
                                        <p:cTn id="118" dur="500" fill="hold"/>
                                        <p:tgtEl>
                                          <p:spTgt spid="66"/>
                                        </p:tgtEl>
                                        <p:attrNameLst>
                                          <p:attrName>ppt_h</p:attrName>
                                        </p:attrNameLst>
                                      </p:cBhvr>
                                      <p:tavLst>
                                        <p:tav tm="0">
                                          <p:val>
                                            <p:fltVal val="0"/>
                                          </p:val>
                                        </p:tav>
                                        <p:tav tm="100000">
                                          <p:val>
                                            <p:strVal val="#ppt_h"/>
                                          </p:val>
                                        </p:tav>
                                      </p:tavLst>
                                    </p:anim>
                                    <p:animEffect transition="in" filter="fade">
                                      <p:cBhvr>
                                        <p:cTn id="119" dur="500"/>
                                        <p:tgtEl>
                                          <p:spTgt spid="66"/>
                                        </p:tgtEl>
                                      </p:cBhvr>
                                    </p:animEffect>
                                  </p:childTnLst>
                                </p:cTn>
                              </p:par>
                            </p:childTnLst>
                          </p:cTn>
                        </p:par>
                        <p:par>
                          <p:cTn id="120" fill="hold">
                            <p:stCondLst>
                              <p:cond delay="8500"/>
                            </p:stCondLst>
                            <p:childTnLst>
                              <p:par>
                                <p:cTn id="121" presetID="22" presetClass="entr" presetSubtype="8" fill="hold" grpId="0" nodeType="afterEffect">
                                  <p:stCondLst>
                                    <p:cond delay="0"/>
                                  </p:stCondLst>
                                  <p:childTnLst>
                                    <p:set>
                                      <p:cBhvr>
                                        <p:cTn id="122" dur="1" fill="hold">
                                          <p:stCondLst>
                                            <p:cond delay="0"/>
                                          </p:stCondLst>
                                        </p:cTn>
                                        <p:tgtEl>
                                          <p:spTgt spid="25"/>
                                        </p:tgtEl>
                                        <p:attrNameLst>
                                          <p:attrName>style.visibility</p:attrName>
                                        </p:attrNameLst>
                                      </p:cBhvr>
                                      <p:to>
                                        <p:strVal val="visible"/>
                                      </p:to>
                                    </p:set>
                                    <p:animEffect transition="in" filter="wipe(left)">
                                      <p:cBhvr>
                                        <p:cTn id="123" dur="500"/>
                                        <p:tgtEl>
                                          <p:spTgt spid="25"/>
                                        </p:tgtEl>
                                      </p:cBhvr>
                                    </p:animEffect>
                                  </p:childTnLst>
                                </p:cTn>
                              </p:par>
                            </p:childTnLst>
                          </p:cTn>
                        </p:par>
                        <p:par>
                          <p:cTn id="124" fill="hold">
                            <p:stCondLst>
                              <p:cond delay="9000"/>
                            </p:stCondLst>
                            <p:childTnLst>
                              <p:par>
                                <p:cTn id="125" presetID="22" presetClass="entr" presetSubtype="8" fill="hold" nodeType="after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wipe(left)">
                                      <p:cBhvr>
                                        <p:cTn id="127" dur="500"/>
                                        <p:tgtEl>
                                          <p:spTgt spid="60"/>
                                        </p:tgtEl>
                                      </p:cBhvr>
                                    </p:animEffect>
                                  </p:childTnLst>
                                </p:cTn>
                              </p:par>
                            </p:childTnLst>
                          </p:cTn>
                        </p:par>
                        <p:par>
                          <p:cTn id="128" fill="hold">
                            <p:stCondLst>
                              <p:cond delay="9500"/>
                            </p:stCondLst>
                            <p:childTnLst>
                              <p:par>
                                <p:cTn id="129" presetID="2" presetClass="entr" presetSubtype="2"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 calcmode="lin" valueType="num">
                                      <p:cBhvr additive="base">
                                        <p:cTn id="131" dur="500" fill="hold"/>
                                        <p:tgtEl>
                                          <p:spTgt spid="29"/>
                                        </p:tgtEl>
                                        <p:attrNameLst>
                                          <p:attrName>ppt_x</p:attrName>
                                        </p:attrNameLst>
                                      </p:cBhvr>
                                      <p:tavLst>
                                        <p:tav tm="0">
                                          <p:val>
                                            <p:strVal val="1+#ppt_w/2"/>
                                          </p:val>
                                        </p:tav>
                                        <p:tav tm="100000">
                                          <p:val>
                                            <p:strVal val="#ppt_x"/>
                                          </p:val>
                                        </p:tav>
                                      </p:tavLst>
                                    </p:anim>
                                    <p:anim calcmode="lin" valueType="num">
                                      <p:cBhvr additive="base">
                                        <p:cTn id="132" dur="500" fill="hold"/>
                                        <p:tgtEl>
                                          <p:spTgt spid="29"/>
                                        </p:tgtEl>
                                        <p:attrNameLst>
                                          <p:attrName>ppt_y</p:attrName>
                                        </p:attrNameLst>
                                      </p:cBhvr>
                                      <p:tavLst>
                                        <p:tav tm="0">
                                          <p:val>
                                            <p:strVal val="#ppt_y"/>
                                          </p:val>
                                        </p:tav>
                                        <p:tav tm="100000">
                                          <p:val>
                                            <p:strVal val="#ppt_y"/>
                                          </p:val>
                                        </p:tav>
                                      </p:tavLst>
                                    </p:anim>
                                  </p:childTnLst>
                                </p:cTn>
                              </p:par>
                            </p:childTnLst>
                          </p:cTn>
                        </p:par>
                        <p:par>
                          <p:cTn id="133" fill="hold">
                            <p:stCondLst>
                              <p:cond delay="10000"/>
                            </p:stCondLst>
                            <p:childTnLst>
                              <p:par>
                                <p:cTn id="134" presetID="53" presetClass="entr" presetSubtype="16" fill="hold" grpId="0" nodeType="afterEffect">
                                  <p:stCondLst>
                                    <p:cond delay="0"/>
                                  </p:stCondLst>
                                  <p:childTnLst>
                                    <p:set>
                                      <p:cBhvr>
                                        <p:cTn id="135" dur="1" fill="hold">
                                          <p:stCondLst>
                                            <p:cond delay="0"/>
                                          </p:stCondLst>
                                        </p:cTn>
                                        <p:tgtEl>
                                          <p:spTgt spid="31"/>
                                        </p:tgtEl>
                                        <p:attrNameLst>
                                          <p:attrName>style.visibility</p:attrName>
                                        </p:attrNameLst>
                                      </p:cBhvr>
                                      <p:to>
                                        <p:strVal val="visible"/>
                                      </p:to>
                                    </p:set>
                                    <p:anim calcmode="lin" valueType="num">
                                      <p:cBhvr>
                                        <p:cTn id="136" dur="500" fill="hold"/>
                                        <p:tgtEl>
                                          <p:spTgt spid="31"/>
                                        </p:tgtEl>
                                        <p:attrNameLst>
                                          <p:attrName>ppt_w</p:attrName>
                                        </p:attrNameLst>
                                      </p:cBhvr>
                                      <p:tavLst>
                                        <p:tav tm="0">
                                          <p:val>
                                            <p:fltVal val="0"/>
                                          </p:val>
                                        </p:tav>
                                        <p:tav tm="100000">
                                          <p:val>
                                            <p:strVal val="#ppt_w"/>
                                          </p:val>
                                        </p:tav>
                                      </p:tavLst>
                                    </p:anim>
                                    <p:anim calcmode="lin" valueType="num">
                                      <p:cBhvr>
                                        <p:cTn id="137" dur="500" fill="hold"/>
                                        <p:tgtEl>
                                          <p:spTgt spid="31"/>
                                        </p:tgtEl>
                                        <p:attrNameLst>
                                          <p:attrName>ppt_h</p:attrName>
                                        </p:attrNameLst>
                                      </p:cBhvr>
                                      <p:tavLst>
                                        <p:tav tm="0">
                                          <p:val>
                                            <p:fltVal val="0"/>
                                          </p:val>
                                        </p:tav>
                                        <p:tav tm="100000">
                                          <p:val>
                                            <p:strVal val="#ppt_h"/>
                                          </p:val>
                                        </p:tav>
                                      </p:tavLst>
                                    </p:anim>
                                    <p:animEffect transition="in" filter="fade">
                                      <p:cBhvr>
                                        <p:cTn id="138" dur="500"/>
                                        <p:tgtEl>
                                          <p:spTgt spid="31"/>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17"/>
                                        </p:tgtEl>
                                        <p:attrNameLst>
                                          <p:attrName>style.visibility</p:attrName>
                                        </p:attrNameLst>
                                      </p:cBhvr>
                                      <p:to>
                                        <p:strVal val="visible"/>
                                      </p:to>
                                    </p:set>
                                    <p:anim calcmode="lin" valueType="num">
                                      <p:cBhvr>
                                        <p:cTn id="141" dur="500" fill="hold"/>
                                        <p:tgtEl>
                                          <p:spTgt spid="17"/>
                                        </p:tgtEl>
                                        <p:attrNameLst>
                                          <p:attrName>ppt_w</p:attrName>
                                        </p:attrNameLst>
                                      </p:cBhvr>
                                      <p:tavLst>
                                        <p:tav tm="0">
                                          <p:val>
                                            <p:fltVal val="0"/>
                                          </p:val>
                                        </p:tav>
                                        <p:tav tm="100000">
                                          <p:val>
                                            <p:strVal val="#ppt_w"/>
                                          </p:val>
                                        </p:tav>
                                      </p:tavLst>
                                    </p:anim>
                                    <p:anim calcmode="lin" valueType="num">
                                      <p:cBhvr>
                                        <p:cTn id="142" dur="500" fill="hold"/>
                                        <p:tgtEl>
                                          <p:spTgt spid="17"/>
                                        </p:tgtEl>
                                        <p:attrNameLst>
                                          <p:attrName>ppt_h</p:attrName>
                                        </p:attrNameLst>
                                      </p:cBhvr>
                                      <p:tavLst>
                                        <p:tav tm="0">
                                          <p:val>
                                            <p:fltVal val="0"/>
                                          </p:val>
                                        </p:tav>
                                        <p:tav tm="100000">
                                          <p:val>
                                            <p:strVal val="#ppt_h"/>
                                          </p:val>
                                        </p:tav>
                                      </p:tavLst>
                                    </p:anim>
                                    <p:animEffect transition="in" filter="fade">
                                      <p:cBhvr>
                                        <p:cTn id="143" dur="500"/>
                                        <p:tgtEl>
                                          <p:spTgt spid="17"/>
                                        </p:tgtEl>
                                      </p:cBhvr>
                                    </p:animEffect>
                                  </p:childTnLst>
                                </p:cTn>
                              </p:par>
                            </p:childTnLst>
                          </p:cTn>
                        </p:par>
                        <p:par>
                          <p:cTn id="144" fill="hold">
                            <p:stCondLst>
                              <p:cond delay="10500"/>
                            </p:stCondLst>
                            <p:childTnLst>
                              <p:par>
                                <p:cTn id="145" presetID="22" presetClass="entr" presetSubtype="8"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left)">
                                      <p:cBhvr>
                                        <p:cTn id="147" dur="500"/>
                                        <p:tgtEl>
                                          <p:spTgt spid="30"/>
                                        </p:tgtEl>
                                      </p:cBhvr>
                                    </p:animEffect>
                                  </p:childTnLst>
                                </p:cTn>
                              </p:par>
                            </p:childTnLst>
                          </p:cTn>
                        </p:par>
                        <p:par>
                          <p:cTn id="148" fill="hold">
                            <p:stCondLst>
                              <p:cond delay="11000"/>
                            </p:stCondLst>
                            <p:childTnLst>
                              <p:par>
                                <p:cTn id="149" presetID="22" presetClass="entr" presetSubtype="8" fill="hold" nodeType="afterEffect">
                                  <p:stCondLst>
                                    <p:cond delay="0"/>
                                  </p:stCondLst>
                                  <p:childTnLst>
                                    <p:set>
                                      <p:cBhvr>
                                        <p:cTn id="150" dur="1" fill="hold">
                                          <p:stCondLst>
                                            <p:cond delay="0"/>
                                          </p:stCondLst>
                                        </p:cTn>
                                        <p:tgtEl>
                                          <p:spTgt spid="54"/>
                                        </p:tgtEl>
                                        <p:attrNameLst>
                                          <p:attrName>style.visibility</p:attrName>
                                        </p:attrNameLst>
                                      </p:cBhvr>
                                      <p:to>
                                        <p:strVal val="visible"/>
                                      </p:to>
                                    </p:set>
                                    <p:animEffect transition="in" filter="wipe(left)">
                                      <p:cBhvr>
                                        <p:cTn id="151" dur="500"/>
                                        <p:tgtEl>
                                          <p:spTgt spid="54"/>
                                        </p:tgtEl>
                                      </p:cBhvr>
                                    </p:animEffect>
                                  </p:childTnLst>
                                </p:cTn>
                              </p:par>
                            </p:childTnLst>
                          </p:cTn>
                        </p:par>
                        <p:par>
                          <p:cTn id="152" fill="hold">
                            <p:stCondLst>
                              <p:cond delay="11500"/>
                            </p:stCondLst>
                            <p:childTnLst>
                              <p:par>
                                <p:cTn id="153" presetID="2" presetClass="entr" presetSubtype="2" fill="hold" grpId="0" nodeType="afterEffect">
                                  <p:stCondLst>
                                    <p:cond delay="0"/>
                                  </p:stCondLst>
                                  <p:childTnLst>
                                    <p:set>
                                      <p:cBhvr>
                                        <p:cTn id="154" dur="1" fill="hold">
                                          <p:stCondLst>
                                            <p:cond delay="0"/>
                                          </p:stCondLst>
                                        </p:cTn>
                                        <p:tgtEl>
                                          <p:spTgt spid="34"/>
                                        </p:tgtEl>
                                        <p:attrNameLst>
                                          <p:attrName>style.visibility</p:attrName>
                                        </p:attrNameLst>
                                      </p:cBhvr>
                                      <p:to>
                                        <p:strVal val="visible"/>
                                      </p:to>
                                    </p:set>
                                    <p:anim calcmode="lin" valueType="num">
                                      <p:cBhvr additive="base">
                                        <p:cTn id="155" dur="500" fill="hold"/>
                                        <p:tgtEl>
                                          <p:spTgt spid="34"/>
                                        </p:tgtEl>
                                        <p:attrNameLst>
                                          <p:attrName>ppt_x</p:attrName>
                                        </p:attrNameLst>
                                      </p:cBhvr>
                                      <p:tavLst>
                                        <p:tav tm="0">
                                          <p:val>
                                            <p:strVal val="1+#ppt_w/2"/>
                                          </p:val>
                                        </p:tav>
                                        <p:tav tm="100000">
                                          <p:val>
                                            <p:strVal val="#ppt_x"/>
                                          </p:val>
                                        </p:tav>
                                      </p:tavLst>
                                    </p:anim>
                                    <p:anim calcmode="lin" valueType="num">
                                      <p:cBhvr additive="base">
                                        <p:cTn id="156" dur="500" fill="hold"/>
                                        <p:tgtEl>
                                          <p:spTgt spid="34"/>
                                        </p:tgtEl>
                                        <p:attrNameLst>
                                          <p:attrName>ppt_y</p:attrName>
                                        </p:attrNameLst>
                                      </p:cBhvr>
                                      <p:tavLst>
                                        <p:tav tm="0">
                                          <p:val>
                                            <p:strVal val="#ppt_y"/>
                                          </p:val>
                                        </p:tav>
                                        <p:tav tm="100000">
                                          <p:val>
                                            <p:strVal val="#ppt_y"/>
                                          </p:val>
                                        </p:tav>
                                      </p:tavLst>
                                    </p:anim>
                                  </p:childTnLst>
                                </p:cTn>
                              </p:par>
                            </p:childTnLst>
                          </p:cTn>
                        </p:par>
                        <p:par>
                          <p:cTn id="157" fill="hold">
                            <p:stCondLst>
                              <p:cond delay="12000"/>
                            </p:stCondLst>
                            <p:childTnLst>
                              <p:par>
                                <p:cTn id="158" presetID="53" presetClass="entr" presetSubtype="16" fill="hold" grpId="0" nodeType="afterEffect">
                                  <p:stCondLst>
                                    <p:cond delay="0"/>
                                  </p:stCondLst>
                                  <p:childTnLst>
                                    <p:set>
                                      <p:cBhvr>
                                        <p:cTn id="159" dur="1" fill="hold">
                                          <p:stCondLst>
                                            <p:cond delay="0"/>
                                          </p:stCondLst>
                                        </p:cTn>
                                        <p:tgtEl>
                                          <p:spTgt spid="36"/>
                                        </p:tgtEl>
                                        <p:attrNameLst>
                                          <p:attrName>style.visibility</p:attrName>
                                        </p:attrNameLst>
                                      </p:cBhvr>
                                      <p:to>
                                        <p:strVal val="visible"/>
                                      </p:to>
                                    </p:set>
                                    <p:anim calcmode="lin" valueType="num">
                                      <p:cBhvr>
                                        <p:cTn id="160" dur="500" fill="hold"/>
                                        <p:tgtEl>
                                          <p:spTgt spid="36"/>
                                        </p:tgtEl>
                                        <p:attrNameLst>
                                          <p:attrName>ppt_w</p:attrName>
                                        </p:attrNameLst>
                                      </p:cBhvr>
                                      <p:tavLst>
                                        <p:tav tm="0">
                                          <p:val>
                                            <p:fltVal val="0"/>
                                          </p:val>
                                        </p:tav>
                                        <p:tav tm="100000">
                                          <p:val>
                                            <p:strVal val="#ppt_w"/>
                                          </p:val>
                                        </p:tav>
                                      </p:tavLst>
                                    </p:anim>
                                    <p:anim calcmode="lin" valueType="num">
                                      <p:cBhvr>
                                        <p:cTn id="161" dur="500" fill="hold"/>
                                        <p:tgtEl>
                                          <p:spTgt spid="36"/>
                                        </p:tgtEl>
                                        <p:attrNameLst>
                                          <p:attrName>ppt_h</p:attrName>
                                        </p:attrNameLst>
                                      </p:cBhvr>
                                      <p:tavLst>
                                        <p:tav tm="0">
                                          <p:val>
                                            <p:fltVal val="0"/>
                                          </p:val>
                                        </p:tav>
                                        <p:tav tm="100000">
                                          <p:val>
                                            <p:strVal val="#ppt_h"/>
                                          </p:val>
                                        </p:tav>
                                      </p:tavLst>
                                    </p:anim>
                                    <p:animEffect transition="in" filter="fade">
                                      <p:cBhvr>
                                        <p:cTn id="162" dur="500"/>
                                        <p:tgtEl>
                                          <p:spTgt spid="36"/>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18"/>
                                        </p:tgtEl>
                                        <p:attrNameLst>
                                          <p:attrName>style.visibility</p:attrName>
                                        </p:attrNameLst>
                                      </p:cBhvr>
                                      <p:to>
                                        <p:strVal val="visible"/>
                                      </p:to>
                                    </p:set>
                                    <p:anim calcmode="lin" valueType="num">
                                      <p:cBhvr>
                                        <p:cTn id="165" dur="500" fill="hold"/>
                                        <p:tgtEl>
                                          <p:spTgt spid="18"/>
                                        </p:tgtEl>
                                        <p:attrNameLst>
                                          <p:attrName>ppt_w</p:attrName>
                                        </p:attrNameLst>
                                      </p:cBhvr>
                                      <p:tavLst>
                                        <p:tav tm="0">
                                          <p:val>
                                            <p:fltVal val="0"/>
                                          </p:val>
                                        </p:tav>
                                        <p:tav tm="100000">
                                          <p:val>
                                            <p:strVal val="#ppt_w"/>
                                          </p:val>
                                        </p:tav>
                                      </p:tavLst>
                                    </p:anim>
                                    <p:anim calcmode="lin" valueType="num">
                                      <p:cBhvr>
                                        <p:cTn id="166" dur="500" fill="hold"/>
                                        <p:tgtEl>
                                          <p:spTgt spid="18"/>
                                        </p:tgtEl>
                                        <p:attrNameLst>
                                          <p:attrName>ppt_h</p:attrName>
                                        </p:attrNameLst>
                                      </p:cBhvr>
                                      <p:tavLst>
                                        <p:tav tm="0">
                                          <p:val>
                                            <p:fltVal val="0"/>
                                          </p:val>
                                        </p:tav>
                                        <p:tav tm="100000">
                                          <p:val>
                                            <p:strVal val="#ppt_h"/>
                                          </p:val>
                                        </p:tav>
                                      </p:tavLst>
                                    </p:anim>
                                    <p:animEffect transition="in" filter="fade">
                                      <p:cBhvr>
                                        <p:cTn id="167" dur="500"/>
                                        <p:tgtEl>
                                          <p:spTgt spid="18"/>
                                        </p:tgtEl>
                                      </p:cBhvr>
                                    </p:animEffect>
                                  </p:childTnLst>
                                </p:cTn>
                              </p:par>
                            </p:childTnLst>
                          </p:cTn>
                        </p:par>
                        <p:par>
                          <p:cTn id="168" fill="hold">
                            <p:stCondLst>
                              <p:cond delay="12500"/>
                            </p:stCondLst>
                            <p:childTnLst>
                              <p:par>
                                <p:cTn id="169" presetID="22" presetClass="entr" presetSubtype="8" fill="hold" grpId="0" nodeType="afterEffect">
                                  <p:stCondLst>
                                    <p:cond delay="0"/>
                                  </p:stCondLst>
                                  <p:childTnLst>
                                    <p:set>
                                      <p:cBhvr>
                                        <p:cTn id="170" dur="1" fill="hold">
                                          <p:stCondLst>
                                            <p:cond delay="0"/>
                                          </p:stCondLst>
                                        </p:cTn>
                                        <p:tgtEl>
                                          <p:spTgt spid="35"/>
                                        </p:tgtEl>
                                        <p:attrNameLst>
                                          <p:attrName>style.visibility</p:attrName>
                                        </p:attrNameLst>
                                      </p:cBhvr>
                                      <p:to>
                                        <p:strVal val="visible"/>
                                      </p:to>
                                    </p:set>
                                    <p:animEffect transition="in" filter="wipe(left)">
                                      <p:cBhvr>
                                        <p:cTn id="171" dur="500"/>
                                        <p:tgtEl>
                                          <p:spTgt spid="35"/>
                                        </p:tgtEl>
                                      </p:cBhvr>
                                    </p:animEffect>
                                  </p:childTnLst>
                                </p:cTn>
                              </p:par>
                            </p:childTnLst>
                          </p:cTn>
                        </p:par>
                        <p:par>
                          <p:cTn id="172" fill="hold">
                            <p:stCondLst>
                              <p:cond delay="13000"/>
                            </p:stCondLst>
                            <p:childTnLst>
                              <p:par>
                                <p:cTn id="173" presetID="22" presetClass="entr" presetSubtype="8" fill="hold" nodeType="afterEffect">
                                  <p:stCondLst>
                                    <p:cond delay="0"/>
                                  </p:stCondLst>
                                  <p:childTnLst>
                                    <p:set>
                                      <p:cBhvr>
                                        <p:cTn id="174" dur="1" fill="hold">
                                          <p:stCondLst>
                                            <p:cond delay="0"/>
                                          </p:stCondLst>
                                        </p:cTn>
                                        <p:tgtEl>
                                          <p:spTgt spid="48"/>
                                        </p:tgtEl>
                                        <p:attrNameLst>
                                          <p:attrName>style.visibility</p:attrName>
                                        </p:attrNameLst>
                                      </p:cBhvr>
                                      <p:to>
                                        <p:strVal val="visible"/>
                                      </p:to>
                                    </p:set>
                                    <p:animEffect transition="in" filter="wipe(left)">
                                      <p:cBhvr>
                                        <p:cTn id="175" dur="500"/>
                                        <p:tgtEl>
                                          <p:spTgt spid="48"/>
                                        </p:tgtEl>
                                      </p:cBhvr>
                                    </p:animEffect>
                                  </p:childTnLst>
                                </p:cTn>
                              </p:par>
                            </p:childTnLst>
                          </p:cTn>
                        </p:par>
                        <p:par>
                          <p:cTn id="176" fill="hold">
                            <p:stCondLst>
                              <p:cond delay="13500"/>
                            </p:stCondLst>
                            <p:childTnLst>
                              <p:par>
                                <p:cTn id="177" presetID="2" presetClass="entr" presetSubtype="2" fill="hold" grpId="0" nodeType="afterEffect">
                                  <p:stCondLst>
                                    <p:cond delay="0"/>
                                  </p:stCondLst>
                                  <p:childTnLst>
                                    <p:set>
                                      <p:cBhvr>
                                        <p:cTn id="178" dur="1" fill="hold">
                                          <p:stCondLst>
                                            <p:cond delay="0"/>
                                          </p:stCondLst>
                                        </p:cTn>
                                        <p:tgtEl>
                                          <p:spTgt spid="39"/>
                                        </p:tgtEl>
                                        <p:attrNameLst>
                                          <p:attrName>style.visibility</p:attrName>
                                        </p:attrNameLst>
                                      </p:cBhvr>
                                      <p:to>
                                        <p:strVal val="visible"/>
                                      </p:to>
                                    </p:set>
                                    <p:anim calcmode="lin" valueType="num">
                                      <p:cBhvr additive="base">
                                        <p:cTn id="179" dur="500" fill="hold"/>
                                        <p:tgtEl>
                                          <p:spTgt spid="39"/>
                                        </p:tgtEl>
                                        <p:attrNameLst>
                                          <p:attrName>ppt_x</p:attrName>
                                        </p:attrNameLst>
                                      </p:cBhvr>
                                      <p:tavLst>
                                        <p:tav tm="0">
                                          <p:val>
                                            <p:strVal val="1+#ppt_w/2"/>
                                          </p:val>
                                        </p:tav>
                                        <p:tav tm="100000">
                                          <p:val>
                                            <p:strVal val="#ppt_x"/>
                                          </p:val>
                                        </p:tav>
                                      </p:tavLst>
                                    </p:anim>
                                    <p:anim calcmode="lin" valueType="num">
                                      <p:cBhvr additive="base">
                                        <p:cTn id="180" dur="500" fill="hold"/>
                                        <p:tgtEl>
                                          <p:spTgt spid="39"/>
                                        </p:tgtEl>
                                        <p:attrNameLst>
                                          <p:attrName>ppt_y</p:attrName>
                                        </p:attrNameLst>
                                      </p:cBhvr>
                                      <p:tavLst>
                                        <p:tav tm="0">
                                          <p:val>
                                            <p:strVal val="#ppt_y"/>
                                          </p:val>
                                        </p:tav>
                                        <p:tav tm="100000">
                                          <p:val>
                                            <p:strVal val="#ppt_y"/>
                                          </p:val>
                                        </p:tav>
                                      </p:tavLst>
                                    </p:anim>
                                  </p:childTnLst>
                                </p:cTn>
                              </p:par>
                            </p:childTnLst>
                          </p:cTn>
                        </p:par>
                        <p:par>
                          <p:cTn id="181" fill="hold">
                            <p:stCondLst>
                              <p:cond delay="14000"/>
                            </p:stCondLst>
                            <p:childTnLst>
                              <p:par>
                                <p:cTn id="182" presetID="53" presetClass="entr" presetSubtype="16" fill="hold" grpId="0" nodeType="afterEffect">
                                  <p:stCondLst>
                                    <p:cond delay="0"/>
                                  </p:stCondLst>
                                  <p:childTnLst>
                                    <p:set>
                                      <p:cBhvr>
                                        <p:cTn id="183" dur="1" fill="hold">
                                          <p:stCondLst>
                                            <p:cond delay="0"/>
                                          </p:stCondLst>
                                        </p:cTn>
                                        <p:tgtEl>
                                          <p:spTgt spid="41"/>
                                        </p:tgtEl>
                                        <p:attrNameLst>
                                          <p:attrName>style.visibility</p:attrName>
                                        </p:attrNameLst>
                                      </p:cBhvr>
                                      <p:to>
                                        <p:strVal val="visible"/>
                                      </p:to>
                                    </p:set>
                                    <p:anim calcmode="lin" valueType="num">
                                      <p:cBhvr>
                                        <p:cTn id="184" dur="500" fill="hold"/>
                                        <p:tgtEl>
                                          <p:spTgt spid="41"/>
                                        </p:tgtEl>
                                        <p:attrNameLst>
                                          <p:attrName>ppt_w</p:attrName>
                                        </p:attrNameLst>
                                      </p:cBhvr>
                                      <p:tavLst>
                                        <p:tav tm="0">
                                          <p:val>
                                            <p:fltVal val="0"/>
                                          </p:val>
                                        </p:tav>
                                        <p:tav tm="100000">
                                          <p:val>
                                            <p:strVal val="#ppt_w"/>
                                          </p:val>
                                        </p:tav>
                                      </p:tavLst>
                                    </p:anim>
                                    <p:anim calcmode="lin" valueType="num">
                                      <p:cBhvr>
                                        <p:cTn id="185" dur="500" fill="hold"/>
                                        <p:tgtEl>
                                          <p:spTgt spid="41"/>
                                        </p:tgtEl>
                                        <p:attrNameLst>
                                          <p:attrName>ppt_h</p:attrName>
                                        </p:attrNameLst>
                                      </p:cBhvr>
                                      <p:tavLst>
                                        <p:tav tm="0">
                                          <p:val>
                                            <p:fltVal val="0"/>
                                          </p:val>
                                        </p:tav>
                                        <p:tav tm="100000">
                                          <p:val>
                                            <p:strVal val="#ppt_h"/>
                                          </p:val>
                                        </p:tav>
                                      </p:tavLst>
                                    </p:anim>
                                    <p:animEffect transition="in" filter="fade">
                                      <p:cBhvr>
                                        <p:cTn id="186" dur="500"/>
                                        <p:tgtEl>
                                          <p:spTgt spid="41"/>
                                        </p:tgtEl>
                                      </p:cBhvr>
                                    </p:animEffect>
                                  </p:childTnLst>
                                </p:cTn>
                              </p:par>
                              <p:par>
                                <p:cTn id="187" presetID="53" presetClass="entr" presetSubtype="16" fill="hold" grpId="0" nodeType="withEffect">
                                  <p:stCondLst>
                                    <p:cond delay="0"/>
                                  </p:stCondLst>
                                  <p:childTnLst>
                                    <p:set>
                                      <p:cBhvr>
                                        <p:cTn id="188" dur="1" fill="hold">
                                          <p:stCondLst>
                                            <p:cond delay="0"/>
                                          </p:stCondLst>
                                        </p:cTn>
                                        <p:tgtEl>
                                          <p:spTgt spid="19"/>
                                        </p:tgtEl>
                                        <p:attrNameLst>
                                          <p:attrName>style.visibility</p:attrName>
                                        </p:attrNameLst>
                                      </p:cBhvr>
                                      <p:to>
                                        <p:strVal val="visible"/>
                                      </p:to>
                                    </p:set>
                                    <p:anim calcmode="lin" valueType="num">
                                      <p:cBhvr>
                                        <p:cTn id="189" dur="500" fill="hold"/>
                                        <p:tgtEl>
                                          <p:spTgt spid="19"/>
                                        </p:tgtEl>
                                        <p:attrNameLst>
                                          <p:attrName>ppt_w</p:attrName>
                                        </p:attrNameLst>
                                      </p:cBhvr>
                                      <p:tavLst>
                                        <p:tav tm="0">
                                          <p:val>
                                            <p:fltVal val="0"/>
                                          </p:val>
                                        </p:tav>
                                        <p:tav tm="100000">
                                          <p:val>
                                            <p:strVal val="#ppt_w"/>
                                          </p:val>
                                        </p:tav>
                                      </p:tavLst>
                                    </p:anim>
                                    <p:anim calcmode="lin" valueType="num">
                                      <p:cBhvr>
                                        <p:cTn id="190" dur="500" fill="hold"/>
                                        <p:tgtEl>
                                          <p:spTgt spid="19"/>
                                        </p:tgtEl>
                                        <p:attrNameLst>
                                          <p:attrName>ppt_h</p:attrName>
                                        </p:attrNameLst>
                                      </p:cBhvr>
                                      <p:tavLst>
                                        <p:tav tm="0">
                                          <p:val>
                                            <p:fltVal val="0"/>
                                          </p:val>
                                        </p:tav>
                                        <p:tav tm="100000">
                                          <p:val>
                                            <p:strVal val="#ppt_h"/>
                                          </p:val>
                                        </p:tav>
                                      </p:tavLst>
                                    </p:anim>
                                    <p:animEffect transition="in" filter="fade">
                                      <p:cBhvr>
                                        <p:cTn id="191" dur="500"/>
                                        <p:tgtEl>
                                          <p:spTgt spid="19"/>
                                        </p:tgtEl>
                                      </p:cBhvr>
                                    </p:animEffect>
                                  </p:childTnLst>
                                </p:cTn>
                              </p:par>
                            </p:childTnLst>
                          </p:cTn>
                        </p:par>
                        <p:par>
                          <p:cTn id="192" fill="hold">
                            <p:stCondLst>
                              <p:cond delay="14500"/>
                            </p:stCondLst>
                            <p:childTnLst>
                              <p:par>
                                <p:cTn id="193" presetID="22" presetClass="entr" presetSubtype="8" fill="hold" grpId="0" nodeType="afterEffect">
                                  <p:stCondLst>
                                    <p:cond delay="0"/>
                                  </p:stCondLst>
                                  <p:childTnLst>
                                    <p:set>
                                      <p:cBhvr>
                                        <p:cTn id="194" dur="1" fill="hold">
                                          <p:stCondLst>
                                            <p:cond delay="0"/>
                                          </p:stCondLst>
                                        </p:cTn>
                                        <p:tgtEl>
                                          <p:spTgt spid="40"/>
                                        </p:tgtEl>
                                        <p:attrNameLst>
                                          <p:attrName>style.visibility</p:attrName>
                                        </p:attrNameLst>
                                      </p:cBhvr>
                                      <p:to>
                                        <p:strVal val="visible"/>
                                      </p:to>
                                    </p:set>
                                    <p:animEffect transition="in" filter="wipe(left)">
                                      <p:cBhvr>
                                        <p:cTn id="19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build="p"/>
      <p:bldP spid="7" grpId="0" animBg="1"/>
      <p:bldP spid="8" grpId="0"/>
      <p:bldP spid="9" grpId="0" animBg="1"/>
      <p:bldP spid="13" grpId="0" animBg="1"/>
      <p:bldP spid="14" grpId="0"/>
      <p:bldP spid="10" grpId="0" animBg="1"/>
      <p:bldP spid="15" grpId="0" animBg="1"/>
      <p:bldP spid="24" grpId="0" animBg="1"/>
      <p:bldP spid="25" grpId="0"/>
      <p:bldP spid="26" grpId="0" animBg="1"/>
      <p:bldP spid="29" grpId="0" animBg="1"/>
      <p:bldP spid="30" grpId="0"/>
      <p:bldP spid="31" grpId="0" animBg="1"/>
      <p:bldP spid="34" grpId="0" animBg="1"/>
      <p:bldP spid="35" grpId="0"/>
      <p:bldP spid="36" grpId="0" animBg="1"/>
      <p:bldP spid="39" grpId="0" animBg="1"/>
      <p:bldP spid="40" grpId="0"/>
      <p:bldP spid="41" grpId="0" animBg="1"/>
      <p:bldP spid="16" grpId="0" animBg="1"/>
      <p:bldP spid="17" grpId="0" animBg="1"/>
      <p:bldP spid="18" grpId="0" animBg="1"/>
      <p:bldP spid="19" grpId="0" animBg="1"/>
      <p:bldP spid="64" grpId="0"/>
      <p:bldP spid="65" grpId="0"/>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1403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2018-11-06T16:39:54Z</dcterms:modified>
</cp:coreProperties>
</file>