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80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cxnSp>
        <p:nvCxnSpPr>
          <p:cNvPr id="15" name="Straight Connector 14">
            <a:extLst>
              <a:ext uri="{FF2B5EF4-FFF2-40B4-BE49-F238E27FC236}">
                <a16:creationId xmlns:a16="http://schemas.microsoft.com/office/drawing/2014/main" id="{69EF0C99-A05C-4285-87B2-918944BC3271}"/>
              </a:ext>
            </a:extLst>
          </p:cNvPr>
          <p:cNvCxnSpPr>
            <a:cxnSpLocks/>
          </p:cNvCxnSpPr>
          <p:nvPr/>
        </p:nvCxnSpPr>
        <p:spPr>
          <a:xfrm flipH="1">
            <a:off x="381000" y="5338184"/>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F8B4C1-7781-4EBE-B784-3F1FB3DBC8ED}"/>
              </a:ext>
            </a:extLst>
          </p:cNvPr>
          <p:cNvCxnSpPr>
            <a:cxnSpLocks/>
          </p:cNvCxnSpPr>
          <p:nvPr/>
        </p:nvCxnSpPr>
        <p:spPr>
          <a:xfrm flipH="1">
            <a:off x="1219200" y="3936846"/>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E643007-A370-433F-B432-89D91C2B6889}"/>
              </a:ext>
            </a:extLst>
          </p:cNvPr>
          <p:cNvGrpSpPr>
            <a:grpSpLocks noChangeAspect="1"/>
          </p:cNvGrpSpPr>
          <p:nvPr/>
        </p:nvGrpSpPr>
        <p:grpSpPr>
          <a:xfrm>
            <a:off x="1084376" y="5211544"/>
            <a:ext cx="274320" cy="274320"/>
            <a:chOff x="838200" y="3322320"/>
            <a:chExt cx="1554480" cy="1554480"/>
          </a:xfrm>
          <a:effectLst/>
        </p:grpSpPr>
        <p:sp>
          <p:nvSpPr>
            <p:cNvPr id="9" name="Oval 8">
              <a:extLst>
                <a:ext uri="{FF2B5EF4-FFF2-40B4-BE49-F238E27FC236}">
                  <a16:creationId xmlns:a16="http://schemas.microsoft.com/office/drawing/2014/main" id="{32E903A7-F710-4A5E-BBBF-69DDAF587558}"/>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419E10A-F2E9-4C55-A9E1-D8AE17635033}"/>
                </a:ext>
              </a:extLst>
            </p:cNvPr>
            <p:cNvSpPr>
              <a:spLocks noChangeAspect="1"/>
            </p:cNvSpPr>
            <p:nvPr/>
          </p:nvSpPr>
          <p:spPr>
            <a:xfrm>
              <a:off x="926041" y="3413424"/>
              <a:ext cx="1371600" cy="1371600"/>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EDA8947-253D-48C8-A298-50142BF642C2}"/>
              </a:ext>
            </a:extLst>
          </p:cNvPr>
          <p:cNvGrpSpPr/>
          <p:nvPr/>
        </p:nvGrpSpPr>
        <p:grpSpPr>
          <a:xfrm>
            <a:off x="618744" y="2531008"/>
            <a:ext cx="1188720" cy="1188720"/>
            <a:chOff x="4711952" y="2403583"/>
            <a:chExt cx="1188720" cy="118872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CCE69073-FB8B-4316-9DF6-552DF8862E04}"/>
                </a:ext>
              </a:extLst>
            </p:cNvPr>
            <p:cNvGrpSpPr/>
            <p:nvPr/>
          </p:nvGrpSpPr>
          <p:grpSpPr>
            <a:xfrm>
              <a:off x="4711952" y="2403583"/>
              <a:ext cx="1188720" cy="1188720"/>
              <a:chOff x="4711952" y="2403583"/>
              <a:chExt cx="1188720" cy="1188720"/>
            </a:xfrm>
          </p:grpSpPr>
          <p:sp>
            <p:nvSpPr>
              <p:cNvPr id="2" name="Teardrop 1">
                <a:extLst>
                  <a:ext uri="{FF2B5EF4-FFF2-40B4-BE49-F238E27FC236}">
                    <a16:creationId xmlns:a16="http://schemas.microsoft.com/office/drawing/2014/main" id="{C3C0FDDE-9AB5-434D-85C7-38906D8B73A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a:extLst>
                  <a:ext uri="{FF2B5EF4-FFF2-40B4-BE49-F238E27FC236}">
                    <a16:creationId xmlns:a16="http://schemas.microsoft.com/office/drawing/2014/main" id="{3C982C5C-6E25-409A-8A55-56E449DF72A5}"/>
                  </a:ext>
                </a:extLst>
              </p:cNvPr>
              <p:cNvSpPr>
                <a:spLocks noChangeAspect="1"/>
              </p:cNvSpPr>
              <p:nvPr/>
            </p:nvSpPr>
            <p:spPr>
              <a:xfrm rot="8080887">
                <a:off x="4803392" y="2495023"/>
                <a:ext cx="1005840" cy="1005840"/>
              </a:xfrm>
              <a:prstGeom prst="teardrop">
                <a:avLst/>
              </a:prstGeom>
              <a:solidFill>
                <a:srgbClr val="EF3425"/>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 Box 10">
              <a:extLst>
                <a:ext uri="{FF2B5EF4-FFF2-40B4-BE49-F238E27FC236}">
                  <a16:creationId xmlns:a16="http://schemas.microsoft.com/office/drawing/2014/main" id="{E5EE1380-2754-41BB-A162-BEACB77C9CD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2015</a:t>
              </a:r>
              <a:endParaRPr lang="en-US" sz="2400" dirty="0">
                <a:solidFill>
                  <a:schemeClr val="bg1"/>
                </a:solidFill>
              </a:endParaRPr>
            </a:p>
          </p:txBody>
        </p:sp>
      </p:grpSp>
      <p:cxnSp>
        <p:nvCxnSpPr>
          <p:cNvPr id="17" name="Straight Connector 16">
            <a:extLst>
              <a:ext uri="{FF2B5EF4-FFF2-40B4-BE49-F238E27FC236}">
                <a16:creationId xmlns:a16="http://schemas.microsoft.com/office/drawing/2014/main" id="{E7F606B7-5B4C-4AF7-B7CA-CDEF84C1B63D}"/>
              </a:ext>
            </a:extLst>
          </p:cNvPr>
          <p:cNvCxnSpPr>
            <a:cxnSpLocks/>
          </p:cNvCxnSpPr>
          <p:nvPr/>
        </p:nvCxnSpPr>
        <p:spPr>
          <a:xfrm flipH="1">
            <a:off x="3048000" y="2804883"/>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FE830A19-A93C-4A00-81B8-19DF243B7AB6}"/>
              </a:ext>
            </a:extLst>
          </p:cNvPr>
          <p:cNvGrpSpPr>
            <a:grpSpLocks noChangeAspect="1"/>
          </p:cNvGrpSpPr>
          <p:nvPr/>
        </p:nvGrpSpPr>
        <p:grpSpPr>
          <a:xfrm>
            <a:off x="2913888" y="5211544"/>
            <a:ext cx="274320" cy="274320"/>
            <a:chOff x="838200" y="3322320"/>
            <a:chExt cx="1554480" cy="1554480"/>
          </a:xfrm>
          <a:effectLst/>
        </p:grpSpPr>
        <p:sp>
          <p:nvSpPr>
            <p:cNvPr id="19" name="Oval 18">
              <a:extLst>
                <a:ext uri="{FF2B5EF4-FFF2-40B4-BE49-F238E27FC236}">
                  <a16:creationId xmlns:a16="http://schemas.microsoft.com/office/drawing/2014/main" id="{11605FC9-2433-448B-B83B-91D96838837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A41F8709-BBE0-4349-84E8-1C5859BF853E}"/>
                </a:ext>
              </a:extLst>
            </p:cNvPr>
            <p:cNvSpPr>
              <a:spLocks noChangeAspect="1"/>
            </p:cNvSpPr>
            <p:nvPr/>
          </p:nvSpPr>
          <p:spPr>
            <a:xfrm>
              <a:off x="926041" y="3413424"/>
              <a:ext cx="1371600" cy="137160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A096A6DD-45D1-4CD7-B24D-872E9736AD76}"/>
              </a:ext>
            </a:extLst>
          </p:cNvPr>
          <p:cNvGrpSpPr/>
          <p:nvPr/>
        </p:nvGrpSpPr>
        <p:grpSpPr>
          <a:xfrm>
            <a:off x="2447544" y="1390424"/>
            <a:ext cx="1188720" cy="1188720"/>
            <a:chOff x="4711952" y="2403583"/>
            <a:chExt cx="1188720" cy="1188720"/>
          </a:xfrm>
          <a:effectLst>
            <a:outerShdw blurRad="50800" dist="38100" dir="18900000" algn="bl" rotWithShape="0">
              <a:prstClr val="black">
                <a:alpha val="40000"/>
              </a:prstClr>
            </a:outerShdw>
          </a:effectLst>
        </p:grpSpPr>
        <p:grpSp>
          <p:nvGrpSpPr>
            <p:cNvPr id="22" name="Group 21">
              <a:extLst>
                <a:ext uri="{FF2B5EF4-FFF2-40B4-BE49-F238E27FC236}">
                  <a16:creationId xmlns:a16="http://schemas.microsoft.com/office/drawing/2014/main" id="{C258DA3B-4A12-4107-81CD-83057D892CED}"/>
                </a:ext>
              </a:extLst>
            </p:cNvPr>
            <p:cNvGrpSpPr/>
            <p:nvPr/>
          </p:nvGrpSpPr>
          <p:grpSpPr>
            <a:xfrm>
              <a:off x="4711952" y="2403583"/>
              <a:ext cx="1188720" cy="1188720"/>
              <a:chOff x="4711952" y="2403583"/>
              <a:chExt cx="1188720" cy="1188720"/>
            </a:xfrm>
          </p:grpSpPr>
          <p:sp>
            <p:nvSpPr>
              <p:cNvPr id="24" name="Teardrop 23">
                <a:extLst>
                  <a:ext uri="{FF2B5EF4-FFF2-40B4-BE49-F238E27FC236}">
                    <a16:creationId xmlns:a16="http://schemas.microsoft.com/office/drawing/2014/main" id="{8AD8B2F1-7407-4632-A0AA-50841D753111}"/>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ardrop 24">
                <a:extLst>
                  <a:ext uri="{FF2B5EF4-FFF2-40B4-BE49-F238E27FC236}">
                    <a16:creationId xmlns:a16="http://schemas.microsoft.com/office/drawing/2014/main" id="{18DAA4CF-0897-4066-8115-783C9588F652}"/>
                  </a:ext>
                </a:extLst>
              </p:cNvPr>
              <p:cNvSpPr>
                <a:spLocks noChangeAspect="1"/>
              </p:cNvSpPr>
              <p:nvPr/>
            </p:nvSpPr>
            <p:spPr>
              <a:xfrm rot="8080887">
                <a:off x="4803392" y="2495023"/>
                <a:ext cx="1005840" cy="1005840"/>
              </a:xfrm>
              <a:prstGeom prst="teardrop">
                <a:avLst/>
              </a:prstGeom>
              <a:solidFill>
                <a:srgbClr val="8397B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D983CFC3-974F-46F0-A6E9-0CED3A17B0B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cxnSp>
        <p:nvCxnSpPr>
          <p:cNvPr id="26" name="Straight Connector 25">
            <a:extLst>
              <a:ext uri="{FF2B5EF4-FFF2-40B4-BE49-F238E27FC236}">
                <a16:creationId xmlns:a16="http://schemas.microsoft.com/office/drawing/2014/main" id="{49990580-EBB0-4F9A-BA8F-B68C402782B7}"/>
              </a:ext>
            </a:extLst>
          </p:cNvPr>
          <p:cNvCxnSpPr>
            <a:cxnSpLocks/>
          </p:cNvCxnSpPr>
          <p:nvPr/>
        </p:nvCxnSpPr>
        <p:spPr>
          <a:xfrm flipH="1">
            <a:off x="4876800" y="3879568"/>
            <a:ext cx="4672" cy="13716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7F274C1-696C-4C8C-BEF1-2FDA2A5279E0}"/>
              </a:ext>
            </a:extLst>
          </p:cNvPr>
          <p:cNvGrpSpPr>
            <a:grpSpLocks noChangeAspect="1"/>
          </p:cNvGrpSpPr>
          <p:nvPr/>
        </p:nvGrpSpPr>
        <p:grpSpPr>
          <a:xfrm>
            <a:off x="4742688" y="5211544"/>
            <a:ext cx="274320" cy="274320"/>
            <a:chOff x="838200" y="3322320"/>
            <a:chExt cx="1554480" cy="1554480"/>
          </a:xfrm>
          <a:effectLst/>
        </p:grpSpPr>
        <p:sp>
          <p:nvSpPr>
            <p:cNvPr id="28" name="Oval 27">
              <a:extLst>
                <a:ext uri="{FF2B5EF4-FFF2-40B4-BE49-F238E27FC236}">
                  <a16:creationId xmlns:a16="http://schemas.microsoft.com/office/drawing/2014/main" id="{79C42AEE-D4A8-47EA-A053-6B51D8D02E82}"/>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4E75181C-2467-4929-84A5-D2BCFE13D95A}"/>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05ACF413-4707-4F7A-B228-433544F5997F}"/>
              </a:ext>
            </a:extLst>
          </p:cNvPr>
          <p:cNvGrpSpPr/>
          <p:nvPr/>
        </p:nvGrpSpPr>
        <p:grpSpPr>
          <a:xfrm>
            <a:off x="4276344" y="2512184"/>
            <a:ext cx="1188720" cy="1188720"/>
            <a:chOff x="4711952" y="2403583"/>
            <a:chExt cx="1188720" cy="1188720"/>
          </a:xfrm>
          <a:effectLst>
            <a:outerShdw blurRad="50800" dist="38100" dir="18900000" algn="bl" rotWithShape="0">
              <a:prstClr val="black">
                <a:alpha val="40000"/>
              </a:prstClr>
            </a:outerShdw>
          </a:effectLst>
        </p:grpSpPr>
        <p:grpSp>
          <p:nvGrpSpPr>
            <p:cNvPr id="31" name="Group 30">
              <a:extLst>
                <a:ext uri="{FF2B5EF4-FFF2-40B4-BE49-F238E27FC236}">
                  <a16:creationId xmlns:a16="http://schemas.microsoft.com/office/drawing/2014/main" id="{02810D84-F793-48C1-87EE-F5420FFE6D0F}"/>
                </a:ext>
              </a:extLst>
            </p:cNvPr>
            <p:cNvGrpSpPr/>
            <p:nvPr/>
          </p:nvGrpSpPr>
          <p:grpSpPr>
            <a:xfrm>
              <a:off x="4711952" y="2403583"/>
              <a:ext cx="1188720" cy="1188720"/>
              <a:chOff x="4711952" y="2403583"/>
              <a:chExt cx="1188720" cy="1188720"/>
            </a:xfrm>
          </p:grpSpPr>
          <p:sp>
            <p:nvSpPr>
              <p:cNvPr id="33" name="Teardrop 32">
                <a:extLst>
                  <a:ext uri="{FF2B5EF4-FFF2-40B4-BE49-F238E27FC236}">
                    <a16:creationId xmlns:a16="http://schemas.microsoft.com/office/drawing/2014/main" id="{9B77C2F2-1896-4069-A349-5932CA1B3F8E}"/>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ardrop 33">
                <a:extLst>
                  <a:ext uri="{FF2B5EF4-FFF2-40B4-BE49-F238E27FC236}">
                    <a16:creationId xmlns:a16="http://schemas.microsoft.com/office/drawing/2014/main" id="{1B2D03B9-EC63-4474-B5A6-DDD9796700D3}"/>
                  </a:ext>
                </a:extLst>
              </p:cNvPr>
              <p:cNvSpPr>
                <a:spLocks noChangeAspect="1"/>
              </p:cNvSpPr>
              <p:nvPr/>
            </p:nvSpPr>
            <p:spPr>
              <a:xfrm rot="8080887">
                <a:off x="4803392" y="2495023"/>
                <a:ext cx="1005840" cy="1005840"/>
              </a:xfrm>
              <a:prstGeom prst="teardrop">
                <a:avLst/>
              </a:pr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4D11E8B9-69B0-4E96-9994-91AFF69E760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cxnSp>
        <p:nvCxnSpPr>
          <p:cNvPr id="35" name="Straight Connector 34">
            <a:extLst>
              <a:ext uri="{FF2B5EF4-FFF2-40B4-BE49-F238E27FC236}">
                <a16:creationId xmlns:a16="http://schemas.microsoft.com/office/drawing/2014/main" id="{2096D2ED-E378-49EB-BA65-4DD5A54A5791}"/>
              </a:ext>
            </a:extLst>
          </p:cNvPr>
          <p:cNvCxnSpPr>
            <a:cxnSpLocks/>
          </p:cNvCxnSpPr>
          <p:nvPr/>
        </p:nvCxnSpPr>
        <p:spPr>
          <a:xfrm flipH="1">
            <a:off x="6705600" y="2786059"/>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F41E4A25-FA47-4C9E-8681-DEE33F990E13}"/>
              </a:ext>
            </a:extLst>
          </p:cNvPr>
          <p:cNvGrpSpPr>
            <a:grpSpLocks noChangeAspect="1"/>
          </p:cNvGrpSpPr>
          <p:nvPr/>
        </p:nvGrpSpPr>
        <p:grpSpPr>
          <a:xfrm>
            <a:off x="6574722" y="5211544"/>
            <a:ext cx="274320" cy="274320"/>
            <a:chOff x="838200" y="3322320"/>
            <a:chExt cx="1554480" cy="1554480"/>
          </a:xfrm>
          <a:effectLst/>
        </p:grpSpPr>
        <p:sp>
          <p:nvSpPr>
            <p:cNvPr id="37" name="Oval 36">
              <a:extLst>
                <a:ext uri="{FF2B5EF4-FFF2-40B4-BE49-F238E27FC236}">
                  <a16:creationId xmlns:a16="http://schemas.microsoft.com/office/drawing/2014/main" id="{E7BEE0D4-A3A0-4399-878D-04F73CC772A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1A4D0B5F-60EB-4510-8F3E-789903FE8D02}"/>
                </a:ext>
              </a:extLst>
            </p:cNvPr>
            <p:cNvSpPr>
              <a:spLocks noChangeAspect="1"/>
            </p:cNvSpPr>
            <p:nvPr/>
          </p:nvSpPr>
          <p:spPr>
            <a:xfrm>
              <a:off x="926041" y="3413424"/>
              <a:ext cx="1371600" cy="137160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9B36E6A-13A5-41D4-A823-060494A13604}"/>
              </a:ext>
            </a:extLst>
          </p:cNvPr>
          <p:cNvGrpSpPr/>
          <p:nvPr/>
        </p:nvGrpSpPr>
        <p:grpSpPr>
          <a:xfrm>
            <a:off x="6105144" y="1371600"/>
            <a:ext cx="1188720" cy="1188720"/>
            <a:chOff x="4711952" y="2403583"/>
            <a:chExt cx="1188720" cy="1188720"/>
          </a:xfrm>
          <a:effectLst>
            <a:outerShdw blurRad="50800" dist="38100" dir="18900000" algn="bl" rotWithShape="0">
              <a:prstClr val="black">
                <a:alpha val="40000"/>
              </a:prstClr>
            </a:outerShdw>
          </a:effectLst>
        </p:grpSpPr>
        <p:grpSp>
          <p:nvGrpSpPr>
            <p:cNvPr id="40" name="Group 39">
              <a:extLst>
                <a:ext uri="{FF2B5EF4-FFF2-40B4-BE49-F238E27FC236}">
                  <a16:creationId xmlns:a16="http://schemas.microsoft.com/office/drawing/2014/main" id="{6E3A8537-A5D4-49AA-8301-3CCFF9139DC9}"/>
                </a:ext>
              </a:extLst>
            </p:cNvPr>
            <p:cNvGrpSpPr/>
            <p:nvPr/>
          </p:nvGrpSpPr>
          <p:grpSpPr>
            <a:xfrm>
              <a:off x="4711952" y="2403583"/>
              <a:ext cx="1188720" cy="1188720"/>
              <a:chOff x="4711952" y="2403583"/>
              <a:chExt cx="1188720" cy="1188720"/>
            </a:xfrm>
          </p:grpSpPr>
          <p:sp>
            <p:nvSpPr>
              <p:cNvPr id="42" name="Teardrop 41">
                <a:extLst>
                  <a:ext uri="{FF2B5EF4-FFF2-40B4-BE49-F238E27FC236}">
                    <a16:creationId xmlns:a16="http://schemas.microsoft.com/office/drawing/2014/main" id="{A5AD2AE7-0FFA-4A45-85D7-29815FA276BA}"/>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ardrop 42">
                <a:extLst>
                  <a:ext uri="{FF2B5EF4-FFF2-40B4-BE49-F238E27FC236}">
                    <a16:creationId xmlns:a16="http://schemas.microsoft.com/office/drawing/2014/main" id="{A4B2C31D-7942-473F-A1DE-07697EBBD041}"/>
                  </a:ext>
                </a:extLst>
              </p:cNvPr>
              <p:cNvSpPr>
                <a:spLocks noChangeAspect="1"/>
              </p:cNvSpPr>
              <p:nvPr/>
            </p:nvSpPr>
            <p:spPr>
              <a:xfrm rot="8080887">
                <a:off x="4803392" y="2495023"/>
                <a:ext cx="1005840" cy="1005840"/>
              </a:xfrm>
              <a:prstGeom prst="teardrop">
                <a:avLst/>
              </a:prstGeom>
              <a:solidFill>
                <a:srgbClr val="2C374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63792773-7CE0-455F-9B9B-BF10CE11A2B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cxnSp>
        <p:nvCxnSpPr>
          <p:cNvPr id="44" name="Straight Connector 43">
            <a:extLst>
              <a:ext uri="{FF2B5EF4-FFF2-40B4-BE49-F238E27FC236}">
                <a16:creationId xmlns:a16="http://schemas.microsoft.com/office/drawing/2014/main" id="{F279CB3E-CBA6-4EDE-9C89-C2E0239CE12B}"/>
              </a:ext>
            </a:extLst>
          </p:cNvPr>
          <p:cNvCxnSpPr>
            <a:cxnSpLocks/>
          </p:cNvCxnSpPr>
          <p:nvPr/>
        </p:nvCxnSpPr>
        <p:spPr>
          <a:xfrm flipH="1">
            <a:off x="8534400" y="3944884"/>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B3800B8A-C568-4338-AC6C-4464AF58FBB9}"/>
              </a:ext>
            </a:extLst>
          </p:cNvPr>
          <p:cNvGrpSpPr>
            <a:grpSpLocks noChangeAspect="1"/>
          </p:cNvGrpSpPr>
          <p:nvPr/>
        </p:nvGrpSpPr>
        <p:grpSpPr>
          <a:xfrm>
            <a:off x="8400288" y="5211544"/>
            <a:ext cx="274320" cy="274320"/>
            <a:chOff x="838200" y="3322320"/>
            <a:chExt cx="1554480" cy="1554480"/>
          </a:xfrm>
          <a:effectLst/>
        </p:grpSpPr>
        <p:sp>
          <p:nvSpPr>
            <p:cNvPr id="46" name="Oval 45">
              <a:extLst>
                <a:ext uri="{FF2B5EF4-FFF2-40B4-BE49-F238E27FC236}">
                  <a16:creationId xmlns:a16="http://schemas.microsoft.com/office/drawing/2014/main" id="{42C7CD40-E27B-4EA9-A27A-C7FD035A03E1}"/>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A34E56F7-87D8-47FD-829D-6F2391C75CF0}"/>
                </a:ext>
              </a:extLst>
            </p:cNvPr>
            <p:cNvSpPr>
              <a:spLocks noChangeAspect="1"/>
            </p:cNvSpPr>
            <p:nvPr/>
          </p:nvSpPr>
          <p:spPr>
            <a:xfrm>
              <a:off x="926041" y="3413424"/>
              <a:ext cx="1371600" cy="1371600"/>
            </a:xfrm>
            <a:prstGeom prst="ellips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6AD9652-6431-4C1D-83F2-5D41D22212E6}"/>
              </a:ext>
            </a:extLst>
          </p:cNvPr>
          <p:cNvGrpSpPr/>
          <p:nvPr/>
        </p:nvGrpSpPr>
        <p:grpSpPr>
          <a:xfrm>
            <a:off x="7933944" y="2539046"/>
            <a:ext cx="1188720" cy="1188720"/>
            <a:chOff x="4711952" y="2403583"/>
            <a:chExt cx="1188720" cy="1188720"/>
          </a:xfrm>
          <a:effectLst>
            <a:outerShdw blurRad="50800" dist="38100" dir="18900000" algn="bl" rotWithShape="0">
              <a:prstClr val="black">
                <a:alpha val="40000"/>
              </a:prstClr>
            </a:outerShdw>
          </a:effectLst>
        </p:grpSpPr>
        <p:grpSp>
          <p:nvGrpSpPr>
            <p:cNvPr id="49" name="Group 48">
              <a:extLst>
                <a:ext uri="{FF2B5EF4-FFF2-40B4-BE49-F238E27FC236}">
                  <a16:creationId xmlns:a16="http://schemas.microsoft.com/office/drawing/2014/main" id="{4D26A2A8-BB6C-4B63-819B-8B03E232571A}"/>
                </a:ext>
              </a:extLst>
            </p:cNvPr>
            <p:cNvGrpSpPr/>
            <p:nvPr/>
          </p:nvGrpSpPr>
          <p:grpSpPr>
            <a:xfrm>
              <a:off x="4711952" y="2403583"/>
              <a:ext cx="1188720" cy="1188720"/>
              <a:chOff x="4711952" y="2403583"/>
              <a:chExt cx="1188720" cy="1188720"/>
            </a:xfrm>
          </p:grpSpPr>
          <p:sp>
            <p:nvSpPr>
              <p:cNvPr id="51" name="Teardrop 50">
                <a:extLst>
                  <a:ext uri="{FF2B5EF4-FFF2-40B4-BE49-F238E27FC236}">
                    <a16:creationId xmlns:a16="http://schemas.microsoft.com/office/drawing/2014/main" id="{20B9DBA2-A038-4223-B377-BDD5C6CB7AE4}"/>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8D912A7E-921B-462D-A893-EE5466B4C25F}"/>
                  </a:ext>
                </a:extLst>
              </p:cNvPr>
              <p:cNvSpPr>
                <a:spLocks noChangeAspect="1"/>
              </p:cNvSpPr>
              <p:nvPr/>
            </p:nvSpPr>
            <p:spPr>
              <a:xfrm rot="8080887">
                <a:off x="4803392" y="2495023"/>
                <a:ext cx="1005840" cy="1005840"/>
              </a:xfrm>
              <a:prstGeom prst="teardrop">
                <a:avLst/>
              </a:prstGeom>
              <a:solidFill>
                <a:srgbClr val="62768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D74FF805-F893-4390-BE9D-74BE0ED34813}"/>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cxnSp>
        <p:nvCxnSpPr>
          <p:cNvPr id="53" name="Straight Connector 52">
            <a:extLst>
              <a:ext uri="{FF2B5EF4-FFF2-40B4-BE49-F238E27FC236}">
                <a16:creationId xmlns:a16="http://schemas.microsoft.com/office/drawing/2014/main" id="{93D8B70F-32D1-4C49-AB83-000F235E8754}"/>
              </a:ext>
            </a:extLst>
          </p:cNvPr>
          <p:cNvCxnSpPr>
            <a:cxnSpLocks/>
          </p:cNvCxnSpPr>
          <p:nvPr/>
        </p:nvCxnSpPr>
        <p:spPr>
          <a:xfrm flipH="1">
            <a:off x="10363200" y="2812921"/>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125B146F-4792-41A3-A847-D34570411D75}"/>
              </a:ext>
            </a:extLst>
          </p:cNvPr>
          <p:cNvGrpSpPr>
            <a:grpSpLocks noChangeAspect="1"/>
          </p:cNvGrpSpPr>
          <p:nvPr/>
        </p:nvGrpSpPr>
        <p:grpSpPr>
          <a:xfrm>
            <a:off x="10229088" y="5211544"/>
            <a:ext cx="274320" cy="274320"/>
            <a:chOff x="838200" y="3322320"/>
            <a:chExt cx="1554480" cy="1554480"/>
          </a:xfrm>
          <a:effectLst/>
        </p:grpSpPr>
        <p:sp>
          <p:nvSpPr>
            <p:cNvPr id="55" name="Oval 54">
              <a:extLst>
                <a:ext uri="{FF2B5EF4-FFF2-40B4-BE49-F238E27FC236}">
                  <a16:creationId xmlns:a16="http://schemas.microsoft.com/office/drawing/2014/main" id="{C98C79F5-2157-46D6-9B15-14FD0885B2D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87C724ED-8466-442D-8CE4-A68D34A15079}"/>
                </a:ext>
              </a:extLst>
            </p:cNvPr>
            <p:cNvSpPr>
              <a:spLocks noChangeAspect="1"/>
            </p:cNvSpPr>
            <p:nvPr/>
          </p:nvSpPr>
          <p:spPr>
            <a:xfrm>
              <a:off x="926041" y="3413424"/>
              <a:ext cx="1371600" cy="1371600"/>
            </a:xfrm>
            <a:prstGeom prst="ellipse">
              <a:avLst/>
            </a:pr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82E14A32-EB5E-4FE7-B4F5-8B42C119F028}"/>
              </a:ext>
            </a:extLst>
          </p:cNvPr>
          <p:cNvGrpSpPr/>
          <p:nvPr/>
        </p:nvGrpSpPr>
        <p:grpSpPr>
          <a:xfrm>
            <a:off x="9762744" y="1398462"/>
            <a:ext cx="1188720" cy="1188720"/>
            <a:chOff x="4711952" y="2403583"/>
            <a:chExt cx="1188720" cy="1188720"/>
          </a:xfrm>
          <a:effectLst>
            <a:outerShdw blurRad="50800" dist="38100" dir="18900000" algn="bl" rotWithShape="0">
              <a:prstClr val="black">
                <a:alpha val="40000"/>
              </a:prstClr>
            </a:outerShdw>
          </a:effectLst>
        </p:grpSpPr>
        <p:grpSp>
          <p:nvGrpSpPr>
            <p:cNvPr id="58" name="Group 57">
              <a:extLst>
                <a:ext uri="{FF2B5EF4-FFF2-40B4-BE49-F238E27FC236}">
                  <a16:creationId xmlns:a16="http://schemas.microsoft.com/office/drawing/2014/main" id="{E5926C5D-1347-4A68-A113-64F6EC01AAFA}"/>
                </a:ext>
              </a:extLst>
            </p:cNvPr>
            <p:cNvGrpSpPr/>
            <p:nvPr/>
          </p:nvGrpSpPr>
          <p:grpSpPr>
            <a:xfrm>
              <a:off x="4711952" y="2403583"/>
              <a:ext cx="1188720" cy="1188720"/>
              <a:chOff x="4711952" y="2403583"/>
              <a:chExt cx="1188720" cy="1188720"/>
            </a:xfrm>
          </p:grpSpPr>
          <p:sp>
            <p:nvSpPr>
              <p:cNvPr id="60" name="Teardrop 59">
                <a:extLst>
                  <a:ext uri="{FF2B5EF4-FFF2-40B4-BE49-F238E27FC236}">
                    <a16:creationId xmlns:a16="http://schemas.microsoft.com/office/drawing/2014/main" id="{9967774F-3C41-42DB-9ACA-E5F70FBFF3AC}"/>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89184646-BCDE-446B-BE63-216FF546F195}"/>
                  </a:ext>
                </a:extLst>
              </p:cNvPr>
              <p:cNvSpPr>
                <a:spLocks noChangeAspect="1"/>
              </p:cNvSpPr>
              <p:nvPr/>
            </p:nvSpPr>
            <p:spPr>
              <a:xfrm rot="8080887">
                <a:off x="4803392" y="2495023"/>
                <a:ext cx="1005840" cy="1005840"/>
              </a:xfrm>
              <a:prstGeom prst="teardrop">
                <a:avLst/>
              </a:prstGeom>
              <a:solidFill>
                <a:srgbClr val="B5B5B5"/>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BD336C78-5005-42AB-9558-7A3ABACB9408}"/>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sp>
        <p:nvSpPr>
          <p:cNvPr id="63" name="TextBox 62">
            <a:extLst>
              <a:ext uri="{FF2B5EF4-FFF2-40B4-BE49-F238E27FC236}">
                <a16:creationId xmlns:a16="http://schemas.microsoft.com/office/drawing/2014/main" id="{9B5F8C7D-CF05-4E35-A869-4CCE47B321A9}"/>
              </a:ext>
            </a:extLst>
          </p:cNvPr>
          <p:cNvSpPr txBox="1"/>
          <p:nvPr/>
        </p:nvSpPr>
        <p:spPr>
          <a:xfrm>
            <a:off x="309417" y="5522976"/>
            <a:ext cx="1816499" cy="1246495"/>
          </a:xfrm>
          <a:prstGeom prst="rect">
            <a:avLst/>
          </a:prstGeom>
          <a:noFill/>
        </p:spPr>
        <p:txBody>
          <a:bodyPr wrap="square" rtlCol="0">
            <a:spAutoFit/>
          </a:bodyPr>
          <a:lstStyle/>
          <a:p>
            <a:pPr algn="ctr"/>
            <a:r>
              <a:rPr lang="en-US" sz="1300" b="1" dirty="0">
                <a:solidFill>
                  <a:srgbClr val="EF3425"/>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p:txBody>
      </p:sp>
      <p:sp>
        <p:nvSpPr>
          <p:cNvPr id="65" name="TextBox 64">
            <a:extLst>
              <a:ext uri="{FF2B5EF4-FFF2-40B4-BE49-F238E27FC236}">
                <a16:creationId xmlns:a16="http://schemas.microsoft.com/office/drawing/2014/main" id="{6B8F2580-A651-4D3C-A442-C03C8F09D961}"/>
              </a:ext>
            </a:extLst>
          </p:cNvPr>
          <p:cNvSpPr txBox="1"/>
          <p:nvPr/>
        </p:nvSpPr>
        <p:spPr>
          <a:xfrm>
            <a:off x="9460890" y="5522976"/>
            <a:ext cx="1816499" cy="1246495"/>
          </a:xfrm>
          <a:prstGeom prst="rect">
            <a:avLst/>
          </a:prstGeom>
          <a:noFill/>
        </p:spPr>
        <p:txBody>
          <a:bodyPr wrap="square" rtlCol="0">
            <a:spAutoFit/>
          </a:bodyPr>
          <a:lstStyle/>
          <a:p>
            <a:pPr algn="ctr"/>
            <a:r>
              <a:rPr lang="en-US" sz="1300" b="1" dirty="0">
                <a:solidFill>
                  <a:srgbClr val="B5B5B5"/>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6" name="TextBox 65">
            <a:extLst>
              <a:ext uri="{FF2B5EF4-FFF2-40B4-BE49-F238E27FC236}">
                <a16:creationId xmlns:a16="http://schemas.microsoft.com/office/drawing/2014/main" id="{EC90F278-5966-40FF-8BE9-730881EC4EB4}"/>
              </a:ext>
            </a:extLst>
          </p:cNvPr>
          <p:cNvSpPr txBox="1"/>
          <p:nvPr/>
        </p:nvSpPr>
        <p:spPr>
          <a:xfrm>
            <a:off x="2142086" y="5522976"/>
            <a:ext cx="1816499" cy="1246495"/>
          </a:xfrm>
          <a:prstGeom prst="rect">
            <a:avLst/>
          </a:prstGeom>
          <a:noFill/>
        </p:spPr>
        <p:txBody>
          <a:bodyPr wrap="square" rtlCol="0">
            <a:spAutoFit/>
          </a:bodyPr>
          <a:lstStyle/>
          <a:p>
            <a:pPr algn="ctr"/>
            <a:r>
              <a:rPr lang="en-US" sz="1300" b="1" dirty="0">
                <a:solidFill>
                  <a:srgbClr val="8397B1"/>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7" name="TextBox 66">
            <a:extLst>
              <a:ext uri="{FF2B5EF4-FFF2-40B4-BE49-F238E27FC236}">
                <a16:creationId xmlns:a16="http://schemas.microsoft.com/office/drawing/2014/main" id="{D5B5681F-9608-4F31-8C25-0CEB230C9BDE}"/>
              </a:ext>
            </a:extLst>
          </p:cNvPr>
          <p:cNvSpPr txBox="1"/>
          <p:nvPr/>
        </p:nvSpPr>
        <p:spPr>
          <a:xfrm>
            <a:off x="3933906" y="5522976"/>
            <a:ext cx="1816499" cy="1246495"/>
          </a:xfrm>
          <a:prstGeom prst="rect">
            <a:avLst/>
          </a:prstGeom>
          <a:noFill/>
        </p:spPr>
        <p:txBody>
          <a:bodyPr wrap="square" rtlCol="0">
            <a:spAutoFit/>
          </a:bodyPr>
          <a:lstStyle/>
          <a:p>
            <a:pPr algn="ctr"/>
            <a:r>
              <a:rPr lang="en-US" sz="1300" b="1" dirty="0">
                <a:solidFill>
                  <a:srgbClr val="44546B"/>
                </a:solidFill>
                <a:latin typeface="Calibri" panose="020F0502020204030204" pitchFamily="34" charset="0"/>
              </a:rPr>
              <a:t>LOREM IPSUM DOLOR</a:t>
            </a:r>
          </a:p>
          <a:p>
            <a:pPr algn="ctr"/>
            <a:endParaRPr lang="en-US" sz="200" dirty="0">
              <a:solidFill>
                <a:schemeClr val="bg1"/>
              </a:solidFill>
              <a:latin typeface="Calibri" panose="020F050202020403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8" name="TextBox 67">
            <a:extLst>
              <a:ext uri="{FF2B5EF4-FFF2-40B4-BE49-F238E27FC236}">
                <a16:creationId xmlns:a16="http://schemas.microsoft.com/office/drawing/2014/main" id="{222D73E1-C1C0-49B1-8263-1B1083177C88}"/>
              </a:ext>
            </a:extLst>
          </p:cNvPr>
          <p:cNvSpPr txBox="1"/>
          <p:nvPr/>
        </p:nvSpPr>
        <p:spPr>
          <a:xfrm>
            <a:off x="5791254" y="5522976"/>
            <a:ext cx="1816499" cy="1246495"/>
          </a:xfrm>
          <a:prstGeom prst="rect">
            <a:avLst/>
          </a:prstGeom>
          <a:noFill/>
        </p:spPr>
        <p:txBody>
          <a:bodyPr wrap="square" rtlCol="0">
            <a:spAutoFit/>
          </a:bodyPr>
          <a:lstStyle/>
          <a:p>
            <a:pPr algn="ctr"/>
            <a:r>
              <a:rPr lang="en-US" sz="1300" b="1" dirty="0">
                <a:solidFill>
                  <a:srgbClr val="2C3749"/>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9" name="TextBox 68">
            <a:extLst>
              <a:ext uri="{FF2B5EF4-FFF2-40B4-BE49-F238E27FC236}">
                <a16:creationId xmlns:a16="http://schemas.microsoft.com/office/drawing/2014/main" id="{FB9CA335-F5A2-4A72-8D97-2B27C4838372}"/>
              </a:ext>
            </a:extLst>
          </p:cNvPr>
          <p:cNvSpPr txBox="1"/>
          <p:nvPr/>
        </p:nvSpPr>
        <p:spPr>
          <a:xfrm>
            <a:off x="7632510" y="5522976"/>
            <a:ext cx="1816499" cy="1246495"/>
          </a:xfrm>
          <a:prstGeom prst="rect">
            <a:avLst/>
          </a:prstGeom>
          <a:noFill/>
        </p:spPr>
        <p:txBody>
          <a:bodyPr wrap="square" rtlCol="0">
            <a:spAutoFit/>
          </a:bodyPr>
          <a:lstStyle/>
          <a:p>
            <a:pPr algn="ctr"/>
            <a:r>
              <a:rPr lang="en-US" sz="1300" b="1" dirty="0">
                <a:solidFill>
                  <a:srgbClr val="62768F"/>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64" name="Picture 63">
            <a:hlinkClick r:id="rId2"/>
            <a:extLst>
              <a:ext uri="{FF2B5EF4-FFF2-40B4-BE49-F238E27FC236}">
                <a16:creationId xmlns:a16="http://schemas.microsoft.com/office/drawing/2014/main" id="{F342D684-5E96-4441-AE2C-224DF90A6E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9317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par>
                                <p:cTn id="28" presetID="42"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0-#ppt_w/2"/>
                                          </p:val>
                                        </p:tav>
                                        <p:tav tm="100000">
                                          <p:val>
                                            <p:strVal val="#ppt_x"/>
                                          </p:val>
                                        </p:tav>
                                      </p:tavLst>
                                    </p:anim>
                                    <p:anim calcmode="lin" valueType="num">
                                      <p:cBhvr additive="base">
                                        <p:cTn id="42" dur="10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1000"/>
                                        <p:tgtEl>
                                          <p:spTgt spid="17"/>
                                        </p:tgtEl>
                                      </p:cBhvr>
                                    </p:animEffect>
                                  </p:childTnLst>
                                </p:cTn>
                              </p:par>
                              <p:par>
                                <p:cTn id="47" presetID="42"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1000"/>
                                        <p:tgtEl>
                                          <p:spTgt spid="67"/>
                                        </p:tgtEl>
                                      </p:cBhvr>
                                    </p:animEffect>
                                    <p:anim calcmode="lin" valueType="num">
                                      <p:cBhvr>
                                        <p:cTn id="56" dur="1000" fill="hold"/>
                                        <p:tgtEl>
                                          <p:spTgt spid="67"/>
                                        </p:tgtEl>
                                        <p:attrNameLst>
                                          <p:attrName>ppt_x</p:attrName>
                                        </p:attrNameLst>
                                      </p:cBhvr>
                                      <p:tavLst>
                                        <p:tav tm="0">
                                          <p:val>
                                            <p:strVal val="#ppt_x"/>
                                          </p:val>
                                        </p:tav>
                                        <p:tav tm="100000">
                                          <p:val>
                                            <p:strVal val="#ppt_x"/>
                                          </p:val>
                                        </p:tav>
                                      </p:tavLst>
                                    </p:anim>
                                    <p:anim calcmode="lin" valueType="num">
                                      <p:cBhvr>
                                        <p:cTn id="57" dur="1000" fill="hold"/>
                                        <p:tgtEl>
                                          <p:spTgt spid="67"/>
                                        </p:tgtEl>
                                        <p:attrNameLst>
                                          <p:attrName>ppt_y</p:attrName>
                                        </p:attrNameLst>
                                      </p:cBhvr>
                                      <p:tavLst>
                                        <p:tav tm="0">
                                          <p:val>
                                            <p:strVal val="#ppt_y+.1"/>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1000" fill="hold"/>
                                        <p:tgtEl>
                                          <p:spTgt spid="27"/>
                                        </p:tgtEl>
                                        <p:attrNameLst>
                                          <p:attrName>ppt_x</p:attrName>
                                        </p:attrNameLst>
                                      </p:cBhvr>
                                      <p:tavLst>
                                        <p:tav tm="0">
                                          <p:val>
                                            <p:strVal val="0-#ppt_w/2"/>
                                          </p:val>
                                        </p:tav>
                                        <p:tav tm="100000">
                                          <p:val>
                                            <p:strVal val="#ppt_x"/>
                                          </p:val>
                                        </p:tav>
                                      </p:tavLst>
                                    </p:anim>
                                    <p:anim calcmode="lin" valueType="num">
                                      <p:cBhvr additive="base">
                                        <p:cTn id="61" dur="1000" fill="hold"/>
                                        <p:tgtEl>
                                          <p:spTgt spid="27"/>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000"/>
                                        <p:tgtEl>
                                          <p:spTgt spid="26"/>
                                        </p:tgtEl>
                                      </p:cBhvr>
                                    </p:animEffect>
                                  </p:childTnLst>
                                </p:cTn>
                              </p:par>
                              <p:par>
                                <p:cTn id="66" presetID="42" presetClass="entr" presetSubtype="0" fill="hold"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0-#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2" presetClass="entr" presetSubtype="4" fill="hold"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down)">
                                      <p:cBhvr>
                                        <p:cTn id="84" dur="1000"/>
                                        <p:tgtEl>
                                          <p:spTgt spid="35"/>
                                        </p:tgtEl>
                                      </p:cBhvr>
                                    </p:animEffect>
                                  </p:childTnLst>
                                </p:cTn>
                              </p:par>
                              <p:par>
                                <p:cTn id="85" presetID="42" presetClass="entr" presetSubtype="0" fill="hold"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1000"/>
                                        <p:tgtEl>
                                          <p:spTgt spid="39"/>
                                        </p:tgtEl>
                                      </p:cBhvr>
                                    </p:animEffect>
                                    <p:anim calcmode="lin" valueType="num">
                                      <p:cBhvr>
                                        <p:cTn id="88" dur="1000" fill="hold"/>
                                        <p:tgtEl>
                                          <p:spTgt spid="39"/>
                                        </p:tgtEl>
                                        <p:attrNameLst>
                                          <p:attrName>ppt_x</p:attrName>
                                        </p:attrNameLst>
                                      </p:cBhvr>
                                      <p:tavLst>
                                        <p:tav tm="0">
                                          <p:val>
                                            <p:strVal val="#ppt_x"/>
                                          </p:val>
                                        </p:tav>
                                        <p:tav tm="100000">
                                          <p:val>
                                            <p:strVal val="#ppt_x"/>
                                          </p:val>
                                        </p:tav>
                                      </p:tavLst>
                                    </p:anim>
                                    <p:anim calcmode="lin" valueType="num">
                                      <p:cBhvr>
                                        <p:cTn id="89" dur="1000" fill="hold"/>
                                        <p:tgtEl>
                                          <p:spTgt spid="39"/>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1000"/>
                                        <p:tgtEl>
                                          <p:spTgt spid="69"/>
                                        </p:tgtEl>
                                      </p:cBhvr>
                                    </p:animEffect>
                                    <p:anim calcmode="lin" valueType="num">
                                      <p:cBhvr>
                                        <p:cTn id="94" dur="1000" fill="hold"/>
                                        <p:tgtEl>
                                          <p:spTgt spid="69"/>
                                        </p:tgtEl>
                                        <p:attrNameLst>
                                          <p:attrName>ppt_x</p:attrName>
                                        </p:attrNameLst>
                                      </p:cBhvr>
                                      <p:tavLst>
                                        <p:tav tm="0">
                                          <p:val>
                                            <p:strVal val="#ppt_x"/>
                                          </p:val>
                                        </p:tav>
                                        <p:tav tm="100000">
                                          <p:val>
                                            <p:strVal val="#ppt_x"/>
                                          </p:val>
                                        </p:tav>
                                      </p:tavLst>
                                    </p:anim>
                                    <p:anim calcmode="lin" valueType="num">
                                      <p:cBhvr>
                                        <p:cTn id="95" dur="1000" fill="hold"/>
                                        <p:tgtEl>
                                          <p:spTgt spid="69"/>
                                        </p:tgtEl>
                                        <p:attrNameLst>
                                          <p:attrName>ppt_y</p:attrName>
                                        </p:attrNameLst>
                                      </p:cBhvr>
                                      <p:tavLst>
                                        <p:tav tm="0">
                                          <p:val>
                                            <p:strVal val="#ppt_y+.1"/>
                                          </p:val>
                                        </p:tav>
                                        <p:tav tm="100000">
                                          <p:val>
                                            <p:strVal val="#ppt_y"/>
                                          </p:val>
                                        </p:tav>
                                      </p:tavLst>
                                    </p:anim>
                                  </p:childTnLst>
                                </p:cTn>
                              </p:par>
                              <p:par>
                                <p:cTn id="96" presetID="2" presetClass="entr" presetSubtype="8"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additive="base">
                                        <p:cTn id="98" dur="1000" fill="hold"/>
                                        <p:tgtEl>
                                          <p:spTgt spid="45"/>
                                        </p:tgtEl>
                                        <p:attrNameLst>
                                          <p:attrName>ppt_x</p:attrName>
                                        </p:attrNameLst>
                                      </p:cBhvr>
                                      <p:tavLst>
                                        <p:tav tm="0">
                                          <p:val>
                                            <p:strVal val="0-#ppt_w/2"/>
                                          </p:val>
                                        </p:tav>
                                        <p:tav tm="100000">
                                          <p:val>
                                            <p:strVal val="#ppt_x"/>
                                          </p:val>
                                        </p:tav>
                                      </p:tavLst>
                                    </p:anim>
                                    <p:anim calcmode="lin" valueType="num">
                                      <p:cBhvr additive="base">
                                        <p:cTn id="99" dur="1000" fill="hold"/>
                                        <p:tgtEl>
                                          <p:spTgt spid="45"/>
                                        </p:tgtEl>
                                        <p:attrNameLst>
                                          <p:attrName>ppt_y</p:attrName>
                                        </p:attrNameLst>
                                      </p:cBhvr>
                                      <p:tavLst>
                                        <p:tav tm="0">
                                          <p:val>
                                            <p:strVal val="#ppt_y"/>
                                          </p:val>
                                        </p:tav>
                                        <p:tav tm="100000">
                                          <p:val>
                                            <p:strVal val="#ppt_y"/>
                                          </p:val>
                                        </p:tav>
                                      </p:tavLst>
                                    </p:anim>
                                  </p:childTnLst>
                                </p:cTn>
                              </p:par>
                            </p:childTnLst>
                          </p:cTn>
                        </p:par>
                        <p:par>
                          <p:cTn id="100" fill="hold">
                            <p:stCondLst>
                              <p:cond delay="10000"/>
                            </p:stCondLst>
                            <p:childTnLst>
                              <p:par>
                                <p:cTn id="101" presetID="22" presetClass="entr" presetSubtype="4"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1000"/>
                                        <p:tgtEl>
                                          <p:spTgt spid="44"/>
                                        </p:tgtEl>
                                      </p:cBhvr>
                                    </p:animEffect>
                                  </p:childTnLst>
                                </p:cTn>
                              </p:par>
                              <p:par>
                                <p:cTn id="104" presetID="42" presetClass="entr" presetSubtype="0" fill="hold"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1000"/>
                                        <p:tgtEl>
                                          <p:spTgt spid="48"/>
                                        </p:tgtEl>
                                      </p:cBhvr>
                                    </p:animEffect>
                                    <p:anim calcmode="lin" valueType="num">
                                      <p:cBhvr>
                                        <p:cTn id="107" dur="1000" fill="hold"/>
                                        <p:tgtEl>
                                          <p:spTgt spid="48"/>
                                        </p:tgtEl>
                                        <p:attrNameLst>
                                          <p:attrName>ppt_x</p:attrName>
                                        </p:attrNameLst>
                                      </p:cBhvr>
                                      <p:tavLst>
                                        <p:tav tm="0">
                                          <p:val>
                                            <p:strVal val="#ppt_x"/>
                                          </p:val>
                                        </p:tav>
                                        <p:tav tm="100000">
                                          <p:val>
                                            <p:strVal val="#ppt_x"/>
                                          </p:val>
                                        </p:tav>
                                      </p:tavLst>
                                    </p:anim>
                                    <p:anim calcmode="lin" valueType="num">
                                      <p:cBhvr>
                                        <p:cTn id="108" dur="1000" fill="hold"/>
                                        <p:tgtEl>
                                          <p:spTgt spid="48"/>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fade">
                                      <p:cBhvr>
                                        <p:cTn id="112" dur="1000"/>
                                        <p:tgtEl>
                                          <p:spTgt spid="65"/>
                                        </p:tgtEl>
                                      </p:cBhvr>
                                    </p:animEffect>
                                    <p:anim calcmode="lin" valueType="num">
                                      <p:cBhvr>
                                        <p:cTn id="113" dur="1000" fill="hold"/>
                                        <p:tgtEl>
                                          <p:spTgt spid="65"/>
                                        </p:tgtEl>
                                        <p:attrNameLst>
                                          <p:attrName>ppt_x</p:attrName>
                                        </p:attrNameLst>
                                      </p:cBhvr>
                                      <p:tavLst>
                                        <p:tav tm="0">
                                          <p:val>
                                            <p:strVal val="#ppt_x"/>
                                          </p:val>
                                        </p:tav>
                                        <p:tav tm="100000">
                                          <p:val>
                                            <p:strVal val="#ppt_x"/>
                                          </p:val>
                                        </p:tav>
                                      </p:tavLst>
                                    </p:anim>
                                    <p:anim calcmode="lin" valueType="num">
                                      <p:cBhvr>
                                        <p:cTn id="114" dur="1000" fill="hold"/>
                                        <p:tgtEl>
                                          <p:spTgt spid="65"/>
                                        </p:tgtEl>
                                        <p:attrNameLst>
                                          <p:attrName>ppt_y</p:attrName>
                                        </p:attrNameLst>
                                      </p:cBhvr>
                                      <p:tavLst>
                                        <p:tav tm="0">
                                          <p:val>
                                            <p:strVal val="#ppt_y+.1"/>
                                          </p:val>
                                        </p:tav>
                                        <p:tav tm="100000">
                                          <p:val>
                                            <p:strVal val="#ppt_y"/>
                                          </p:val>
                                        </p:tav>
                                      </p:tavLst>
                                    </p:anim>
                                  </p:childTnLst>
                                </p:cTn>
                              </p:par>
                              <p:par>
                                <p:cTn id="115" presetID="2" presetClass="entr" presetSubtype="8" fill="hold" nodeType="withEffect">
                                  <p:stCondLst>
                                    <p:cond delay="0"/>
                                  </p:stCondLst>
                                  <p:childTnLst>
                                    <p:set>
                                      <p:cBhvr>
                                        <p:cTn id="116" dur="1" fill="hold">
                                          <p:stCondLst>
                                            <p:cond delay="0"/>
                                          </p:stCondLst>
                                        </p:cTn>
                                        <p:tgtEl>
                                          <p:spTgt spid="54"/>
                                        </p:tgtEl>
                                        <p:attrNameLst>
                                          <p:attrName>style.visibility</p:attrName>
                                        </p:attrNameLst>
                                      </p:cBhvr>
                                      <p:to>
                                        <p:strVal val="visible"/>
                                      </p:to>
                                    </p:set>
                                    <p:anim calcmode="lin" valueType="num">
                                      <p:cBhvr additive="base">
                                        <p:cTn id="117" dur="1000" fill="hold"/>
                                        <p:tgtEl>
                                          <p:spTgt spid="54"/>
                                        </p:tgtEl>
                                        <p:attrNameLst>
                                          <p:attrName>ppt_x</p:attrName>
                                        </p:attrNameLst>
                                      </p:cBhvr>
                                      <p:tavLst>
                                        <p:tav tm="0">
                                          <p:val>
                                            <p:strVal val="0-#ppt_w/2"/>
                                          </p:val>
                                        </p:tav>
                                        <p:tav tm="100000">
                                          <p:val>
                                            <p:strVal val="#ppt_x"/>
                                          </p:val>
                                        </p:tav>
                                      </p:tavLst>
                                    </p:anim>
                                    <p:anim calcmode="lin" valueType="num">
                                      <p:cBhvr additive="base">
                                        <p:cTn id="118" dur="1000" fill="hold"/>
                                        <p:tgtEl>
                                          <p:spTgt spid="54"/>
                                        </p:tgtEl>
                                        <p:attrNameLst>
                                          <p:attrName>ppt_y</p:attrName>
                                        </p:attrNameLst>
                                      </p:cBhvr>
                                      <p:tavLst>
                                        <p:tav tm="0">
                                          <p:val>
                                            <p:strVal val="#ppt_y"/>
                                          </p:val>
                                        </p:tav>
                                        <p:tav tm="100000">
                                          <p:val>
                                            <p:strVal val="#ppt_y"/>
                                          </p:val>
                                        </p:tav>
                                      </p:tavLst>
                                    </p:anim>
                                  </p:childTnLst>
                                </p:cTn>
                              </p:par>
                            </p:childTnLst>
                          </p:cTn>
                        </p:par>
                        <p:par>
                          <p:cTn id="119" fill="hold">
                            <p:stCondLst>
                              <p:cond delay="12000"/>
                            </p:stCondLst>
                            <p:childTnLst>
                              <p:par>
                                <p:cTn id="120" presetID="22" presetClass="entr" presetSubtype="4" fill="hold" nodeType="after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wipe(down)">
                                      <p:cBhvr>
                                        <p:cTn id="122" dur="1000"/>
                                        <p:tgtEl>
                                          <p:spTgt spid="53"/>
                                        </p:tgtEl>
                                      </p:cBhvr>
                                    </p:animEffect>
                                  </p:childTnLst>
                                </p:cTn>
                              </p:par>
                              <p:par>
                                <p:cTn id="123" presetID="42"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3"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2018-11-06T16:28:10Z</dcterms:modified>
</cp:coreProperties>
</file>