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2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155" autoAdjust="0"/>
    <p:restoredTop sz="94660"/>
  </p:normalViewPr>
  <p:slideViewPr>
    <p:cSldViewPr snapToGrid="0">
      <p:cViewPr varScale="1">
        <p:scale>
          <a:sx n="87" d="100"/>
          <a:sy n="87" d="100"/>
        </p:scale>
        <p:origin x="102"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381741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Freeform: Shape 16">
            <a:extLst>
              <a:ext uri="{FF2B5EF4-FFF2-40B4-BE49-F238E27FC236}">
                <a16:creationId xmlns:a16="http://schemas.microsoft.com/office/drawing/2014/main" id="{E735747A-272D-412A-965B-AE1EF5356FC8}"/>
              </a:ext>
            </a:extLst>
          </p:cNvPr>
          <p:cNvSpPr/>
          <p:nvPr/>
        </p:nvSpPr>
        <p:spPr>
          <a:xfrm>
            <a:off x="-1" y="5278242"/>
            <a:ext cx="12184224" cy="1576562"/>
          </a:xfrm>
          <a:custGeom>
            <a:avLst/>
            <a:gdLst>
              <a:gd name="connsiteX0" fmla="*/ 1110913 w 12184224"/>
              <a:gd name="connsiteY0" fmla="*/ 409 h 1425295"/>
              <a:gd name="connsiteX1" fmla="*/ 1260391 w 12184224"/>
              <a:gd name="connsiteY1" fmla="*/ 260923 h 1425295"/>
              <a:gd name="connsiteX2" fmla="*/ 1269368 w 12184224"/>
              <a:gd name="connsiteY2" fmla="*/ 272891 h 1425295"/>
              <a:gd name="connsiteX3" fmla="*/ 1425713 w 12184224"/>
              <a:gd name="connsiteY3" fmla="*/ 409 h 1425295"/>
              <a:gd name="connsiteX4" fmla="*/ 99067 w 12184224"/>
              <a:gd name="connsiteY4" fmla="*/ 0 h 1425295"/>
              <a:gd name="connsiteX5" fmla="*/ 2752360 w 12184224"/>
              <a:gd name="connsiteY5" fmla="*/ 0 h 1425295"/>
              <a:gd name="connsiteX6" fmla="*/ 2752360 w 12184224"/>
              <a:gd name="connsiteY6" fmla="*/ 409 h 1425295"/>
              <a:gd name="connsiteX7" fmla="*/ 12184224 w 12184224"/>
              <a:gd name="connsiteY7" fmla="*/ 409 h 1425295"/>
              <a:gd name="connsiteX8" fmla="*/ 12184224 w 12184224"/>
              <a:gd name="connsiteY8" fmla="*/ 1425295 h 1425295"/>
              <a:gd name="connsiteX9" fmla="*/ 0 w 12184224"/>
              <a:gd name="connsiteY9" fmla="*/ 1425295 h 1425295"/>
              <a:gd name="connsiteX10" fmla="*/ 0 w 12184224"/>
              <a:gd name="connsiteY10" fmla="*/ 409 h 1425295"/>
              <a:gd name="connsiteX11" fmla="*/ 99067 w 12184224"/>
              <a:gd name="connsiteY11" fmla="*/ 409 h 14252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184224" h="1425295">
                <a:moveTo>
                  <a:pt x="1110913" y="409"/>
                </a:moveTo>
                <a:lnTo>
                  <a:pt x="1260391" y="260923"/>
                </a:lnTo>
                <a:lnTo>
                  <a:pt x="1269368" y="272891"/>
                </a:lnTo>
                <a:lnTo>
                  <a:pt x="1425713" y="409"/>
                </a:lnTo>
                <a:close/>
                <a:moveTo>
                  <a:pt x="99067" y="0"/>
                </a:moveTo>
                <a:lnTo>
                  <a:pt x="2752360" y="0"/>
                </a:lnTo>
                <a:lnTo>
                  <a:pt x="2752360" y="409"/>
                </a:lnTo>
                <a:lnTo>
                  <a:pt x="12184224" y="409"/>
                </a:lnTo>
                <a:lnTo>
                  <a:pt x="12184224" y="1425295"/>
                </a:lnTo>
                <a:lnTo>
                  <a:pt x="0" y="1425295"/>
                </a:lnTo>
                <a:lnTo>
                  <a:pt x="0" y="409"/>
                </a:lnTo>
                <a:lnTo>
                  <a:pt x="99067" y="409"/>
                </a:lnTo>
                <a:close/>
              </a:path>
            </a:pathLst>
          </a:custGeom>
          <a:solidFill>
            <a:schemeClr val="bg2">
              <a:lumMod val="1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pic>
        <p:nvPicPr>
          <p:cNvPr id="3" name="Picture 2">
            <a:extLst>
              <a:ext uri="{FF2B5EF4-FFF2-40B4-BE49-F238E27FC236}">
                <a16:creationId xmlns:a16="http://schemas.microsoft.com/office/drawing/2014/main" id="{3803EC93-E9A7-423A-A7A1-BCC2BDCFA85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59491" y="914400"/>
            <a:ext cx="5943600" cy="3640248"/>
          </a:xfrm>
          <a:prstGeom prst="rect">
            <a:avLst/>
          </a:prstGeom>
          <a:effectLst>
            <a:outerShdw blurRad="50800" dist="38100" dir="2700000" algn="tl" rotWithShape="0">
              <a:prstClr val="black">
                <a:alpha val="40000"/>
              </a:prstClr>
            </a:outerShdw>
          </a:effectLst>
        </p:spPr>
      </p:pic>
      <p:sp>
        <p:nvSpPr>
          <p:cNvPr id="4" name="Rectangle 3">
            <a:extLst>
              <a:ext uri="{FF2B5EF4-FFF2-40B4-BE49-F238E27FC236}">
                <a16:creationId xmlns:a16="http://schemas.microsoft.com/office/drawing/2014/main" id="{91CC94B5-F706-4CB1-A597-5EA4213F2976}"/>
              </a:ext>
            </a:extLst>
          </p:cNvPr>
          <p:cNvSpPr/>
          <p:nvPr/>
        </p:nvSpPr>
        <p:spPr>
          <a:xfrm>
            <a:off x="6659590" y="1350896"/>
            <a:ext cx="4389409" cy="2755228"/>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C7545D64-21C1-4810-A93E-07F6919C55AE}"/>
              </a:ext>
            </a:extLst>
          </p:cNvPr>
          <p:cNvSpPr txBox="1"/>
          <p:nvPr/>
        </p:nvSpPr>
        <p:spPr>
          <a:xfrm>
            <a:off x="1389808" y="5412938"/>
            <a:ext cx="3045032" cy="1292662"/>
          </a:xfrm>
          <a:prstGeom prst="rect">
            <a:avLst/>
          </a:prstGeom>
          <a:noFill/>
        </p:spPr>
        <p:txBody>
          <a:bodyPr wrap="square" rtlCol="0">
            <a:spAutoFit/>
          </a:bodyPr>
          <a:lstStyle/>
          <a:p>
            <a:r>
              <a:rPr lang="en-US" sz="1500" b="1" dirty="0">
                <a:solidFill>
                  <a:srgbClr val="EF3425"/>
                </a:solidFill>
                <a:latin typeface="Calibri" panose="020F0502020204030204" pitchFamily="34" charset="0"/>
              </a:rPr>
              <a:t>LOREM IPSUM DOLOR</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a:t>
            </a:r>
          </a:p>
          <a:p>
            <a:endParaRPr lang="en-US" sz="2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 elit, sed do eiusmod .</a:t>
            </a:r>
          </a:p>
        </p:txBody>
      </p:sp>
      <p:sp>
        <p:nvSpPr>
          <p:cNvPr id="10" name="TextBox 9">
            <a:extLst>
              <a:ext uri="{FF2B5EF4-FFF2-40B4-BE49-F238E27FC236}">
                <a16:creationId xmlns:a16="http://schemas.microsoft.com/office/drawing/2014/main" id="{AB49D3E0-39E6-43C7-AC4A-7951A7AF29F4}"/>
              </a:ext>
            </a:extLst>
          </p:cNvPr>
          <p:cNvSpPr txBox="1"/>
          <p:nvPr/>
        </p:nvSpPr>
        <p:spPr>
          <a:xfrm>
            <a:off x="5230288" y="5412938"/>
            <a:ext cx="3045032" cy="1292662"/>
          </a:xfrm>
          <a:prstGeom prst="rect">
            <a:avLst/>
          </a:prstGeom>
          <a:noFill/>
        </p:spPr>
        <p:txBody>
          <a:bodyPr wrap="square" rtlCol="0">
            <a:spAutoFit/>
          </a:bodyPr>
          <a:lstStyle/>
          <a:p>
            <a:r>
              <a:rPr lang="en-US" sz="1500" b="1" dirty="0">
                <a:solidFill>
                  <a:srgbClr val="2C3749"/>
                </a:solidFill>
                <a:latin typeface="Calibri" panose="020F0502020204030204" pitchFamily="34" charset="0"/>
              </a:rPr>
              <a:t>LOREM IPSUM DOLOR</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a:t>
            </a:r>
          </a:p>
          <a:p>
            <a:endParaRPr lang="en-US" sz="2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 elit, sed do eiusmod .</a:t>
            </a:r>
          </a:p>
        </p:txBody>
      </p:sp>
      <p:sp>
        <p:nvSpPr>
          <p:cNvPr id="11" name="TextBox 10">
            <a:extLst>
              <a:ext uri="{FF2B5EF4-FFF2-40B4-BE49-F238E27FC236}">
                <a16:creationId xmlns:a16="http://schemas.microsoft.com/office/drawing/2014/main" id="{D3EF2F5E-0874-4038-8EB5-EBA6F4FFA574}"/>
              </a:ext>
            </a:extLst>
          </p:cNvPr>
          <p:cNvSpPr txBox="1"/>
          <p:nvPr/>
        </p:nvSpPr>
        <p:spPr>
          <a:xfrm>
            <a:off x="9070768" y="5412938"/>
            <a:ext cx="3045032" cy="1292662"/>
          </a:xfrm>
          <a:prstGeom prst="rect">
            <a:avLst/>
          </a:prstGeom>
          <a:noFill/>
        </p:spPr>
        <p:txBody>
          <a:bodyPr wrap="square" rtlCol="0">
            <a:spAutoFit/>
          </a:bodyPr>
          <a:lstStyle/>
          <a:p>
            <a:r>
              <a:rPr lang="en-US" sz="1500" b="1" dirty="0">
                <a:solidFill>
                  <a:srgbClr val="44546B"/>
                </a:solidFill>
                <a:latin typeface="Calibri" panose="020F0502020204030204" pitchFamily="34" charset="0"/>
              </a:rPr>
              <a:t>LOREM IPSUM DOLOR</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a:t>
            </a:r>
          </a:p>
          <a:p>
            <a:endParaRPr lang="en-US" sz="2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 elit, sed do eiusmod .</a:t>
            </a:r>
          </a:p>
        </p:txBody>
      </p:sp>
      <p:sp>
        <p:nvSpPr>
          <p:cNvPr id="12" name="Freeform 517">
            <a:extLst>
              <a:ext uri="{FF2B5EF4-FFF2-40B4-BE49-F238E27FC236}">
                <a16:creationId xmlns:a16="http://schemas.microsoft.com/office/drawing/2014/main" id="{5171C79E-A382-4178-B8A5-5EC024B1F312}"/>
              </a:ext>
            </a:extLst>
          </p:cNvPr>
          <p:cNvSpPr>
            <a:spLocks noChangeAspect="1" noEditPoints="1"/>
          </p:cNvSpPr>
          <p:nvPr/>
        </p:nvSpPr>
        <p:spPr bwMode="auto">
          <a:xfrm>
            <a:off x="4590208" y="5944842"/>
            <a:ext cx="640080" cy="228854"/>
          </a:xfrm>
          <a:custGeom>
            <a:avLst/>
            <a:gdLst/>
            <a:ahLst/>
            <a:cxnLst>
              <a:cxn ang="0">
                <a:pos x="91" y="84"/>
              </a:cxn>
              <a:cxn ang="0">
                <a:pos x="35" y="47"/>
              </a:cxn>
              <a:cxn ang="0">
                <a:pos x="14" y="47"/>
              </a:cxn>
              <a:cxn ang="0">
                <a:pos x="30" y="31"/>
              </a:cxn>
              <a:cxn ang="0">
                <a:pos x="75" y="67"/>
              </a:cxn>
              <a:cxn ang="0">
                <a:pos x="52" y="67"/>
              </a:cxn>
              <a:cxn ang="0">
                <a:pos x="69" y="12"/>
              </a:cxn>
              <a:cxn ang="0">
                <a:pos x="244" y="0"/>
              </a:cxn>
              <a:cxn ang="0">
                <a:pos x="409" y="84"/>
              </a:cxn>
              <a:cxn ang="0">
                <a:pos x="133" y="53"/>
              </a:cxn>
              <a:cxn ang="0">
                <a:pos x="118" y="37"/>
              </a:cxn>
              <a:cxn ang="0">
                <a:pos x="139" y="37"/>
              </a:cxn>
              <a:cxn ang="0">
                <a:pos x="170" y="53"/>
              </a:cxn>
              <a:cxn ang="0">
                <a:pos x="154" y="37"/>
              </a:cxn>
              <a:cxn ang="0">
                <a:pos x="175" y="37"/>
              </a:cxn>
              <a:cxn ang="0">
                <a:pos x="206" y="53"/>
              </a:cxn>
              <a:cxn ang="0">
                <a:pos x="191" y="37"/>
              </a:cxn>
              <a:cxn ang="0">
                <a:pos x="212" y="37"/>
              </a:cxn>
              <a:cxn ang="0">
                <a:pos x="246" y="72"/>
              </a:cxn>
              <a:cxn ang="0">
                <a:pos x="229" y="17"/>
              </a:cxn>
              <a:cxn ang="0">
                <a:pos x="252" y="17"/>
              </a:cxn>
              <a:cxn ang="0">
                <a:pos x="276" y="21"/>
              </a:cxn>
              <a:cxn ang="0">
                <a:pos x="336" y="63"/>
              </a:cxn>
              <a:cxn ang="0">
                <a:pos x="410" y="138"/>
              </a:cxn>
              <a:cxn ang="0">
                <a:pos x="398" y="138"/>
              </a:cxn>
              <a:cxn ang="0">
                <a:pos x="375" y="146"/>
              </a:cxn>
              <a:cxn ang="0">
                <a:pos x="363" y="146"/>
              </a:cxn>
              <a:cxn ang="0">
                <a:pos x="339" y="138"/>
              </a:cxn>
              <a:cxn ang="0">
                <a:pos x="328" y="138"/>
              </a:cxn>
              <a:cxn ang="0">
                <a:pos x="305" y="146"/>
              </a:cxn>
              <a:cxn ang="0">
                <a:pos x="293" y="146"/>
              </a:cxn>
              <a:cxn ang="0">
                <a:pos x="269" y="138"/>
              </a:cxn>
              <a:cxn ang="0">
                <a:pos x="258" y="138"/>
              </a:cxn>
              <a:cxn ang="0">
                <a:pos x="234" y="146"/>
              </a:cxn>
              <a:cxn ang="0">
                <a:pos x="222" y="146"/>
              </a:cxn>
              <a:cxn ang="0">
                <a:pos x="199" y="138"/>
              </a:cxn>
              <a:cxn ang="0">
                <a:pos x="188" y="138"/>
              </a:cxn>
              <a:cxn ang="0">
                <a:pos x="164" y="146"/>
              </a:cxn>
              <a:cxn ang="0">
                <a:pos x="152" y="146"/>
              </a:cxn>
              <a:cxn ang="0">
                <a:pos x="129" y="138"/>
              </a:cxn>
              <a:cxn ang="0">
                <a:pos x="117" y="138"/>
              </a:cxn>
              <a:cxn ang="0">
                <a:pos x="94" y="146"/>
              </a:cxn>
              <a:cxn ang="0">
                <a:pos x="82" y="146"/>
              </a:cxn>
              <a:cxn ang="0">
                <a:pos x="59" y="138"/>
              </a:cxn>
              <a:cxn ang="0">
                <a:pos x="47" y="138"/>
              </a:cxn>
              <a:cxn ang="0">
                <a:pos x="24" y="146"/>
              </a:cxn>
              <a:cxn ang="0">
                <a:pos x="12" y="146"/>
              </a:cxn>
              <a:cxn ang="0">
                <a:pos x="0" y="138"/>
              </a:cxn>
              <a:cxn ang="0">
                <a:pos x="32" y="112"/>
              </a:cxn>
              <a:cxn ang="0">
                <a:pos x="32" y="112"/>
              </a:cxn>
              <a:cxn ang="0">
                <a:pos x="133" y="112"/>
              </a:cxn>
              <a:cxn ang="0">
                <a:pos x="282" y="125"/>
              </a:cxn>
              <a:cxn ang="0">
                <a:pos x="2" y="95"/>
              </a:cxn>
              <a:cxn ang="0">
                <a:pos x="73" y="116"/>
              </a:cxn>
              <a:cxn ang="0">
                <a:pos x="24" y="116"/>
              </a:cxn>
              <a:cxn ang="0">
                <a:pos x="105" y="95"/>
              </a:cxn>
              <a:cxn ang="0">
                <a:pos x="309" y="116"/>
              </a:cxn>
              <a:cxn ang="0">
                <a:pos x="260" y="116"/>
              </a:cxn>
              <a:cxn ang="0">
                <a:pos x="130" y="104"/>
              </a:cxn>
              <a:cxn ang="0">
                <a:pos x="105" y="95"/>
              </a:cxn>
            </a:cxnLst>
            <a:rect l="0" t="0" r="r" b="b"/>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3"/>
                  <a:pt x="30" y="53"/>
                </a:cubicBezTo>
                <a:cubicBezTo>
                  <a:pt x="20" y="53"/>
                  <a:pt x="20" y="53"/>
                  <a:pt x="20" y="53"/>
                </a:cubicBezTo>
                <a:cubicBezTo>
                  <a:pt x="17" y="53"/>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7"/>
                </a:moveTo>
                <a:cubicBezTo>
                  <a:pt x="75" y="70"/>
                  <a:pt x="72" y="72"/>
                  <a:pt x="69" y="72"/>
                </a:cubicBezTo>
                <a:cubicBezTo>
                  <a:pt x="58" y="72"/>
                  <a:pt x="58" y="72"/>
                  <a:pt x="58" y="72"/>
                </a:cubicBezTo>
                <a:cubicBezTo>
                  <a:pt x="54" y="72"/>
                  <a:pt x="52" y="70"/>
                  <a:pt x="52" y="67"/>
                </a:cubicBezTo>
                <a:cubicBezTo>
                  <a:pt x="52" y="17"/>
                  <a:pt x="52" y="17"/>
                  <a:pt x="52" y="17"/>
                </a:cubicBezTo>
                <a:cubicBezTo>
                  <a:pt x="52" y="14"/>
                  <a:pt x="54" y="12"/>
                  <a:pt x="58" y="12"/>
                </a:cubicBezTo>
                <a:cubicBezTo>
                  <a:pt x="69" y="12"/>
                  <a:pt x="69" y="12"/>
                  <a:pt x="69" y="12"/>
                </a:cubicBezTo>
                <a:cubicBezTo>
                  <a:pt x="72" y="12"/>
                  <a:pt x="75" y="14"/>
                  <a:pt x="75" y="17"/>
                </a:cubicBezTo>
                <a:lnTo>
                  <a:pt x="75" y="67"/>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3"/>
                  <a:pt x="133" y="53"/>
                </a:cubicBezTo>
                <a:cubicBezTo>
                  <a:pt x="123" y="53"/>
                  <a:pt x="123" y="53"/>
                  <a:pt x="123" y="53"/>
                </a:cubicBezTo>
                <a:cubicBezTo>
                  <a:pt x="120" y="53"/>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3"/>
                  <a:pt x="170" y="53"/>
                </a:cubicBezTo>
                <a:cubicBezTo>
                  <a:pt x="160" y="53"/>
                  <a:pt x="160" y="53"/>
                  <a:pt x="160" y="53"/>
                </a:cubicBezTo>
                <a:cubicBezTo>
                  <a:pt x="157" y="53"/>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3"/>
                  <a:pt x="206" y="53"/>
                </a:cubicBezTo>
                <a:cubicBezTo>
                  <a:pt x="197" y="53"/>
                  <a:pt x="197" y="53"/>
                  <a:pt x="197" y="53"/>
                </a:cubicBezTo>
                <a:cubicBezTo>
                  <a:pt x="194" y="53"/>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7"/>
                </a:moveTo>
                <a:cubicBezTo>
                  <a:pt x="252" y="70"/>
                  <a:pt x="249" y="72"/>
                  <a:pt x="246" y="72"/>
                </a:cubicBezTo>
                <a:cubicBezTo>
                  <a:pt x="235" y="72"/>
                  <a:pt x="235" y="72"/>
                  <a:pt x="235" y="72"/>
                </a:cubicBezTo>
                <a:cubicBezTo>
                  <a:pt x="231" y="72"/>
                  <a:pt x="229" y="70"/>
                  <a:pt x="229" y="67"/>
                </a:cubicBezTo>
                <a:cubicBezTo>
                  <a:pt x="229" y="17"/>
                  <a:pt x="229" y="17"/>
                  <a:pt x="229" y="17"/>
                </a:cubicBezTo>
                <a:cubicBezTo>
                  <a:pt x="229" y="14"/>
                  <a:pt x="231" y="12"/>
                  <a:pt x="235" y="12"/>
                </a:cubicBezTo>
                <a:cubicBezTo>
                  <a:pt x="246" y="12"/>
                  <a:pt x="246" y="12"/>
                  <a:pt x="246" y="12"/>
                </a:cubicBezTo>
                <a:cubicBezTo>
                  <a:pt x="249" y="12"/>
                  <a:pt x="252" y="14"/>
                  <a:pt x="252" y="17"/>
                </a:cubicBezTo>
                <a:lnTo>
                  <a:pt x="252" y="67"/>
                </a:lnTo>
                <a:close/>
                <a:moveTo>
                  <a:pt x="336" y="63"/>
                </a:moveTo>
                <a:cubicBezTo>
                  <a:pt x="300" y="63"/>
                  <a:pt x="276" y="53"/>
                  <a:pt x="276" y="21"/>
                </a:cubicBezTo>
                <a:cubicBezTo>
                  <a:pt x="276" y="19"/>
                  <a:pt x="276" y="16"/>
                  <a:pt x="276" y="13"/>
                </a:cubicBezTo>
                <a:cubicBezTo>
                  <a:pt x="325" y="21"/>
                  <a:pt x="363" y="45"/>
                  <a:pt x="383" y="64"/>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3" y="104"/>
                  <a:pt x="303" y="104"/>
                  <a:pt x="303"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0" y="104"/>
                  <a:pt x="130" y="104"/>
                  <a:pt x="130" y="104"/>
                </a:cubicBezTo>
                <a:cubicBezTo>
                  <a:pt x="125" y="116"/>
                  <a:pt x="125" y="116"/>
                  <a:pt x="125" y="116"/>
                </a:cubicBezTo>
                <a:cubicBezTo>
                  <a:pt x="105" y="116"/>
                  <a:pt x="105" y="116"/>
                  <a:pt x="105" y="116"/>
                </a:cubicBezTo>
                <a:lnTo>
                  <a:pt x="105" y="95"/>
                </a:ln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 name="Freeform 525">
            <a:extLst>
              <a:ext uri="{FF2B5EF4-FFF2-40B4-BE49-F238E27FC236}">
                <a16:creationId xmlns:a16="http://schemas.microsoft.com/office/drawing/2014/main" id="{5FE037AD-7A1C-4FDC-8190-8CB3B431232B}"/>
              </a:ext>
            </a:extLst>
          </p:cNvPr>
          <p:cNvSpPr>
            <a:spLocks noChangeAspect="1" noEditPoints="1"/>
          </p:cNvSpPr>
          <p:nvPr/>
        </p:nvSpPr>
        <p:spPr bwMode="auto">
          <a:xfrm>
            <a:off x="8430688" y="5876389"/>
            <a:ext cx="640080" cy="286514"/>
          </a:xfrm>
          <a:custGeom>
            <a:avLst/>
            <a:gdLst/>
            <a:ahLst/>
            <a:cxnLst>
              <a:cxn ang="0">
                <a:pos x="61" y="50"/>
              </a:cxn>
              <a:cxn ang="0">
                <a:pos x="419" y="130"/>
              </a:cxn>
              <a:cxn ang="0">
                <a:pos x="68" y="61"/>
              </a:cxn>
              <a:cxn ang="0">
                <a:pos x="344" y="67"/>
              </a:cxn>
              <a:cxn ang="0">
                <a:pos x="63" y="73"/>
              </a:cxn>
              <a:cxn ang="0">
                <a:pos x="58" y="84"/>
              </a:cxn>
              <a:cxn ang="0">
                <a:pos x="369" y="90"/>
              </a:cxn>
              <a:cxn ang="0">
                <a:pos x="52" y="96"/>
              </a:cxn>
              <a:cxn ang="0">
                <a:pos x="383" y="119"/>
              </a:cxn>
              <a:cxn ang="0">
                <a:pos x="47" y="107"/>
              </a:cxn>
              <a:cxn ang="0">
                <a:pos x="388" y="113"/>
              </a:cxn>
              <a:cxn ang="0">
                <a:pos x="331" y="38"/>
              </a:cxn>
              <a:cxn ang="0">
                <a:pos x="212" y="27"/>
              </a:cxn>
              <a:cxn ang="0">
                <a:pos x="331" y="38"/>
              </a:cxn>
              <a:cxn ang="0">
                <a:pos x="101" y="0"/>
              </a:cxn>
              <a:cxn ang="0">
                <a:pos x="132" y="38"/>
              </a:cxn>
              <a:cxn ang="0">
                <a:pos x="481" y="141"/>
              </a:cxn>
              <a:cxn ang="0">
                <a:pos x="404" y="214"/>
              </a:cxn>
              <a:cxn ang="0">
                <a:pos x="6" y="168"/>
              </a:cxn>
              <a:cxn ang="0">
                <a:pos x="481" y="141"/>
              </a:cxn>
              <a:cxn ang="0">
                <a:pos x="75" y="153"/>
              </a:cxn>
              <a:cxn ang="0">
                <a:pos x="104" y="168"/>
              </a:cxn>
              <a:cxn ang="0">
                <a:pos x="150" y="153"/>
              </a:cxn>
              <a:cxn ang="0">
                <a:pos x="116" y="168"/>
              </a:cxn>
              <a:cxn ang="0">
                <a:pos x="150" y="153"/>
              </a:cxn>
              <a:cxn ang="0">
                <a:pos x="163" y="153"/>
              </a:cxn>
              <a:cxn ang="0">
                <a:pos x="197" y="168"/>
              </a:cxn>
              <a:cxn ang="0">
                <a:pos x="244" y="153"/>
              </a:cxn>
              <a:cxn ang="0">
                <a:pos x="209" y="168"/>
              </a:cxn>
              <a:cxn ang="0">
                <a:pos x="244" y="153"/>
              </a:cxn>
              <a:cxn ang="0">
                <a:pos x="256" y="153"/>
              </a:cxn>
              <a:cxn ang="0">
                <a:pos x="291" y="168"/>
              </a:cxn>
              <a:cxn ang="0">
                <a:pos x="387" y="184"/>
              </a:cxn>
              <a:cxn ang="0">
                <a:pos x="375" y="196"/>
              </a:cxn>
            </a:cxnLst>
            <a:rect l="0" t="0" r="r" b="b"/>
            <a:pathLst>
              <a:path w="481" h="214">
                <a:moveTo>
                  <a:pt x="331" y="50"/>
                </a:moveTo>
                <a:cubicBezTo>
                  <a:pt x="275" y="50"/>
                  <a:pt x="61" y="50"/>
                  <a:pt x="61" y="50"/>
                </a:cubicBezTo>
                <a:cubicBezTo>
                  <a:pt x="25" y="130"/>
                  <a:pt x="25" y="130"/>
                  <a:pt x="25" y="130"/>
                </a:cubicBezTo>
                <a:cubicBezTo>
                  <a:pt x="25" y="130"/>
                  <a:pt x="346" y="130"/>
                  <a:pt x="419" y="130"/>
                </a:cubicBezTo>
                <a:cubicBezTo>
                  <a:pt x="375" y="76"/>
                  <a:pt x="360" y="50"/>
                  <a:pt x="331" y="50"/>
                </a:cubicBezTo>
                <a:close/>
                <a:moveTo>
                  <a:pt x="68" y="61"/>
                </a:moveTo>
                <a:cubicBezTo>
                  <a:pt x="338" y="61"/>
                  <a:pt x="338" y="61"/>
                  <a:pt x="338" y="61"/>
                </a:cubicBezTo>
                <a:cubicBezTo>
                  <a:pt x="341" y="61"/>
                  <a:pt x="344" y="64"/>
                  <a:pt x="344" y="67"/>
                </a:cubicBezTo>
                <a:cubicBezTo>
                  <a:pt x="344" y="70"/>
                  <a:pt x="341" y="73"/>
                  <a:pt x="338" y="73"/>
                </a:cubicBezTo>
                <a:cubicBezTo>
                  <a:pt x="63" y="73"/>
                  <a:pt x="63" y="73"/>
                  <a:pt x="63" y="73"/>
                </a:cubicBezTo>
                <a:lnTo>
                  <a:pt x="68" y="61"/>
                </a:lnTo>
                <a:close/>
                <a:moveTo>
                  <a:pt x="58" y="84"/>
                </a:moveTo>
                <a:cubicBezTo>
                  <a:pt x="363" y="84"/>
                  <a:pt x="363" y="84"/>
                  <a:pt x="363" y="84"/>
                </a:cubicBezTo>
                <a:cubicBezTo>
                  <a:pt x="366" y="84"/>
                  <a:pt x="369" y="87"/>
                  <a:pt x="369" y="90"/>
                </a:cubicBezTo>
                <a:cubicBezTo>
                  <a:pt x="369" y="93"/>
                  <a:pt x="366" y="96"/>
                  <a:pt x="363" y="96"/>
                </a:cubicBezTo>
                <a:cubicBezTo>
                  <a:pt x="52" y="96"/>
                  <a:pt x="52" y="96"/>
                  <a:pt x="52" y="96"/>
                </a:cubicBezTo>
                <a:lnTo>
                  <a:pt x="58" y="84"/>
                </a:lnTo>
                <a:close/>
                <a:moveTo>
                  <a:pt x="383" y="119"/>
                </a:moveTo>
                <a:cubicBezTo>
                  <a:pt x="42" y="119"/>
                  <a:pt x="42" y="119"/>
                  <a:pt x="42" y="119"/>
                </a:cubicBezTo>
                <a:cubicBezTo>
                  <a:pt x="47" y="107"/>
                  <a:pt x="47" y="107"/>
                  <a:pt x="47" y="107"/>
                </a:cubicBezTo>
                <a:cubicBezTo>
                  <a:pt x="383" y="107"/>
                  <a:pt x="383" y="107"/>
                  <a:pt x="383" y="107"/>
                </a:cubicBezTo>
                <a:cubicBezTo>
                  <a:pt x="386" y="107"/>
                  <a:pt x="388" y="110"/>
                  <a:pt x="388" y="113"/>
                </a:cubicBezTo>
                <a:cubicBezTo>
                  <a:pt x="388" y="116"/>
                  <a:pt x="386" y="119"/>
                  <a:pt x="383" y="119"/>
                </a:cubicBezTo>
                <a:close/>
                <a:moveTo>
                  <a:pt x="331" y="38"/>
                </a:moveTo>
                <a:cubicBezTo>
                  <a:pt x="207" y="38"/>
                  <a:pt x="207" y="38"/>
                  <a:pt x="207" y="38"/>
                </a:cubicBezTo>
                <a:cubicBezTo>
                  <a:pt x="212" y="27"/>
                  <a:pt x="212" y="27"/>
                  <a:pt x="212" y="27"/>
                </a:cubicBezTo>
                <a:cubicBezTo>
                  <a:pt x="309" y="27"/>
                  <a:pt x="309" y="27"/>
                  <a:pt x="309" y="27"/>
                </a:cubicBezTo>
                <a:cubicBezTo>
                  <a:pt x="321" y="27"/>
                  <a:pt x="322" y="29"/>
                  <a:pt x="331" y="38"/>
                </a:cubicBezTo>
                <a:close/>
                <a:moveTo>
                  <a:pt x="131" y="0"/>
                </a:moveTo>
                <a:cubicBezTo>
                  <a:pt x="101" y="0"/>
                  <a:pt x="101" y="0"/>
                  <a:pt x="101" y="0"/>
                </a:cubicBezTo>
                <a:cubicBezTo>
                  <a:pt x="84" y="38"/>
                  <a:pt x="84" y="38"/>
                  <a:pt x="84" y="38"/>
                </a:cubicBezTo>
                <a:cubicBezTo>
                  <a:pt x="132" y="38"/>
                  <a:pt x="132" y="38"/>
                  <a:pt x="132" y="38"/>
                </a:cubicBezTo>
                <a:lnTo>
                  <a:pt x="131" y="0"/>
                </a:lnTo>
                <a:close/>
                <a:moveTo>
                  <a:pt x="481" y="141"/>
                </a:moveTo>
                <a:cubicBezTo>
                  <a:pt x="481" y="147"/>
                  <a:pt x="481" y="147"/>
                  <a:pt x="481" y="147"/>
                </a:cubicBezTo>
                <a:cubicBezTo>
                  <a:pt x="428" y="182"/>
                  <a:pt x="404" y="195"/>
                  <a:pt x="404" y="214"/>
                </a:cubicBezTo>
                <a:cubicBezTo>
                  <a:pt x="382" y="214"/>
                  <a:pt x="71" y="214"/>
                  <a:pt x="42" y="214"/>
                </a:cubicBezTo>
                <a:cubicBezTo>
                  <a:pt x="0" y="214"/>
                  <a:pt x="6" y="194"/>
                  <a:pt x="6" y="168"/>
                </a:cubicBezTo>
                <a:cubicBezTo>
                  <a:pt x="19" y="141"/>
                  <a:pt x="19" y="141"/>
                  <a:pt x="19" y="141"/>
                </a:cubicBezTo>
                <a:lnTo>
                  <a:pt x="481" y="141"/>
                </a:lnTo>
                <a:close/>
                <a:moveTo>
                  <a:pt x="104" y="153"/>
                </a:moveTo>
                <a:cubicBezTo>
                  <a:pt x="75" y="153"/>
                  <a:pt x="75" y="153"/>
                  <a:pt x="75" y="153"/>
                </a:cubicBezTo>
                <a:cubicBezTo>
                  <a:pt x="68" y="168"/>
                  <a:pt x="68" y="168"/>
                  <a:pt x="68" y="168"/>
                </a:cubicBezTo>
                <a:cubicBezTo>
                  <a:pt x="104" y="168"/>
                  <a:pt x="104" y="168"/>
                  <a:pt x="104" y="168"/>
                </a:cubicBezTo>
                <a:lnTo>
                  <a:pt x="104" y="153"/>
                </a:lnTo>
                <a:close/>
                <a:moveTo>
                  <a:pt x="150" y="153"/>
                </a:moveTo>
                <a:cubicBezTo>
                  <a:pt x="116" y="153"/>
                  <a:pt x="116" y="153"/>
                  <a:pt x="116" y="153"/>
                </a:cubicBezTo>
                <a:cubicBezTo>
                  <a:pt x="116" y="168"/>
                  <a:pt x="116" y="168"/>
                  <a:pt x="116" y="168"/>
                </a:cubicBezTo>
                <a:cubicBezTo>
                  <a:pt x="150" y="168"/>
                  <a:pt x="150" y="168"/>
                  <a:pt x="150" y="168"/>
                </a:cubicBezTo>
                <a:lnTo>
                  <a:pt x="150" y="153"/>
                </a:lnTo>
                <a:close/>
                <a:moveTo>
                  <a:pt x="197" y="153"/>
                </a:moveTo>
                <a:cubicBezTo>
                  <a:pt x="163" y="153"/>
                  <a:pt x="163" y="153"/>
                  <a:pt x="163" y="153"/>
                </a:cubicBezTo>
                <a:cubicBezTo>
                  <a:pt x="163" y="168"/>
                  <a:pt x="163" y="168"/>
                  <a:pt x="163" y="168"/>
                </a:cubicBezTo>
                <a:cubicBezTo>
                  <a:pt x="197" y="168"/>
                  <a:pt x="197" y="168"/>
                  <a:pt x="197" y="168"/>
                </a:cubicBezTo>
                <a:lnTo>
                  <a:pt x="197" y="153"/>
                </a:lnTo>
                <a:close/>
                <a:moveTo>
                  <a:pt x="244" y="153"/>
                </a:moveTo>
                <a:cubicBezTo>
                  <a:pt x="209" y="153"/>
                  <a:pt x="209" y="153"/>
                  <a:pt x="209" y="153"/>
                </a:cubicBezTo>
                <a:cubicBezTo>
                  <a:pt x="209" y="168"/>
                  <a:pt x="209" y="168"/>
                  <a:pt x="209" y="168"/>
                </a:cubicBezTo>
                <a:cubicBezTo>
                  <a:pt x="244" y="168"/>
                  <a:pt x="244" y="168"/>
                  <a:pt x="244" y="168"/>
                </a:cubicBezTo>
                <a:lnTo>
                  <a:pt x="244" y="153"/>
                </a:lnTo>
                <a:close/>
                <a:moveTo>
                  <a:pt x="291" y="153"/>
                </a:moveTo>
                <a:cubicBezTo>
                  <a:pt x="256" y="153"/>
                  <a:pt x="256" y="153"/>
                  <a:pt x="256" y="153"/>
                </a:cubicBezTo>
                <a:cubicBezTo>
                  <a:pt x="256" y="168"/>
                  <a:pt x="256" y="168"/>
                  <a:pt x="256" y="168"/>
                </a:cubicBezTo>
                <a:cubicBezTo>
                  <a:pt x="291" y="168"/>
                  <a:pt x="291" y="168"/>
                  <a:pt x="291" y="168"/>
                </a:cubicBezTo>
                <a:lnTo>
                  <a:pt x="291" y="153"/>
                </a:lnTo>
                <a:close/>
                <a:moveTo>
                  <a:pt x="387" y="184"/>
                </a:moveTo>
                <a:cubicBezTo>
                  <a:pt x="364" y="184"/>
                  <a:pt x="364" y="184"/>
                  <a:pt x="364" y="184"/>
                </a:cubicBezTo>
                <a:cubicBezTo>
                  <a:pt x="364" y="191"/>
                  <a:pt x="369" y="196"/>
                  <a:pt x="375" y="196"/>
                </a:cubicBezTo>
                <a:cubicBezTo>
                  <a:pt x="382" y="196"/>
                  <a:pt x="387" y="191"/>
                  <a:pt x="387" y="184"/>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 name="Freeform 543">
            <a:extLst>
              <a:ext uri="{FF2B5EF4-FFF2-40B4-BE49-F238E27FC236}">
                <a16:creationId xmlns:a16="http://schemas.microsoft.com/office/drawing/2014/main" id="{42CE90FE-F7CF-4665-AF0A-B43B67E6F862}"/>
              </a:ext>
            </a:extLst>
          </p:cNvPr>
          <p:cNvSpPr>
            <a:spLocks noChangeAspect="1" noEditPoints="1"/>
          </p:cNvSpPr>
          <p:nvPr/>
        </p:nvSpPr>
        <p:spPr bwMode="auto">
          <a:xfrm>
            <a:off x="749728" y="5876389"/>
            <a:ext cx="599546" cy="365760"/>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TextBox 14">
            <a:extLst>
              <a:ext uri="{FF2B5EF4-FFF2-40B4-BE49-F238E27FC236}">
                <a16:creationId xmlns:a16="http://schemas.microsoft.com/office/drawing/2014/main" id="{1FF93695-57FD-4F75-826C-9E43677900B7}"/>
              </a:ext>
            </a:extLst>
          </p:cNvPr>
          <p:cNvSpPr txBox="1"/>
          <p:nvPr/>
        </p:nvSpPr>
        <p:spPr>
          <a:xfrm>
            <a:off x="348262" y="1828800"/>
            <a:ext cx="5965384" cy="2816156"/>
          </a:xfrm>
          <a:prstGeom prst="rect">
            <a:avLst/>
          </a:prstGeom>
          <a:noFill/>
        </p:spPr>
        <p:txBody>
          <a:bodyPr wrap="square" rtlCol="0">
            <a:spAutoFit/>
          </a:bodyPr>
          <a:lstStyle/>
          <a:p>
            <a:r>
              <a:rPr lang="en-US" sz="1600" b="1" dirty="0">
                <a:solidFill>
                  <a:schemeClr val="bg1"/>
                </a:solidFill>
                <a:latin typeface="Calibri" panose="020F0502020204030204" pitchFamily="34"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latin typeface="Candara" panose="020E0502030303020204" pitchFamily="34" charset="0"/>
            </a:endParaRPr>
          </a:p>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 sed do eiusmod .</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 sed do eiusmod.</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 sed do eiusmod.</a:t>
            </a:r>
          </a:p>
        </p:txBody>
      </p:sp>
    </p:spTree>
    <p:extLst>
      <p:ext uri="{BB962C8B-B14F-4D97-AF65-F5344CB8AC3E}">
        <p14:creationId xmlns:p14="http://schemas.microsoft.com/office/powerpoint/2010/main" val="1246702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000"/>
                                        <p:tgtEl>
                                          <p:spTgt spid="3"/>
                                        </p:tgtEl>
                                      </p:cBhvr>
                                    </p:animEffect>
                                    <p:anim calcmode="lin" valueType="num">
                                      <p:cBhvr>
                                        <p:cTn id="12" dur="1000" fill="hold"/>
                                        <p:tgtEl>
                                          <p:spTgt spid="3"/>
                                        </p:tgtEl>
                                        <p:attrNameLst>
                                          <p:attrName>ppt_x</p:attrName>
                                        </p:attrNameLst>
                                      </p:cBhvr>
                                      <p:tavLst>
                                        <p:tav tm="0">
                                          <p:val>
                                            <p:strVal val="#ppt_x"/>
                                          </p:val>
                                        </p:tav>
                                        <p:tav tm="100000">
                                          <p:val>
                                            <p:strVal val="#ppt_x"/>
                                          </p:val>
                                        </p:tav>
                                      </p:tavLst>
                                    </p:anim>
                                    <p:anim calcmode="lin" valueType="num">
                                      <p:cBhvr>
                                        <p:cTn id="13" dur="1000" fill="hold"/>
                                        <p:tgtEl>
                                          <p:spTgt spid="3"/>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9" presetClass="entr" presetSubtype="0" fill="hold" grpId="0" nodeType="after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dissolve">
                                      <p:cBhvr>
                                        <p:cTn id="17" dur="1000"/>
                                        <p:tgtEl>
                                          <p:spTgt spid="4"/>
                                        </p:tgtEl>
                                      </p:cBhvr>
                                    </p:animEffect>
                                  </p:childTnLst>
                                </p:cTn>
                              </p:par>
                            </p:childTnLst>
                          </p:cTn>
                        </p:par>
                        <p:par>
                          <p:cTn id="18" fill="hold">
                            <p:stCondLst>
                              <p:cond delay="2500"/>
                            </p:stCondLst>
                            <p:childTnLst>
                              <p:par>
                                <p:cTn id="19" presetID="42" presetClass="entr" presetSubtype="0" fill="hold" grpId="0" nodeType="afterEffect">
                                  <p:stCondLst>
                                    <p:cond delay="0"/>
                                  </p:stCondLst>
                                  <p:childTnLst>
                                    <p:set>
                                      <p:cBhvr>
                                        <p:cTn id="20" dur="1" fill="hold">
                                          <p:stCondLst>
                                            <p:cond delay="0"/>
                                          </p:stCondLst>
                                        </p:cTn>
                                        <p:tgtEl>
                                          <p:spTgt spid="15">
                                            <p:txEl>
                                              <p:pRg st="0" end="0"/>
                                            </p:txEl>
                                          </p:spTgt>
                                        </p:tgtEl>
                                        <p:attrNameLst>
                                          <p:attrName>style.visibility</p:attrName>
                                        </p:attrNameLst>
                                      </p:cBhvr>
                                      <p:to>
                                        <p:strVal val="visible"/>
                                      </p:to>
                                    </p:set>
                                    <p:animEffect transition="in" filter="fade">
                                      <p:cBhvr>
                                        <p:cTn id="21" dur="500"/>
                                        <p:tgtEl>
                                          <p:spTgt spid="15">
                                            <p:txEl>
                                              <p:pRg st="0" end="0"/>
                                            </p:txEl>
                                          </p:spTgt>
                                        </p:tgtEl>
                                      </p:cBhvr>
                                    </p:animEffect>
                                    <p:anim calcmode="lin" valueType="num">
                                      <p:cBhvr>
                                        <p:cTn id="22" dur="500" fill="hold"/>
                                        <p:tgtEl>
                                          <p:spTgt spid="15">
                                            <p:txEl>
                                              <p:pRg st="0" end="0"/>
                                            </p:txEl>
                                          </p:spTgt>
                                        </p:tgtEl>
                                        <p:attrNameLst>
                                          <p:attrName>ppt_x</p:attrName>
                                        </p:attrNameLst>
                                      </p:cBhvr>
                                      <p:tavLst>
                                        <p:tav tm="0">
                                          <p:val>
                                            <p:strVal val="#ppt_x"/>
                                          </p:val>
                                        </p:tav>
                                        <p:tav tm="100000">
                                          <p:val>
                                            <p:strVal val="#ppt_x"/>
                                          </p:val>
                                        </p:tav>
                                      </p:tavLst>
                                    </p:anim>
                                    <p:anim calcmode="lin" valueType="num">
                                      <p:cBhvr>
                                        <p:cTn id="23" dur="500" fill="hold"/>
                                        <p:tgtEl>
                                          <p:spTgt spid="15">
                                            <p:txEl>
                                              <p:pRg st="0" end="0"/>
                                            </p:txEl>
                                          </p:spTgt>
                                        </p:tgtEl>
                                        <p:attrNameLst>
                                          <p:attrName>ppt_y</p:attrName>
                                        </p:attrNameLst>
                                      </p:cBhvr>
                                      <p:tavLst>
                                        <p:tav tm="0">
                                          <p:val>
                                            <p:strVal val="#ppt_y+.1"/>
                                          </p:val>
                                        </p:tav>
                                        <p:tav tm="100000">
                                          <p:val>
                                            <p:strVal val="#ppt_y"/>
                                          </p:val>
                                        </p:tav>
                                      </p:tavLst>
                                    </p:anim>
                                  </p:childTnLst>
                                </p:cTn>
                              </p:par>
                            </p:childTnLst>
                          </p:cTn>
                        </p:par>
                        <p:par>
                          <p:cTn id="24" fill="hold">
                            <p:stCondLst>
                              <p:cond delay="3000"/>
                            </p:stCondLst>
                            <p:childTnLst>
                              <p:par>
                                <p:cTn id="25" presetID="42" presetClass="entr" presetSubtype="0" fill="hold" grpId="0" nodeType="afterEffect">
                                  <p:stCondLst>
                                    <p:cond delay="0"/>
                                  </p:stCondLst>
                                  <p:childTnLst>
                                    <p:set>
                                      <p:cBhvr>
                                        <p:cTn id="26" dur="1" fill="hold">
                                          <p:stCondLst>
                                            <p:cond delay="0"/>
                                          </p:stCondLst>
                                        </p:cTn>
                                        <p:tgtEl>
                                          <p:spTgt spid="15">
                                            <p:txEl>
                                              <p:pRg st="2" end="2"/>
                                            </p:txEl>
                                          </p:spTgt>
                                        </p:tgtEl>
                                        <p:attrNameLst>
                                          <p:attrName>style.visibility</p:attrName>
                                        </p:attrNameLst>
                                      </p:cBhvr>
                                      <p:to>
                                        <p:strVal val="visible"/>
                                      </p:to>
                                    </p:set>
                                    <p:animEffect transition="in" filter="fade">
                                      <p:cBhvr>
                                        <p:cTn id="27" dur="500"/>
                                        <p:tgtEl>
                                          <p:spTgt spid="15">
                                            <p:txEl>
                                              <p:pRg st="2" end="2"/>
                                            </p:txEl>
                                          </p:spTgt>
                                        </p:tgtEl>
                                      </p:cBhvr>
                                    </p:animEffect>
                                    <p:anim calcmode="lin" valueType="num">
                                      <p:cBhvr>
                                        <p:cTn id="28" dur="500" fill="hold"/>
                                        <p:tgtEl>
                                          <p:spTgt spid="15">
                                            <p:txEl>
                                              <p:pRg st="2" end="2"/>
                                            </p:txEl>
                                          </p:spTgt>
                                        </p:tgtEl>
                                        <p:attrNameLst>
                                          <p:attrName>ppt_x</p:attrName>
                                        </p:attrNameLst>
                                      </p:cBhvr>
                                      <p:tavLst>
                                        <p:tav tm="0">
                                          <p:val>
                                            <p:strVal val="#ppt_x"/>
                                          </p:val>
                                        </p:tav>
                                        <p:tav tm="100000">
                                          <p:val>
                                            <p:strVal val="#ppt_x"/>
                                          </p:val>
                                        </p:tav>
                                      </p:tavLst>
                                    </p:anim>
                                    <p:anim calcmode="lin" valueType="num">
                                      <p:cBhvr>
                                        <p:cTn id="29" dur="500" fill="hold"/>
                                        <p:tgtEl>
                                          <p:spTgt spid="15">
                                            <p:txEl>
                                              <p:pRg st="2" end="2"/>
                                            </p:txEl>
                                          </p:spTgt>
                                        </p:tgtEl>
                                        <p:attrNameLst>
                                          <p:attrName>ppt_y</p:attrName>
                                        </p:attrNameLst>
                                      </p:cBhvr>
                                      <p:tavLst>
                                        <p:tav tm="0">
                                          <p:val>
                                            <p:strVal val="#ppt_y+.1"/>
                                          </p:val>
                                        </p:tav>
                                        <p:tav tm="100000">
                                          <p:val>
                                            <p:strVal val="#ppt_y"/>
                                          </p:val>
                                        </p:tav>
                                      </p:tavLst>
                                    </p:anim>
                                  </p:childTnLst>
                                </p:cTn>
                              </p:par>
                            </p:childTnLst>
                          </p:cTn>
                        </p:par>
                        <p:par>
                          <p:cTn id="30" fill="hold">
                            <p:stCondLst>
                              <p:cond delay="3500"/>
                            </p:stCondLst>
                            <p:childTnLst>
                              <p:par>
                                <p:cTn id="31" presetID="42" presetClass="entr" presetSubtype="0" fill="hold" grpId="0" nodeType="afterEffect">
                                  <p:stCondLst>
                                    <p:cond delay="0"/>
                                  </p:stCondLst>
                                  <p:childTnLst>
                                    <p:set>
                                      <p:cBhvr>
                                        <p:cTn id="32" dur="1" fill="hold">
                                          <p:stCondLst>
                                            <p:cond delay="0"/>
                                          </p:stCondLst>
                                        </p:cTn>
                                        <p:tgtEl>
                                          <p:spTgt spid="15">
                                            <p:txEl>
                                              <p:pRg st="3" end="3"/>
                                            </p:txEl>
                                          </p:spTgt>
                                        </p:tgtEl>
                                        <p:attrNameLst>
                                          <p:attrName>style.visibility</p:attrName>
                                        </p:attrNameLst>
                                      </p:cBhvr>
                                      <p:to>
                                        <p:strVal val="visible"/>
                                      </p:to>
                                    </p:set>
                                    <p:animEffect transition="in" filter="fade">
                                      <p:cBhvr>
                                        <p:cTn id="33" dur="500"/>
                                        <p:tgtEl>
                                          <p:spTgt spid="15">
                                            <p:txEl>
                                              <p:pRg st="3" end="3"/>
                                            </p:txEl>
                                          </p:spTgt>
                                        </p:tgtEl>
                                      </p:cBhvr>
                                    </p:animEffect>
                                    <p:anim calcmode="lin" valueType="num">
                                      <p:cBhvr>
                                        <p:cTn id="34" dur="500" fill="hold"/>
                                        <p:tgtEl>
                                          <p:spTgt spid="15">
                                            <p:txEl>
                                              <p:pRg st="3" end="3"/>
                                            </p:txEl>
                                          </p:spTgt>
                                        </p:tgtEl>
                                        <p:attrNameLst>
                                          <p:attrName>ppt_x</p:attrName>
                                        </p:attrNameLst>
                                      </p:cBhvr>
                                      <p:tavLst>
                                        <p:tav tm="0">
                                          <p:val>
                                            <p:strVal val="#ppt_x"/>
                                          </p:val>
                                        </p:tav>
                                        <p:tav tm="100000">
                                          <p:val>
                                            <p:strVal val="#ppt_x"/>
                                          </p:val>
                                        </p:tav>
                                      </p:tavLst>
                                    </p:anim>
                                    <p:anim calcmode="lin" valueType="num">
                                      <p:cBhvr>
                                        <p:cTn id="35" dur="500" fill="hold"/>
                                        <p:tgtEl>
                                          <p:spTgt spid="15">
                                            <p:txEl>
                                              <p:pRg st="3" end="3"/>
                                            </p:txEl>
                                          </p:spTgt>
                                        </p:tgtEl>
                                        <p:attrNameLst>
                                          <p:attrName>ppt_y</p:attrName>
                                        </p:attrNameLst>
                                      </p:cBhvr>
                                      <p:tavLst>
                                        <p:tav tm="0">
                                          <p:val>
                                            <p:strVal val="#ppt_y+.1"/>
                                          </p:val>
                                        </p:tav>
                                        <p:tav tm="100000">
                                          <p:val>
                                            <p:strVal val="#ppt_y"/>
                                          </p:val>
                                        </p:tav>
                                      </p:tavLst>
                                    </p:anim>
                                  </p:childTnLst>
                                </p:cTn>
                              </p:par>
                            </p:childTnLst>
                          </p:cTn>
                        </p:par>
                        <p:par>
                          <p:cTn id="36" fill="hold">
                            <p:stCondLst>
                              <p:cond delay="4000"/>
                            </p:stCondLst>
                            <p:childTnLst>
                              <p:par>
                                <p:cTn id="37" presetID="42" presetClass="entr" presetSubtype="0" fill="hold" grpId="0" nodeType="afterEffect">
                                  <p:stCondLst>
                                    <p:cond delay="0"/>
                                  </p:stCondLst>
                                  <p:childTnLst>
                                    <p:set>
                                      <p:cBhvr>
                                        <p:cTn id="38" dur="1" fill="hold">
                                          <p:stCondLst>
                                            <p:cond delay="0"/>
                                          </p:stCondLst>
                                        </p:cTn>
                                        <p:tgtEl>
                                          <p:spTgt spid="15">
                                            <p:txEl>
                                              <p:pRg st="5" end="5"/>
                                            </p:txEl>
                                          </p:spTgt>
                                        </p:tgtEl>
                                        <p:attrNameLst>
                                          <p:attrName>style.visibility</p:attrName>
                                        </p:attrNameLst>
                                      </p:cBhvr>
                                      <p:to>
                                        <p:strVal val="visible"/>
                                      </p:to>
                                    </p:set>
                                    <p:animEffect transition="in" filter="fade">
                                      <p:cBhvr>
                                        <p:cTn id="39" dur="500"/>
                                        <p:tgtEl>
                                          <p:spTgt spid="15">
                                            <p:txEl>
                                              <p:pRg st="5" end="5"/>
                                            </p:txEl>
                                          </p:spTgt>
                                        </p:tgtEl>
                                      </p:cBhvr>
                                    </p:animEffect>
                                    <p:anim calcmode="lin" valueType="num">
                                      <p:cBhvr>
                                        <p:cTn id="40" dur="500" fill="hold"/>
                                        <p:tgtEl>
                                          <p:spTgt spid="15">
                                            <p:txEl>
                                              <p:pRg st="5" end="5"/>
                                            </p:txEl>
                                          </p:spTgt>
                                        </p:tgtEl>
                                        <p:attrNameLst>
                                          <p:attrName>ppt_x</p:attrName>
                                        </p:attrNameLst>
                                      </p:cBhvr>
                                      <p:tavLst>
                                        <p:tav tm="0">
                                          <p:val>
                                            <p:strVal val="#ppt_x"/>
                                          </p:val>
                                        </p:tav>
                                        <p:tav tm="100000">
                                          <p:val>
                                            <p:strVal val="#ppt_x"/>
                                          </p:val>
                                        </p:tav>
                                      </p:tavLst>
                                    </p:anim>
                                    <p:anim calcmode="lin" valueType="num">
                                      <p:cBhvr>
                                        <p:cTn id="41" dur="500" fill="hold"/>
                                        <p:tgtEl>
                                          <p:spTgt spid="15">
                                            <p:txEl>
                                              <p:pRg st="5" end="5"/>
                                            </p:txEl>
                                          </p:spTgt>
                                        </p:tgtEl>
                                        <p:attrNameLst>
                                          <p:attrName>ppt_y</p:attrName>
                                        </p:attrNameLst>
                                      </p:cBhvr>
                                      <p:tavLst>
                                        <p:tav tm="0">
                                          <p:val>
                                            <p:strVal val="#ppt_y+.1"/>
                                          </p:val>
                                        </p:tav>
                                        <p:tav tm="100000">
                                          <p:val>
                                            <p:strVal val="#ppt_y"/>
                                          </p:val>
                                        </p:tav>
                                      </p:tavLst>
                                    </p:anim>
                                  </p:childTnLst>
                                </p:cTn>
                              </p:par>
                            </p:childTnLst>
                          </p:cTn>
                        </p:par>
                        <p:par>
                          <p:cTn id="42" fill="hold">
                            <p:stCondLst>
                              <p:cond delay="4500"/>
                            </p:stCondLst>
                            <p:childTnLst>
                              <p:par>
                                <p:cTn id="43" presetID="42" presetClass="entr" presetSubtype="0" fill="hold" grpId="0" nodeType="afterEffect">
                                  <p:stCondLst>
                                    <p:cond delay="0"/>
                                  </p:stCondLst>
                                  <p:childTnLst>
                                    <p:set>
                                      <p:cBhvr>
                                        <p:cTn id="44" dur="1" fill="hold">
                                          <p:stCondLst>
                                            <p:cond delay="0"/>
                                          </p:stCondLst>
                                        </p:cTn>
                                        <p:tgtEl>
                                          <p:spTgt spid="15">
                                            <p:txEl>
                                              <p:pRg st="7" end="7"/>
                                            </p:txEl>
                                          </p:spTgt>
                                        </p:tgtEl>
                                        <p:attrNameLst>
                                          <p:attrName>style.visibility</p:attrName>
                                        </p:attrNameLst>
                                      </p:cBhvr>
                                      <p:to>
                                        <p:strVal val="visible"/>
                                      </p:to>
                                    </p:set>
                                    <p:animEffect transition="in" filter="fade">
                                      <p:cBhvr>
                                        <p:cTn id="45" dur="500"/>
                                        <p:tgtEl>
                                          <p:spTgt spid="15">
                                            <p:txEl>
                                              <p:pRg st="7" end="7"/>
                                            </p:txEl>
                                          </p:spTgt>
                                        </p:tgtEl>
                                      </p:cBhvr>
                                    </p:animEffect>
                                    <p:anim calcmode="lin" valueType="num">
                                      <p:cBhvr>
                                        <p:cTn id="46" dur="500" fill="hold"/>
                                        <p:tgtEl>
                                          <p:spTgt spid="15">
                                            <p:txEl>
                                              <p:pRg st="7" end="7"/>
                                            </p:txEl>
                                          </p:spTgt>
                                        </p:tgtEl>
                                        <p:attrNameLst>
                                          <p:attrName>ppt_x</p:attrName>
                                        </p:attrNameLst>
                                      </p:cBhvr>
                                      <p:tavLst>
                                        <p:tav tm="0">
                                          <p:val>
                                            <p:strVal val="#ppt_x"/>
                                          </p:val>
                                        </p:tav>
                                        <p:tav tm="100000">
                                          <p:val>
                                            <p:strVal val="#ppt_x"/>
                                          </p:val>
                                        </p:tav>
                                      </p:tavLst>
                                    </p:anim>
                                    <p:anim calcmode="lin" valueType="num">
                                      <p:cBhvr>
                                        <p:cTn id="47" dur="500" fill="hold"/>
                                        <p:tgtEl>
                                          <p:spTgt spid="15">
                                            <p:txEl>
                                              <p:pRg st="7" end="7"/>
                                            </p:txEl>
                                          </p:spTgt>
                                        </p:tgtEl>
                                        <p:attrNameLst>
                                          <p:attrName>ppt_y</p:attrName>
                                        </p:attrNameLst>
                                      </p:cBhvr>
                                      <p:tavLst>
                                        <p:tav tm="0">
                                          <p:val>
                                            <p:strVal val="#ppt_y+.1"/>
                                          </p:val>
                                        </p:tav>
                                        <p:tav tm="100000">
                                          <p:val>
                                            <p:strVal val="#ppt_y"/>
                                          </p:val>
                                        </p:tav>
                                      </p:tavLst>
                                    </p:anim>
                                  </p:childTnLst>
                                </p:cTn>
                              </p:par>
                            </p:childTnLst>
                          </p:cTn>
                        </p:par>
                        <p:par>
                          <p:cTn id="48" fill="hold">
                            <p:stCondLst>
                              <p:cond delay="5000"/>
                            </p:stCondLst>
                            <p:childTnLst>
                              <p:par>
                                <p:cTn id="49" presetID="42" presetClass="entr" presetSubtype="0" fill="hold" grpId="0" nodeType="afterEffect">
                                  <p:stCondLst>
                                    <p:cond delay="0"/>
                                  </p:stCondLst>
                                  <p:childTnLst>
                                    <p:set>
                                      <p:cBhvr>
                                        <p:cTn id="50" dur="1" fill="hold">
                                          <p:stCondLst>
                                            <p:cond delay="0"/>
                                          </p:stCondLst>
                                        </p:cTn>
                                        <p:tgtEl>
                                          <p:spTgt spid="15">
                                            <p:txEl>
                                              <p:pRg st="9" end="9"/>
                                            </p:txEl>
                                          </p:spTgt>
                                        </p:tgtEl>
                                        <p:attrNameLst>
                                          <p:attrName>style.visibility</p:attrName>
                                        </p:attrNameLst>
                                      </p:cBhvr>
                                      <p:to>
                                        <p:strVal val="visible"/>
                                      </p:to>
                                    </p:set>
                                    <p:animEffect transition="in" filter="fade">
                                      <p:cBhvr>
                                        <p:cTn id="51" dur="500"/>
                                        <p:tgtEl>
                                          <p:spTgt spid="15">
                                            <p:txEl>
                                              <p:pRg st="9" end="9"/>
                                            </p:txEl>
                                          </p:spTgt>
                                        </p:tgtEl>
                                      </p:cBhvr>
                                    </p:animEffect>
                                    <p:anim calcmode="lin" valueType="num">
                                      <p:cBhvr>
                                        <p:cTn id="52" dur="500" fill="hold"/>
                                        <p:tgtEl>
                                          <p:spTgt spid="15">
                                            <p:txEl>
                                              <p:pRg st="9" end="9"/>
                                            </p:txEl>
                                          </p:spTgt>
                                        </p:tgtEl>
                                        <p:attrNameLst>
                                          <p:attrName>ppt_x</p:attrName>
                                        </p:attrNameLst>
                                      </p:cBhvr>
                                      <p:tavLst>
                                        <p:tav tm="0">
                                          <p:val>
                                            <p:strVal val="#ppt_x"/>
                                          </p:val>
                                        </p:tav>
                                        <p:tav tm="100000">
                                          <p:val>
                                            <p:strVal val="#ppt_x"/>
                                          </p:val>
                                        </p:tav>
                                      </p:tavLst>
                                    </p:anim>
                                    <p:anim calcmode="lin" valueType="num">
                                      <p:cBhvr>
                                        <p:cTn id="53" dur="500" fill="hold"/>
                                        <p:tgtEl>
                                          <p:spTgt spid="15">
                                            <p:txEl>
                                              <p:pRg st="9" end="9"/>
                                            </p:txEl>
                                          </p:spTgt>
                                        </p:tgtEl>
                                        <p:attrNameLst>
                                          <p:attrName>ppt_y</p:attrName>
                                        </p:attrNameLst>
                                      </p:cBhvr>
                                      <p:tavLst>
                                        <p:tav tm="0">
                                          <p:val>
                                            <p:strVal val="#ppt_y+.1"/>
                                          </p:val>
                                        </p:tav>
                                        <p:tav tm="100000">
                                          <p:val>
                                            <p:strVal val="#ppt_y"/>
                                          </p:val>
                                        </p:tav>
                                      </p:tavLst>
                                    </p:anim>
                                  </p:childTnLst>
                                </p:cTn>
                              </p:par>
                            </p:childTnLst>
                          </p:cTn>
                        </p:par>
                        <p:par>
                          <p:cTn id="54" fill="hold">
                            <p:stCondLst>
                              <p:cond delay="5500"/>
                            </p:stCondLst>
                            <p:childTnLst>
                              <p:par>
                                <p:cTn id="55" presetID="22" presetClass="entr" presetSubtype="4" fill="hold" grpId="0" nodeType="afterEffect">
                                  <p:stCondLst>
                                    <p:cond delay="0"/>
                                  </p:stCondLst>
                                  <p:childTnLst>
                                    <p:set>
                                      <p:cBhvr>
                                        <p:cTn id="56" dur="1" fill="hold">
                                          <p:stCondLst>
                                            <p:cond delay="0"/>
                                          </p:stCondLst>
                                        </p:cTn>
                                        <p:tgtEl>
                                          <p:spTgt spid="17"/>
                                        </p:tgtEl>
                                        <p:attrNameLst>
                                          <p:attrName>style.visibility</p:attrName>
                                        </p:attrNameLst>
                                      </p:cBhvr>
                                      <p:to>
                                        <p:strVal val="visible"/>
                                      </p:to>
                                    </p:set>
                                    <p:animEffect transition="in" filter="wipe(down)">
                                      <p:cBhvr>
                                        <p:cTn id="57" dur="500"/>
                                        <p:tgtEl>
                                          <p:spTgt spid="17"/>
                                        </p:tgtEl>
                                      </p:cBhvr>
                                    </p:animEffect>
                                  </p:childTnLst>
                                </p:cTn>
                              </p:par>
                            </p:childTnLst>
                          </p:cTn>
                        </p:par>
                        <p:par>
                          <p:cTn id="58" fill="hold">
                            <p:stCondLst>
                              <p:cond delay="6000"/>
                            </p:stCondLst>
                            <p:childTnLst>
                              <p:par>
                                <p:cTn id="59" presetID="42" presetClass="entr" presetSubtype="0" fill="hold" grpId="0" nodeType="afterEffect">
                                  <p:stCondLst>
                                    <p:cond delay="0"/>
                                  </p:stCondLst>
                                  <p:childTnLst>
                                    <p:set>
                                      <p:cBhvr>
                                        <p:cTn id="60" dur="1" fill="hold">
                                          <p:stCondLst>
                                            <p:cond delay="0"/>
                                          </p:stCondLst>
                                        </p:cTn>
                                        <p:tgtEl>
                                          <p:spTgt spid="14"/>
                                        </p:tgtEl>
                                        <p:attrNameLst>
                                          <p:attrName>style.visibility</p:attrName>
                                        </p:attrNameLst>
                                      </p:cBhvr>
                                      <p:to>
                                        <p:strVal val="visible"/>
                                      </p:to>
                                    </p:set>
                                    <p:animEffect transition="in" filter="fade">
                                      <p:cBhvr>
                                        <p:cTn id="61" dur="1000"/>
                                        <p:tgtEl>
                                          <p:spTgt spid="14"/>
                                        </p:tgtEl>
                                      </p:cBhvr>
                                    </p:animEffect>
                                    <p:anim calcmode="lin" valueType="num">
                                      <p:cBhvr>
                                        <p:cTn id="62" dur="1000" fill="hold"/>
                                        <p:tgtEl>
                                          <p:spTgt spid="14"/>
                                        </p:tgtEl>
                                        <p:attrNameLst>
                                          <p:attrName>ppt_x</p:attrName>
                                        </p:attrNameLst>
                                      </p:cBhvr>
                                      <p:tavLst>
                                        <p:tav tm="0">
                                          <p:val>
                                            <p:strVal val="#ppt_x"/>
                                          </p:val>
                                        </p:tav>
                                        <p:tav tm="100000">
                                          <p:val>
                                            <p:strVal val="#ppt_x"/>
                                          </p:val>
                                        </p:tav>
                                      </p:tavLst>
                                    </p:anim>
                                    <p:anim calcmode="lin" valueType="num">
                                      <p:cBhvr>
                                        <p:cTn id="63" dur="1000" fill="hold"/>
                                        <p:tgtEl>
                                          <p:spTgt spid="14"/>
                                        </p:tgtEl>
                                        <p:attrNameLst>
                                          <p:attrName>ppt_y</p:attrName>
                                        </p:attrNameLst>
                                      </p:cBhvr>
                                      <p:tavLst>
                                        <p:tav tm="0">
                                          <p:val>
                                            <p:strVal val="#ppt_y+.1"/>
                                          </p:val>
                                        </p:tav>
                                        <p:tav tm="100000">
                                          <p:val>
                                            <p:strVal val="#ppt_y"/>
                                          </p:val>
                                        </p:tav>
                                      </p:tavLst>
                                    </p:anim>
                                  </p:childTnLst>
                                </p:cTn>
                              </p:par>
                            </p:childTnLst>
                          </p:cTn>
                        </p:par>
                        <p:par>
                          <p:cTn id="64" fill="hold">
                            <p:stCondLst>
                              <p:cond delay="7000"/>
                            </p:stCondLst>
                            <p:childTnLst>
                              <p:par>
                                <p:cTn id="65" presetID="22" presetClass="entr" presetSubtype="8" fill="hold" grpId="0" nodeType="afterEffect">
                                  <p:stCondLst>
                                    <p:cond delay="0"/>
                                  </p:stCondLst>
                                  <p:childTnLst>
                                    <p:set>
                                      <p:cBhvr>
                                        <p:cTn id="66" dur="1" fill="hold">
                                          <p:stCondLst>
                                            <p:cond delay="0"/>
                                          </p:stCondLst>
                                        </p:cTn>
                                        <p:tgtEl>
                                          <p:spTgt spid="9"/>
                                        </p:tgtEl>
                                        <p:attrNameLst>
                                          <p:attrName>style.visibility</p:attrName>
                                        </p:attrNameLst>
                                      </p:cBhvr>
                                      <p:to>
                                        <p:strVal val="visible"/>
                                      </p:to>
                                    </p:set>
                                    <p:animEffect transition="in" filter="wipe(left)">
                                      <p:cBhvr>
                                        <p:cTn id="67" dur="500"/>
                                        <p:tgtEl>
                                          <p:spTgt spid="9"/>
                                        </p:tgtEl>
                                      </p:cBhvr>
                                    </p:animEffect>
                                  </p:childTnLst>
                                </p:cTn>
                              </p:par>
                            </p:childTnLst>
                          </p:cTn>
                        </p:par>
                        <p:par>
                          <p:cTn id="68" fill="hold">
                            <p:stCondLst>
                              <p:cond delay="7500"/>
                            </p:stCondLst>
                            <p:childTnLst>
                              <p:par>
                                <p:cTn id="69" presetID="42" presetClass="entr" presetSubtype="0" fill="hold" grpId="0" nodeType="afterEffect">
                                  <p:stCondLst>
                                    <p:cond delay="0"/>
                                  </p:stCondLst>
                                  <p:childTnLst>
                                    <p:set>
                                      <p:cBhvr>
                                        <p:cTn id="70" dur="1" fill="hold">
                                          <p:stCondLst>
                                            <p:cond delay="0"/>
                                          </p:stCondLst>
                                        </p:cTn>
                                        <p:tgtEl>
                                          <p:spTgt spid="12"/>
                                        </p:tgtEl>
                                        <p:attrNameLst>
                                          <p:attrName>style.visibility</p:attrName>
                                        </p:attrNameLst>
                                      </p:cBhvr>
                                      <p:to>
                                        <p:strVal val="visible"/>
                                      </p:to>
                                    </p:set>
                                    <p:animEffect transition="in" filter="fade">
                                      <p:cBhvr>
                                        <p:cTn id="71" dur="1000"/>
                                        <p:tgtEl>
                                          <p:spTgt spid="12"/>
                                        </p:tgtEl>
                                      </p:cBhvr>
                                    </p:animEffect>
                                    <p:anim calcmode="lin" valueType="num">
                                      <p:cBhvr>
                                        <p:cTn id="72" dur="1000" fill="hold"/>
                                        <p:tgtEl>
                                          <p:spTgt spid="12"/>
                                        </p:tgtEl>
                                        <p:attrNameLst>
                                          <p:attrName>ppt_x</p:attrName>
                                        </p:attrNameLst>
                                      </p:cBhvr>
                                      <p:tavLst>
                                        <p:tav tm="0">
                                          <p:val>
                                            <p:strVal val="#ppt_x"/>
                                          </p:val>
                                        </p:tav>
                                        <p:tav tm="100000">
                                          <p:val>
                                            <p:strVal val="#ppt_x"/>
                                          </p:val>
                                        </p:tav>
                                      </p:tavLst>
                                    </p:anim>
                                    <p:anim calcmode="lin" valueType="num">
                                      <p:cBhvr>
                                        <p:cTn id="73" dur="1000" fill="hold"/>
                                        <p:tgtEl>
                                          <p:spTgt spid="12"/>
                                        </p:tgtEl>
                                        <p:attrNameLst>
                                          <p:attrName>ppt_y</p:attrName>
                                        </p:attrNameLst>
                                      </p:cBhvr>
                                      <p:tavLst>
                                        <p:tav tm="0">
                                          <p:val>
                                            <p:strVal val="#ppt_y+.1"/>
                                          </p:val>
                                        </p:tav>
                                        <p:tav tm="100000">
                                          <p:val>
                                            <p:strVal val="#ppt_y"/>
                                          </p:val>
                                        </p:tav>
                                      </p:tavLst>
                                    </p:anim>
                                  </p:childTnLst>
                                </p:cTn>
                              </p:par>
                            </p:childTnLst>
                          </p:cTn>
                        </p:par>
                        <p:par>
                          <p:cTn id="74" fill="hold">
                            <p:stCondLst>
                              <p:cond delay="8500"/>
                            </p:stCondLst>
                            <p:childTnLst>
                              <p:par>
                                <p:cTn id="75" presetID="22" presetClass="entr" presetSubtype="8" fill="hold" grpId="0" nodeType="afterEffect">
                                  <p:stCondLst>
                                    <p:cond delay="0"/>
                                  </p:stCondLst>
                                  <p:childTnLst>
                                    <p:set>
                                      <p:cBhvr>
                                        <p:cTn id="76" dur="1" fill="hold">
                                          <p:stCondLst>
                                            <p:cond delay="0"/>
                                          </p:stCondLst>
                                        </p:cTn>
                                        <p:tgtEl>
                                          <p:spTgt spid="10"/>
                                        </p:tgtEl>
                                        <p:attrNameLst>
                                          <p:attrName>style.visibility</p:attrName>
                                        </p:attrNameLst>
                                      </p:cBhvr>
                                      <p:to>
                                        <p:strVal val="visible"/>
                                      </p:to>
                                    </p:set>
                                    <p:animEffect transition="in" filter="wipe(left)">
                                      <p:cBhvr>
                                        <p:cTn id="77" dur="500"/>
                                        <p:tgtEl>
                                          <p:spTgt spid="10"/>
                                        </p:tgtEl>
                                      </p:cBhvr>
                                    </p:animEffect>
                                  </p:childTnLst>
                                </p:cTn>
                              </p:par>
                            </p:childTnLst>
                          </p:cTn>
                        </p:par>
                        <p:par>
                          <p:cTn id="78" fill="hold">
                            <p:stCondLst>
                              <p:cond delay="9000"/>
                            </p:stCondLst>
                            <p:childTnLst>
                              <p:par>
                                <p:cTn id="79" presetID="42" presetClass="entr" presetSubtype="0" fill="hold" grpId="0" nodeType="afterEffect">
                                  <p:stCondLst>
                                    <p:cond delay="0"/>
                                  </p:stCondLst>
                                  <p:childTnLst>
                                    <p:set>
                                      <p:cBhvr>
                                        <p:cTn id="80" dur="1" fill="hold">
                                          <p:stCondLst>
                                            <p:cond delay="0"/>
                                          </p:stCondLst>
                                        </p:cTn>
                                        <p:tgtEl>
                                          <p:spTgt spid="13"/>
                                        </p:tgtEl>
                                        <p:attrNameLst>
                                          <p:attrName>style.visibility</p:attrName>
                                        </p:attrNameLst>
                                      </p:cBhvr>
                                      <p:to>
                                        <p:strVal val="visible"/>
                                      </p:to>
                                    </p:set>
                                    <p:animEffect transition="in" filter="fade">
                                      <p:cBhvr>
                                        <p:cTn id="81" dur="1000"/>
                                        <p:tgtEl>
                                          <p:spTgt spid="13"/>
                                        </p:tgtEl>
                                      </p:cBhvr>
                                    </p:animEffect>
                                    <p:anim calcmode="lin" valueType="num">
                                      <p:cBhvr>
                                        <p:cTn id="82" dur="1000" fill="hold"/>
                                        <p:tgtEl>
                                          <p:spTgt spid="13"/>
                                        </p:tgtEl>
                                        <p:attrNameLst>
                                          <p:attrName>ppt_x</p:attrName>
                                        </p:attrNameLst>
                                      </p:cBhvr>
                                      <p:tavLst>
                                        <p:tav tm="0">
                                          <p:val>
                                            <p:strVal val="#ppt_x"/>
                                          </p:val>
                                        </p:tav>
                                        <p:tav tm="100000">
                                          <p:val>
                                            <p:strVal val="#ppt_x"/>
                                          </p:val>
                                        </p:tav>
                                      </p:tavLst>
                                    </p:anim>
                                    <p:anim calcmode="lin" valueType="num">
                                      <p:cBhvr>
                                        <p:cTn id="83" dur="1000" fill="hold"/>
                                        <p:tgtEl>
                                          <p:spTgt spid="13"/>
                                        </p:tgtEl>
                                        <p:attrNameLst>
                                          <p:attrName>ppt_y</p:attrName>
                                        </p:attrNameLst>
                                      </p:cBhvr>
                                      <p:tavLst>
                                        <p:tav tm="0">
                                          <p:val>
                                            <p:strVal val="#ppt_y+.1"/>
                                          </p:val>
                                        </p:tav>
                                        <p:tav tm="100000">
                                          <p:val>
                                            <p:strVal val="#ppt_y"/>
                                          </p:val>
                                        </p:tav>
                                      </p:tavLst>
                                    </p:anim>
                                  </p:childTnLst>
                                </p:cTn>
                              </p:par>
                            </p:childTnLst>
                          </p:cTn>
                        </p:par>
                        <p:par>
                          <p:cTn id="84" fill="hold">
                            <p:stCondLst>
                              <p:cond delay="10000"/>
                            </p:stCondLst>
                            <p:childTnLst>
                              <p:par>
                                <p:cTn id="85" presetID="22" presetClass="entr" presetSubtype="8" fill="hold" grpId="0" nodeType="afterEffect">
                                  <p:stCondLst>
                                    <p:cond delay="0"/>
                                  </p:stCondLst>
                                  <p:childTnLst>
                                    <p:set>
                                      <p:cBhvr>
                                        <p:cTn id="86" dur="1" fill="hold">
                                          <p:stCondLst>
                                            <p:cond delay="0"/>
                                          </p:stCondLst>
                                        </p:cTn>
                                        <p:tgtEl>
                                          <p:spTgt spid="11"/>
                                        </p:tgtEl>
                                        <p:attrNameLst>
                                          <p:attrName>style.visibility</p:attrName>
                                        </p:attrNameLst>
                                      </p:cBhvr>
                                      <p:to>
                                        <p:strVal val="visible"/>
                                      </p:to>
                                    </p:set>
                                    <p:animEffect transition="in" filter="wipe(left)">
                                      <p:cBhvr>
                                        <p:cTn id="8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8" grpId="0"/>
      <p:bldP spid="4" grpId="0" animBg="1"/>
      <p:bldP spid="9" grpId="0"/>
      <p:bldP spid="10" grpId="0"/>
      <p:bldP spid="11" grpId="0"/>
      <p:bldP spid="12" grpId="0" animBg="1"/>
      <p:bldP spid="13" grpId="0" animBg="1"/>
      <p:bldP spid="14" grpId="0" animBg="1"/>
      <p:bldP spid="1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1590</TotalTime>
  <Words>1406</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314</cp:revision>
  <dcterms:created xsi:type="dcterms:W3CDTF">2016-09-28T22:08:47Z</dcterms:created>
  <dcterms:modified xsi:type="dcterms:W3CDTF">2018-11-06T15:54:11Z</dcterms:modified>
</cp:coreProperties>
</file>