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2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8087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34E26784-4E9B-4E59-B4CB-C3AB1C28664E}"/>
              </a:ext>
            </a:extLst>
          </p:cNvPr>
          <p:cNvSpPr>
            <a:spLocks noChangeAspect="1"/>
          </p:cNvSpPr>
          <p:nvPr/>
        </p:nvSpPr>
        <p:spPr>
          <a:xfrm>
            <a:off x="5286602" y="2968752"/>
            <a:ext cx="2011680" cy="1710684"/>
          </a:xfrm>
          <a:custGeom>
            <a:avLst/>
            <a:gdLst>
              <a:gd name="connsiteX0" fmla="*/ 288794 w 2011680"/>
              <a:gd name="connsiteY0" fmla="*/ 0 h 1710684"/>
              <a:gd name="connsiteX1" fmla="*/ 318563 w 2011680"/>
              <a:gd name="connsiteY1" fmla="*/ 36080 h 1710684"/>
              <a:gd name="connsiteX2" fmla="*/ 209694 w 2011680"/>
              <a:gd name="connsiteY2" fmla="*/ 168032 h 1710684"/>
              <a:gd name="connsiteX3" fmla="*/ 45720 w 2011680"/>
              <a:gd name="connsiteY3" fmla="*/ 704844 h 1710684"/>
              <a:gd name="connsiteX4" fmla="*/ 1005840 w 2011680"/>
              <a:gd name="connsiteY4" fmla="*/ 1664964 h 1710684"/>
              <a:gd name="connsiteX5" fmla="*/ 1965960 w 2011680"/>
              <a:gd name="connsiteY5" fmla="*/ 704844 h 1710684"/>
              <a:gd name="connsiteX6" fmla="*/ 1801987 w 2011680"/>
              <a:gd name="connsiteY6" fmla="*/ 168032 h 1710684"/>
              <a:gd name="connsiteX7" fmla="*/ 1717816 w 2011680"/>
              <a:gd name="connsiteY7" fmla="*/ 66016 h 1710684"/>
              <a:gd name="connsiteX8" fmla="*/ 1748779 w 2011680"/>
              <a:gd name="connsiteY8" fmla="*/ 28489 h 1710684"/>
              <a:gd name="connsiteX9" fmla="*/ 1781995 w 2011680"/>
              <a:gd name="connsiteY9" fmla="*/ 65037 h 1710684"/>
              <a:gd name="connsiteX10" fmla="*/ 2011680 w 2011680"/>
              <a:gd name="connsiteY10" fmla="*/ 704844 h 1710684"/>
              <a:gd name="connsiteX11" fmla="*/ 1005840 w 2011680"/>
              <a:gd name="connsiteY11" fmla="*/ 1710684 h 1710684"/>
              <a:gd name="connsiteX12" fmla="*/ 0 w 2011680"/>
              <a:gd name="connsiteY12" fmla="*/ 704844 h 1710684"/>
              <a:gd name="connsiteX13" fmla="*/ 229685 w 2011680"/>
              <a:gd name="connsiteY13" fmla="*/ 65037 h 1710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11680" h="1710684">
                <a:moveTo>
                  <a:pt x="288794" y="0"/>
                </a:moveTo>
                <a:lnTo>
                  <a:pt x="318563" y="36080"/>
                </a:lnTo>
                <a:lnTo>
                  <a:pt x="209694" y="168032"/>
                </a:lnTo>
                <a:cubicBezTo>
                  <a:pt x="106169" y="321268"/>
                  <a:pt x="45720" y="505997"/>
                  <a:pt x="45720" y="704844"/>
                </a:cubicBezTo>
                <a:cubicBezTo>
                  <a:pt x="45720" y="1235104"/>
                  <a:pt x="475580" y="1664964"/>
                  <a:pt x="1005840" y="1664964"/>
                </a:cubicBezTo>
                <a:cubicBezTo>
                  <a:pt x="1536100" y="1664964"/>
                  <a:pt x="1965960" y="1235104"/>
                  <a:pt x="1965960" y="704844"/>
                </a:cubicBezTo>
                <a:cubicBezTo>
                  <a:pt x="1965960" y="505997"/>
                  <a:pt x="1905511" y="321268"/>
                  <a:pt x="1801987" y="168032"/>
                </a:cubicBezTo>
                <a:lnTo>
                  <a:pt x="1717816" y="66016"/>
                </a:lnTo>
                <a:lnTo>
                  <a:pt x="1748779" y="28489"/>
                </a:lnTo>
                <a:lnTo>
                  <a:pt x="1781995" y="65037"/>
                </a:lnTo>
                <a:cubicBezTo>
                  <a:pt x="1925484" y="238905"/>
                  <a:pt x="2011680" y="461809"/>
                  <a:pt x="2011680" y="704844"/>
                </a:cubicBezTo>
                <a:cubicBezTo>
                  <a:pt x="2011680" y="1260354"/>
                  <a:pt x="1561350" y="1710684"/>
                  <a:pt x="1005840" y="1710684"/>
                </a:cubicBezTo>
                <a:cubicBezTo>
                  <a:pt x="450330" y="1710684"/>
                  <a:pt x="0" y="1260354"/>
                  <a:pt x="0" y="704844"/>
                </a:cubicBezTo>
                <a:cubicBezTo>
                  <a:pt x="0" y="461809"/>
                  <a:pt x="86196" y="238905"/>
                  <a:pt x="229685" y="65037"/>
                </a:cubicBezTo>
                <a:close/>
              </a:path>
            </a:pathLst>
          </a:custGeom>
          <a:solidFill>
            <a:srgbClr val="2C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3D2D0A2C-60C8-4750-A768-DC8410987734}"/>
              </a:ext>
            </a:extLst>
          </p:cNvPr>
          <p:cNvSpPr>
            <a:spLocks noChangeAspect="1"/>
          </p:cNvSpPr>
          <p:nvPr/>
        </p:nvSpPr>
        <p:spPr>
          <a:xfrm rot="10800000">
            <a:off x="3904489" y="1295400"/>
            <a:ext cx="2011680" cy="1710684"/>
          </a:xfrm>
          <a:custGeom>
            <a:avLst/>
            <a:gdLst>
              <a:gd name="connsiteX0" fmla="*/ 288794 w 2011680"/>
              <a:gd name="connsiteY0" fmla="*/ 0 h 1710684"/>
              <a:gd name="connsiteX1" fmla="*/ 318563 w 2011680"/>
              <a:gd name="connsiteY1" fmla="*/ 36080 h 1710684"/>
              <a:gd name="connsiteX2" fmla="*/ 209694 w 2011680"/>
              <a:gd name="connsiteY2" fmla="*/ 168032 h 1710684"/>
              <a:gd name="connsiteX3" fmla="*/ 45720 w 2011680"/>
              <a:gd name="connsiteY3" fmla="*/ 704844 h 1710684"/>
              <a:gd name="connsiteX4" fmla="*/ 1005840 w 2011680"/>
              <a:gd name="connsiteY4" fmla="*/ 1664964 h 1710684"/>
              <a:gd name="connsiteX5" fmla="*/ 1965960 w 2011680"/>
              <a:gd name="connsiteY5" fmla="*/ 704844 h 1710684"/>
              <a:gd name="connsiteX6" fmla="*/ 1801987 w 2011680"/>
              <a:gd name="connsiteY6" fmla="*/ 168032 h 1710684"/>
              <a:gd name="connsiteX7" fmla="*/ 1717816 w 2011680"/>
              <a:gd name="connsiteY7" fmla="*/ 66016 h 1710684"/>
              <a:gd name="connsiteX8" fmla="*/ 1748779 w 2011680"/>
              <a:gd name="connsiteY8" fmla="*/ 28489 h 1710684"/>
              <a:gd name="connsiteX9" fmla="*/ 1781995 w 2011680"/>
              <a:gd name="connsiteY9" fmla="*/ 65037 h 1710684"/>
              <a:gd name="connsiteX10" fmla="*/ 2011680 w 2011680"/>
              <a:gd name="connsiteY10" fmla="*/ 704844 h 1710684"/>
              <a:gd name="connsiteX11" fmla="*/ 1005840 w 2011680"/>
              <a:gd name="connsiteY11" fmla="*/ 1710684 h 1710684"/>
              <a:gd name="connsiteX12" fmla="*/ 0 w 2011680"/>
              <a:gd name="connsiteY12" fmla="*/ 704844 h 1710684"/>
              <a:gd name="connsiteX13" fmla="*/ 229685 w 2011680"/>
              <a:gd name="connsiteY13" fmla="*/ 65037 h 1710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11680" h="1710684">
                <a:moveTo>
                  <a:pt x="288794" y="0"/>
                </a:moveTo>
                <a:lnTo>
                  <a:pt x="318563" y="36080"/>
                </a:lnTo>
                <a:lnTo>
                  <a:pt x="209694" y="168032"/>
                </a:lnTo>
                <a:cubicBezTo>
                  <a:pt x="106169" y="321268"/>
                  <a:pt x="45720" y="505997"/>
                  <a:pt x="45720" y="704844"/>
                </a:cubicBezTo>
                <a:cubicBezTo>
                  <a:pt x="45720" y="1235104"/>
                  <a:pt x="475580" y="1664964"/>
                  <a:pt x="1005840" y="1664964"/>
                </a:cubicBezTo>
                <a:cubicBezTo>
                  <a:pt x="1536100" y="1664964"/>
                  <a:pt x="1965960" y="1235104"/>
                  <a:pt x="1965960" y="704844"/>
                </a:cubicBezTo>
                <a:cubicBezTo>
                  <a:pt x="1965960" y="505997"/>
                  <a:pt x="1905511" y="321268"/>
                  <a:pt x="1801987" y="168032"/>
                </a:cubicBezTo>
                <a:lnTo>
                  <a:pt x="1717816" y="66016"/>
                </a:lnTo>
                <a:lnTo>
                  <a:pt x="1748779" y="28489"/>
                </a:lnTo>
                <a:lnTo>
                  <a:pt x="1781995" y="65037"/>
                </a:lnTo>
                <a:cubicBezTo>
                  <a:pt x="1925484" y="238905"/>
                  <a:pt x="2011680" y="461809"/>
                  <a:pt x="2011680" y="704844"/>
                </a:cubicBezTo>
                <a:cubicBezTo>
                  <a:pt x="2011680" y="1260354"/>
                  <a:pt x="1561350" y="1710684"/>
                  <a:pt x="1005840" y="1710684"/>
                </a:cubicBezTo>
                <a:cubicBezTo>
                  <a:pt x="450330" y="1710684"/>
                  <a:pt x="0" y="1260354"/>
                  <a:pt x="0" y="704844"/>
                </a:cubicBezTo>
                <a:cubicBezTo>
                  <a:pt x="0" y="461809"/>
                  <a:pt x="86196" y="238905"/>
                  <a:pt x="229685" y="65037"/>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83C133E6-15EE-42E2-8E87-BEE888094924}"/>
              </a:ext>
            </a:extLst>
          </p:cNvPr>
          <p:cNvSpPr>
            <a:spLocks noChangeAspect="1"/>
          </p:cNvSpPr>
          <p:nvPr/>
        </p:nvSpPr>
        <p:spPr>
          <a:xfrm>
            <a:off x="2456689" y="2968752"/>
            <a:ext cx="2011680" cy="1710684"/>
          </a:xfrm>
          <a:custGeom>
            <a:avLst/>
            <a:gdLst>
              <a:gd name="connsiteX0" fmla="*/ 288794 w 2011680"/>
              <a:gd name="connsiteY0" fmla="*/ 0 h 1710684"/>
              <a:gd name="connsiteX1" fmla="*/ 318563 w 2011680"/>
              <a:gd name="connsiteY1" fmla="*/ 36080 h 1710684"/>
              <a:gd name="connsiteX2" fmla="*/ 209694 w 2011680"/>
              <a:gd name="connsiteY2" fmla="*/ 168032 h 1710684"/>
              <a:gd name="connsiteX3" fmla="*/ 45720 w 2011680"/>
              <a:gd name="connsiteY3" fmla="*/ 704844 h 1710684"/>
              <a:gd name="connsiteX4" fmla="*/ 1005840 w 2011680"/>
              <a:gd name="connsiteY4" fmla="*/ 1664964 h 1710684"/>
              <a:gd name="connsiteX5" fmla="*/ 1965960 w 2011680"/>
              <a:gd name="connsiteY5" fmla="*/ 704844 h 1710684"/>
              <a:gd name="connsiteX6" fmla="*/ 1801987 w 2011680"/>
              <a:gd name="connsiteY6" fmla="*/ 168032 h 1710684"/>
              <a:gd name="connsiteX7" fmla="*/ 1717816 w 2011680"/>
              <a:gd name="connsiteY7" fmla="*/ 66016 h 1710684"/>
              <a:gd name="connsiteX8" fmla="*/ 1748779 w 2011680"/>
              <a:gd name="connsiteY8" fmla="*/ 28489 h 1710684"/>
              <a:gd name="connsiteX9" fmla="*/ 1781995 w 2011680"/>
              <a:gd name="connsiteY9" fmla="*/ 65037 h 1710684"/>
              <a:gd name="connsiteX10" fmla="*/ 2011680 w 2011680"/>
              <a:gd name="connsiteY10" fmla="*/ 704844 h 1710684"/>
              <a:gd name="connsiteX11" fmla="*/ 1005840 w 2011680"/>
              <a:gd name="connsiteY11" fmla="*/ 1710684 h 1710684"/>
              <a:gd name="connsiteX12" fmla="*/ 0 w 2011680"/>
              <a:gd name="connsiteY12" fmla="*/ 704844 h 1710684"/>
              <a:gd name="connsiteX13" fmla="*/ 229685 w 2011680"/>
              <a:gd name="connsiteY13" fmla="*/ 65037 h 1710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11680" h="1710684">
                <a:moveTo>
                  <a:pt x="288794" y="0"/>
                </a:moveTo>
                <a:lnTo>
                  <a:pt x="318563" y="36080"/>
                </a:lnTo>
                <a:lnTo>
                  <a:pt x="209694" y="168032"/>
                </a:lnTo>
                <a:cubicBezTo>
                  <a:pt x="106169" y="321268"/>
                  <a:pt x="45720" y="505997"/>
                  <a:pt x="45720" y="704844"/>
                </a:cubicBezTo>
                <a:cubicBezTo>
                  <a:pt x="45720" y="1235104"/>
                  <a:pt x="475580" y="1664964"/>
                  <a:pt x="1005840" y="1664964"/>
                </a:cubicBezTo>
                <a:cubicBezTo>
                  <a:pt x="1536100" y="1664964"/>
                  <a:pt x="1965960" y="1235104"/>
                  <a:pt x="1965960" y="704844"/>
                </a:cubicBezTo>
                <a:cubicBezTo>
                  <a:pt x="1965960" y="505997"/>
                  <a:pt x="1905511" y="321268"/>
                  <a:pt x="1801987" y="168032"/>
                </a:cubicBezTo>
                <a:lnTo>
                  <a:pt x="1717816" y="66016"/>
                </a:lnTo>
                <a:lnTo>
                  <a:pt x="1748779" y="28489"/>
                </a:lnTo>
                <a:lnTo>
                  <a:pt x="1781995" y="65037"/>
                </a:lnTo>
                <a:cubicBezTo>
                  <a:pt x="1925484" y="238905"/>
                  <a:pt x="2011680" y="461809"/>
                  <a:pt x="2011680" y="704844"/>
                </a:cubicBezTo>
                <a:cubicBezTo>
                  <a:pt x="2011680" y="1260354"/>
                  <a:pt x="1561350" y="1710684"/>
                  <a:pt x="1005840" y="1710684"/>
                </a:cubicBezTo>
                <a:cubicBezTo>
                  <a:pt x="450330" y="1710684"/>
                  <a:pt x="0" y="1260354"/>
                  <a:pt x="0" y="704844"/>
                </a:cubicBezTo>
                <a:cubicBezTo>
                  <a:pt x="0" y="461809"/>
                  <a:pt x="86196" y="238905"/>
                  <a:pt x="229685" y="65037"/>
                </a:cubicBez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AC569E81-B008-44E4-8EA0-A2A7BAA2AF53}"/>
              </a:ext>
            </a:extLst>
          </p:cNvPr>
          <p:cNvSpPr>
            <a:spLocks noChangeAspect="1"/>
          </p:cNvSpPr>
          <p:nvPr/>
        </p:nvSpPr>
        <p:spPr>
          <a:xfrm rot="10800000">
            <a:off x="1066801" y="1295400"/>
            <a:ext cx="2011680" cy="1710684"/>
          </a:xfrm>
          <a:custGeom>
            <a:avLst/>
            <a:gdLst>
              <a:gd name="connsiteX0" fmla="*/ 288794 w 2011680"/>
              <a:gd name="connsiteY0" fmla="*/ 0 h 1710684"/>
              <a:gd name="connsiteX1" fmla="*/ 318563 w 2011680"/>
              <a:gd name="connsiteY1" fmla="*/ 36080 h 1710684"/>
              <a:gd name="connsiteX2" fmla="*/ 209694 w 2011680"/>
              <a:gd name="connsiteY2" fmla="*/ 168032 h 1710684"/>
              <a:gd name="connsiteX3" fmla="*/ 45720 w 2011680"/>
              <a:gd name="connsiteY3" fmla="*/ 704844 h 1710684"/>
              <a:gd name="connsiteX4" fmla="*/ 1005840 w 2011680"/>
              <a:gd name="connsiteY4" fmla="*/ 1664964 h 1710684"/>
              <a:gd name="connsiteX5" fmla="*/ 1965960 w 2011680"/>
              <a:gd name="connsiteY5" fmla="*/ 704844 h 1710684"/>
              <a:gd name="connsiteX6" fmla="*/ 1801987 w 2011680"/>
              <a:gd name="connsiteY6" fmla="*/ 168032 h 1710684"/>
              <a:gd name="connsiteX7" fmla="*/ 1717816 w 2011680"/>
              <a:gd name="connsiteY7" fmla="*/ 66016 h 1710684"/>
              <a:gd name="connsiteX8" fmla="*/ 1748779 w 2011680"/>
              <a:gd name="connsiteY8" fmla="*/ 28489 h 1710684"/>
              <a:gd name="connsiteX9" fmla="*/ 1781995 w 2011680"/>
              <a:gd name="connsiteY9" fmla="*/ 65037 h 1710684"/>
              <a:gd name="connsiteX10" fmla="*/ 2011680 w 2011680"/>
              <a:gd name="connsiteY10" fmla="*/ 704844 h 1710684"/>
              <a:gd name="connsiteX11" fmla="*/ 1005840 w 2011680"/>
              <a:gd name="connsiteY11" fmla="*/ 1710684 h 1710684"/>
              <a:gd name="connsiteX12" fmla="*/ 0 w 2011680"/>
              <a:gd name="connsiteY12" fmla="*/ 704844 h 1710684"/>
              <a:gd name="connsiteX13" fmla="*/ 229685 w 2011680"/>
              <a:gd name="connsiteY13" fmla="*/ 65037 h 1710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11680" h="1710684">
                <a:moveTo>
                  <a:pt x="288794" y="0"/>
                </a:moveTo>
                <a:lnTo>
                  <a:pt x="318563" y="36080"/>
                </a:lnTo>
                <a:lnTo>
                  <a:pt x="209694" y="168032"/>
                </a:lnTo>
                <a:cubicBezTo>
                  <a:pt x="106169" y="321268"/>
                  <a:pt x="45720" y="505997"/>
                  <a:pt x="45720" y="704844"/>
                </a:cubicBezTo>
                <a:cubicBezTo>
                  <a:pt x="45720" y="1235104"/>
                  <a:pt x="475580" y="1664964"/>
                  <a:pt x="1005840" y="1664964"/>
                </a:cubicBezTo>
                <a:cubicBezTo>
                  <a:pt x="1536100" y="1664964"/>
                  <a:pt x="1965960" y="1235104"/>
                  <a:pt x="1965960" y="704844"/>
                </a:cubicBezTo>
                <a:cubicBezTo>
                  <a:pt x="1965960" y="505997"/>
                  <a:pt x="1905511" y="321268"/>
                  <a:pt x="1801987" y="168032"/>
                </a:cubicBezTo>
                <a:lnTo>
                  <a:pt x="1717816" y="66016"/>
                </a:lnTo>
                <a:lnTo>
                  <a:pt x="1748779" y="28489"/>
                </a:lnTo>
                <a:lnTo>
                  <a:pt x="1781995" y="65037"/>
                </a:lnTo>
                <a:cubicBezTo>
                  <a:pt x="1925484" y="238905"/>
                  <a:pt x="2011680" y="461809"/>
                  <a:pt x="2011680" y="704844"/>
                </a:cubicBezTo>
                <a:cubicBezTo>
                  <a:pt x="2011680" y="1260354"/>
                  <a:pt x="1561350" y="1710684"/>
                  <a:pt x="1005840" y="1710684"/>
                </a:cubicBezTo>
                <a:cubicBezTo>
                  <a:pt x="450330" y="1710684"/>
                  <a:pt x="0" y="1260354"/>
                  <a:pt x="0" y="704844"/>
                </a:cubicBezTo>
                <a:cubicBezTo>
                  <a:pt x="0" y="461809"/>
                  <a:pt x="86196" y="238905"/>
                  <a:pt x="229685" y="65037"/>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ACF80B4B-CEDC-4C9E-A580-4E64A91B82AF}"/>
              </a:ext>
            </a:extLst>
          </p:cNvPr>
          <p:cNvSpPr>
            <a:spLocks noChangeAspect="1"/>
          </p:cNvSpPr>
          <p:nvPr/>
        </p:nvSpPr>
        <p:spPr>
          <a:xfrm rot="10800000">
            <a:off x="6726937" y="1295400"/>
            <a:ext cx="2011680" cy="1710684"/>
          </a:xfrm>
          <a:custGeom>
            <a:avLst/>
            <a:gdLst>
              <a:gd name="connsiteX0" fmla="*/ 288794 w 2011680"/>
              <a:gd name="connsiteY0" fmla="*/ 0 h 1710684"/>
              <a:gd name="connsiteX1" fmla="*/ 318563 w 2011680"/>
              <a:gd name="connsiteY1" fmla="*/ 36080 h 1710684"/>
              <a:gd name="connsiteX2" fmla="*/ 209694 w 2011680"/>
              <a:gd name="connsiteY2" fmla="*/ 168032 h 1710684"/>
              <a:gd name="connsiteX3" fmla="*/ 45720 w 2011680"/>
              <a:gd name="connsiteY3" fmla="*/ 704844 h 1710684"/>
              <a:gd name="connsiteX4" fmla="*/ 1005840 w 2011680"/>
              <a:gd name="connsiteY4" fmla="*/ 1664964 h 1710684"/>
              <a:gd name="connsiteX5" fmla="*/ 1965960 w 2011680"/>
              <a:gd name="connsiteY5" fmla="*/ 704844 h 1710684"/>
              <a:gd name="connsiteX6" fmla="*/ 1801987 w 2011680"/>
              <a:gd name="connsiteY6" fmla="*/ 168032 h 1710684"/>
              <a:gd name="connsiteX7" fmla="*/ 1717816 w 2011680"/>
              <a:gd name="connsiteY7" fmla="*/ 66016 h 1710684"/>
              <a:gd name="connsiteX8" fmla="*/ 1748779 w 2011680"/>
              <a:gd name="connsiteY8" fmla="*/ 28489 h 1710684"/>
              <a:gd name="connsiteX9" fmla="*/ 1781995 w 2011680"/>
              <a:gd name="connsiteY9" fmla="*/ 65037 h 1710684"/>
              <a:gd name="connsiteX10" fmla="*/ 2011680 w 2011680"/>
              <a:gd name="connsiteY10" fmla="*/ 704844 h 1710684"/>
              <a:gd name="connsiteX11" fmla="*/ 1005840 w 2011680"/>
              <a:gd name="connsiteY11" fmla="*/ 1710684 h 1710684"/>
              <a:gd name="connsiteX12" fmla="*/ 0 w 2011680"/>
              <a:gd name="connsiteY12" fmla="*/ 704844 h 1710684"/>
              <a:gd name="connsiteX13" fmla="*/ 229685 w 2011680"/>
              <a:gd name="connsiteY13" fmla="*/ 65037 h 1710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11680" h="1710684">
                <a:moveTo>
                  <a:pt x="288794" y="0"/>
                </a:moveTo>
                <a:lnTo>
                  <a:pt x="318563" y="36080"/>
                </a:lnTo>
                <a:lnTo>
                  <a:pt x="209694" y="168032"/>
                </a:lnTo>
                <a:cubicBezTo>
                  <a:pt x="106169" y="321268"/>
                  <a:pt x="45720" y="505997"/>
                  <a:pt x="45720" y="704844"/>
                </a:cubicBezTo>
                <a:cubicBezTo>
                  <a:pt x="45720" y="1235104"/>
                  <a:pt x="475580" y="1664964"/>
                  <a:pt x="1005840" y="1664964"/>
                </a:cubicBezTo>
                <a:cubicBezTo>
                  <a:pt x="1536100" y="1664964"/>
                  <a:pt x="1965960" y="1235104"/>
                  <a:pt x="1965960" y="704844"/>
                </a:cubicBezTo>
                <a:cubicBezTo>
                  <a:pt x="1965960" y="505997"/>
                  <a:pt x="1905511" y="321268"/>
                  <a:pt x="1801987" y="168032"/>
                </a:cubicBezTo>
                <a:lnTo>
                  <a:pt x="1717816" y="66016"/>
                </a:lnTo>
                <a:lnTo>
                  <a:pt x="1748779" y="28489"/>
                </a:lnTo>
                <a:lnTo>
                  <a:pt x="1781995" y="65037"/>
                </a:lnTo>
                <a:cubicBezTo>
                  <a:pt x="1925484" y="238905"/>
                  <a:pt x="2011680" y="461809"/>
                  <a:pt x="2011680" y="704844"/>
                </a:cubicBezTo>
                <a:cubicBezTo>
                  <a:pt x="2011680" y="1260354"/>
                  <a:pt x="1561350" y="1710684"/>
                  <a:pt x="1005840" y="1710684"/>
                </a:cubicBezTo>
                <a:cubicBezTo>
                  <a:pt x="450330" y="1710684"/>
                  <a:pt x="0" y="1260354"/>
                  <a:pt x="0" y="704844"/>
                </a:cubicBezTo>
                <a:cubicBezTo>
                  <a:pt x="0" y="461809"/>
                  <a:pt x="86196" y="238905"/>
                  <a:pt x="229685" y="65037"/>
                </a:cubicBezTo>
                <a:close/>
              </a:path>
            </a:pathLst>
          </a:custGeom>
          <a:solidFill>
            <a:srgbClr val="627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F7D1F35A-CFAD-42E7-88D6-12FC7EF7DAF5}"/>
              </a:ext>
            </a:extLst>
          </p:cNvPr>
          <p:cNvSpPr>
            <a:spLocks noChangeAspect="1"/>
          </p:cNvSpPr>
          <p:nvPr/>
        </p:nvSpPr>
        <p:spPr>
          <a:xfrm>
            <a:off x="8109050" y="2968752"/>
            <a:ext cx="2011680" cy="1710684"/>
          </a:xfrm>
          <a:custGeom>
            <a:avLst/>
            <a:gdLst>
              <a:gd name="connsiteX0" fmla="*/ 288794 w 2011680"/>
              <a:gd name="connsiteY0" fmla="*/ 0 h 1710684"/>
              <a:gd name="connsiteX1" fmla="*/ 318563 w 2011680"/>
              <a:gd name="connsiteY1" fmla="*/ 36080 h 1710684"/>
              <a:gd name="connsiteX2" fmla="*/ 209694 w 2011680"/>
              <a:gd name="connsiteY2" fmla="*/ 168032 h 1710684"/>
              <a:gd name="connsiteX3" fmla="*/ 45720 w 2011680"/>
              <a:gd name="connsiteY3" fmla="*/ 704844 h 1710684"/>
              <a:gd name="connsiteX4" fmla="*/ 1005840 w 2011680"/>
              <a:gd name="connsiteY4" fmla="*/ 1664964 h 1710684"/>
              <a:gd name="connsiteX5" fmla="*/ 1965960 w 2011680"/>
              <a:gd name="connsiteY5" fmla="*/ 704844 h 1710684"/>
              <a:gd name="connsiteX6" fmla="*/ 1801987 w 2011680"/>
              <a:gd name="connsiteY6" fmla="*/ 168032 h 1710684"/>
              <a:gd name="connsiteX7" fmla="*/ 1717816 w 2011680"/>
              <a:gd name="connsiteY7" fmla="*/ 66016 h 1710684"/>
              <a:gd name="connsiteX8" fmla="*/ 1748779 w 2011680"/>
              <a:gd name="connsiteY8" fmla="*/ 28489 h 1710684"/>
              <a:gd name="connsiteX9" fmla="*/ 1781995 w 2011680"/>
              <a:gd name="connsiteY9" fmla="*/ 65037 h 1710684"/>
              <a:gd name="connsiteX10" fmla="*/ 2011680 w 2011680"/>
              <a:gd name="connsiteY10" fmla="*/ 704844 h 1710684"/>
              <a:gd name="connsiteX11" fmla="*/ 1005840 w 2011680"/>
              <a:gd name="connsiteY11" fmla="*/ 1710684 h 1710684"/>
              <a:gd name="connsiteX12" fmla="*/ 0 w 2011680"/>
              <a:gd name="connsiteY12" fmla="*/ 704844 h 1710684"/>
              <a:gd name="connsiteX13" fmla="*/ 229685 w 2011680"/>
              <a:gd name="connsiteY13" fmla="*/ 65037 h 1710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11680" h="1710684">
                <a:moveTo>
                  <a:pt x="288794" y="0"/>
                </a:moveTo>
                <a:lnTo>
                  <a:pt x="318563" y="36080"/>
                </a:lnTo>
                <a:lnTo>
                  <a:pt x="209694" y="168032"/>
                </a:lnTo>
                <a:cubicBezTo>
                  <a:pt x="106169" y="321268"/>
                  <a:pt x="45720" y="505997"/>
                  <a:pt x="45720" y="704844"/>
                </a:cubicBezTo>
                <a:cubicBezTo>
                  <a:pt x="45720" y="1235104"/>
                  <a:pt x="475580" y="1664964"/>
                  <a:pt x="1005840" y="1664964"/>
                </a:cubicBezTo>
                <a:cubicBezTo>
                  <a:pt x="1536100" y="1664964"/>
                  <a:pt x="1965960" y="1235104"/>
                  <a:pt x="1965960" y="704844"/>
                </a:cubicBezTo>
                <a:cubicBezTo>
                  <a:pt x="1965960" y="505997"/>
                  <a:pt x="1905511" y="321268"/>
                  <a:pt x="1801987" y="168032"/>
                </a:cubicBezTo>
                <a:lnTo>
                  <a:pt x="1717816" y="66016"/>
                </a:lnTo>
                <a:lnTo>
                  <a:pt x="1748779" y="28489"/>
                </a:lnTo>
                <a:lnTo>
                  <a:pt x="1781995" y="65037"/>
                </a:lnTo>
                <a:cubicBezTo>
                  <a:pt x="1925484" y="238905"/>
                  <a:pt x="2011680" y="461809"/>
                  <a:pt x="2011680" y="704844"/>
                </a:cubicBezTo>
                <a:cubicBezTo>
                  <a:pt x="2011680" y="1260354"/>
                  <a:pt x="1561350" y="1710684"/>
                  <a:pt x="1005840" y="1710684"/>
                </a:cubicBezTo>
                <a:cubicBezTo>
                  <a:pt x="450330" y="1710684"/>
                  <a:pt x="0" y="1260354"/>
                  <a:pt x="0" y="704844"/>
                </a:cubicBezTo>
                <a:cubicBezTo>
                  <a:pt x="0" y="461809"/>
                  <a:pt x="86196" y="238905"/>
                  <a:pt x="229685" y="65037"/>
                </a:cubicBezTo>
                <a:close/>
              </a:path>
            </a:pathLst>
          </a:cu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3E6C728A-7159-46A9-A63D-4D9D7E1A1929}"/>
              </a:ext>
            </a:extLst>
          </p:cNvPr>
          <p:cNvSpPr>
            <a:spLocks noChangeAspect="1"/>
          </p:cNvSpPr>
          <p:nvPr/>
        </p:nvSpPr>
        <p:spPr>
          <a:xfrm>
            <a:off x="8336281" y="2941320"/>
            <a:ext cx="137160" cy="137160"/>
          </a:xfrm>
          <a:prstGeom prst="ellipse">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FA4FD147-B49E-4129-95FC-B749C8993EC1}"/>
              </a:ext>
            </a:extLst>
          </p:cNvPr>
          <p:cNvSpPr>
            <a:spLocks noChangeAspect="1"/>
          </p:cNvSpPr>
          <p:nvPr/>
        </p:nvSpPr>
        <p:spPr>
          <a:xfrm>
            <a:off x="9763478" y="2941320"/>
            <a:ext cx="137160" cy="137160"/>
          </a:xfrm>
          <a:prstGeom prst="ellipse">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5C8C6AAC-4C2B-465C-B301-F888BB33DF86}"/>
              </a:ext>
            </a:extLst>
          </p:cNvPr>
          <p:cNvSpPr>
            <a:spLocks noChangeAspect="1"/>
          </p:cNvSpPr>
          <p:nvPr/>
        </p:nvSpPr>
        <p:spPr>
          <a:xfrm>
            <a:off x="6954168" y="2941320"/>
            <a:ext cx="137160" cy="137160"/>
          </a:xfrm>
          <a:prstGeom prst="ellipse">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0AB654E3-5B64-4D0B-ABDE-6E791155E764}"/>
              </a:ext>
            </a:extLst>
          </p:cNvPr>
          <p:cNvSpPr>
            <a:spLocks noChangeAspect="1"/>
          </p:cNvSpPr>
          <p:nvPr/>
        </p:nvSpPr>
        <p:spPr>
          <a:xfrm>
            <a:off x="5526971" y="2941320"/>
            <a:ext cx="137160" cy="137160"/>
          </a:xfrm>
          <a:prstGeom prst="ellipse">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7B7E052E-5541-4D18-8369-BE27EF0A35BE}"/>
              </a:ext>
            </a:extLst>
          </p:cNvPr>
          <p:cNvSpPr>
            <a:spLocks noChangeAspect="1"/>
          </p:cNvSpPr>
          <p:nvPr/>
        </p:nvSpPr>
        <p:spPr>
          <a:xfrm>
            <a:off x="4137083" y="2941320"/>
            <a:ext cx="137160" cy="137160"/>
          </a:xfrm>
          <a:prstGeom prst="ellipse">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D3885C1B-BAE3-4F79-BC28-0DA70523C1E5}"/>
              </a:ext>
            </a:extLst>
          </p:cNvPr>
          <p:cNvSpPr>
            <a:spLocks noChangeAspect="1"/>
          </p:cNvSpPr>
          <p:nvPr/>
        </p:nvSpPr>
        <p:spPr>
          <a:xfrm>
            <a:off x="2690544" y="2941320"/>
            <a:ext cx="137160" cy="137160"/>
          </a:xfrm>
          <a:prstGeom prst="ellipse">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DD3397DD-AD81-4FF2-A796-7104F5B6ACDF}"/>
              </a:ext>
            </a:extLst>
          </p:cNvPr>
          <p:cNvSpPr>
            <a:spLocks noChangeAspect="1"/>
          </p:cNvSpPr>
          <p:nvPr/>
        </p:nvSpPr>
        <p:spPr>
          <a:xfrm>
            <a:off x="1278479" y="2941320"/>
            <a:ext cx="137160" cy="137160"/>
          </a:xfrm>
          <a:prstGeom prst="ellipse">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a:extLst>
              <a:ext uri="{FF2B5EF4-FFF2-40B4-BE49-F238E27FC236}">
                <a16:creationId xmlns:a16="http://schemas.microsoft.com/office/drawing/2014/main" id="{F6B30CC0-69B8-414B-94AA-0DB881344A79}"/>
              </a:ext>
            </a:extLst>
          </p:cNvPr>
          <p:cNvGrpSpPr/>
          <p:nvPr/>
        </p:nvGrpSpPr>
        <p:grpSpPr>
          <a:xfrm>
            <a:off x="1999489" y="2795934"/>
            <a:ext cx="137160" cy="3053179"/>
            <a:chOff x="3108960" y="2506374"/>
            <a:chExt cx="137160" cy="3053179"/>
          </a:xfrm>
        </p:grpSpPr>
        <p:cxnSp>
          <p:nvCxnSpPr>
            <p:cNvPr id="25" name="Straight Connector 24">
              <a:extLst>
                <a:ext uri="{FF2B5EF4-FFF2-40B4-BE49-F238E27FC236}">
                  <a16:creationId xmlns:a16="http://schemas.microsoft.com/office/drawing/2014/main" id="{0A79512D-99EC-40B9-B21A-874C228AF602}"/>
                </a:ext>
              </a:extLst>
            </p:cNvPr>
            <p:cNvCxnSpPr>
              <a:cxnSpLocks/>
            </p:cNvCxnSpPr>
            <p:nvPr/>
          </p:nvCxnSpPr>
          <p:spPr>
            <a:xfrm flipH="1">
              <a:off x="3175203" y="2506374"/>
              <a:ext cx="4672" cy="2926080"/>
            </a:xfrm>
            <a:prstGeom prst="line">
              <a:avLst/>
            </a:prstGeom>
            <a:ln w="25400">
              <a:solidFill>
                <a:schemeClr val="bg1"/>
              </a:solidFill>
            </a:ln>
            <a:effectLst/>
          </p:spPr>
          <p:style>
            <a:lnRef idx="1">
              <a:schemeClr val="accent1"/>
            </a:lnRef>
            <a:fillRef idx="0">
              <a:schemeClr val="accent1"/>
            </a:fillRef>
            <a:effectRef idx="0">
              <a:schemeClr val="accent1"/>
            </a:effectRef>
            <a:fontRef idx="minor">
              <a:schemeClr val="tx1"/>
            </a:fontRef>
          </p:style>
        </p:cxnSp>
        <p:sp>
          <p:nvSpPr>
            <p:cNvPr id="26" name="Oval 25">
              <a:extLst>
                <a:ext uri="{FF2B5EF4-FFF2-40B4-BE49-F238E27FC236}">
                  <a16:creationId xmlns:a16="http://schemas.microsoft.com/office/drawing/2014/main" id="{633BEA8B-E8F0-4D72-9C54-BCE151A5A3F9}"/>
                </a:ext>
              </a:extLst>
            </p:cNvPr>
            <p:cNvSpPr>
              <a:spLocks noChangeAspect="1"/>
            </p:cNvSpPr>
            <p:nvPr/>
          </p:nvSpPr>
          <p:spPr>
            <a:xfrm>
              <a:off x="3108960" y="5422393"/>
              <a:ext cx="137160" cy="137160"/>
            </a:xfrm>
            <a:prstGeom prst="ellipse">
              <a:avLst/>
            </a:prstGeom>
            <a:solidFill>
              <a:schemeClr val="bg1">
                <a:lumMod val="85000"/>
              </a:schemeClr>
            </a:solidFill>
            <a:ln>
              <a:noFill/>
            </a:ln>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 name="Group 3">
            <a:extLst>
              <a:ext uri="{FF2B5EF4-FFF2-40B4-BE49-F238E27FC236}">
                <a16:creationId xmlns:a16="http://schemas.microsoft.com/office/drawing/2014/main" id="{45613E4E-5DE6-4A8E-B3E5-03800EFDF73C}"/>
              </a:ext>
            </a:extLst>
          </p:cNvPr>
          <p:cNvGrpSpPr/>
          <p:nvPr/>
        </p:nvGrpSpPr>
        <p:grpSpPr>
          <a:xfrm>
            <a:off x="1471372" y="1657265"/>
            <a:ext cx="1188720" cy="1422899"/>
            <a:chOff x="2580843" y="1367705"/>
            <a:chExt cx="1188720" cy="1422899"/>
          </a:xfrm>
        </p:grpSpPr>
        <p:sp>
          <p:nvSpPr>
            <p:cNvPr id="32" name="Freeform: Shape 31">
              <a:extLst>
                <a:ext uri="{FF2B5EF4-FFF2-40B4-BE49-F238E27FC236}">
                  <a16:creationId xmlns:a16="http://schemas.microsoft.com/office/drawing/2014/main" id="{1C145360-2071-4804-80EA-A8BB9502C4C5}"/>
                </a:ext>
              </a:extLst>
            </p:cNvPr>
            <p:cNvSpPr>
              <a:spLocks noChangeAspect="1"/>
            </p:cNvSpPr>
            <p:nvPr/>
          </p:nvSpPr>
          <p:spPr>
            <a:xfrm>
              <a:off x="2580843" y="1367705"/>
              <a:ext cx="1188720" cy="1422899"/>
            </a:xfrm>
            <a:custGeom>
              <a:avLst/>
              <a:gdLst>
                <a:gd name="connsiteX0" fmla="*/ 594360 w 1188720"/>
                <a:gd name="connsiteY0" fmla="*/ 0 h 1422899"/>
                <a:gd name="connsiteX1" fmla="*/ 1188720 w 1188720"/>
                <a:gd name="connsiteY1" fmla="*/ 594360 h 1422899"/>
                <a:gd name="connsiteX2" fmla="*/ 825712 w 1188720"/>
                <a:gd name="connsiteY2" fmla="*/ 1142012 h 1422899"/>
                <a:gd name="connsiteX3" fmla="*/ 716429 w 1188720"/>
                <a:gd name="connsiteY3" fmla="*/ 1175936 h 1422899"/>
                <a:gd name="connsiteX4" fmla="*/ 596640 w 1188720"/>
                <a:gd name="connsiteY4" fmla="*/ 1420312 h 1422899"/>
                <a:gd name="connsiteX5" fmla="*/ 596637 w 1188720"/>
                <a:gd name="connsiteY5" fmla="*/ 1421934 h 1422899"/>
                <a:gd name="connsiteX6" fmla="*/ 596237 w 1188720"/>
                <a:gd name="connsiteY6" fmla="*/ 1421133 h 1422899"/>
                <a:gd name="connsiteX7" fmla="*/ 595372 w 1188720"/>
                <a:gd name="connsiteY7" fmla="*/ 1422899 h 1422899"/>
                <a:gd name="connsiteX8" fmla="*/ 472923 w 1188720"/>
                <a:gd name="connsiteY8" fmla="*/ 1176132 h 1422899"/>
                <a:gd name="connsiteX9" fmla="*/ 363008 w 1188720"/>
                <a:gd name="connsiteY9" fmla="*/ 1142012 h 1422899"/>
                <a:gd name="connsiteX10" fmla="*/ 0 w 1188720"/>
                <a:gd name="connsiteY10" fmla="*/ 594360 h 1422899"/>
                <a:gd name="connsiteX11" fmla="*/ 594360 w 1188720"/>
                <a:gd name="connsiteY11" fmla="*/ 0 h 1422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88720" h="1422899">
                  <a:moveTo>
                    <a:pt x="594360" y="0"/>
                  </a:moveTo>
                  <a:cubicBezTo>
                    <a:pt x="922616" y="0"/>
                    <a:pt x="1188720" y="266104"/>
                    <a:pt x="1188720" y="594360"/>
                  </a:cubicBezTo>
                  <a:cubicBezTo>
                    <a:pt x="1188720" y="840552"/>
                    <a:pt x="1039037" y="1051784"/>
                    <a:pt x="825712" y="1142012"/>
                  </a:cubicBezTo>
                  <a:lnTo>
                    <a:pt x="716429" y="1175936"/>
                  </a:lnTo>
                  <a:lnTo>
                    <a:pt x="596640" y="1420312"/>
                  </a:lnTo>
                  <a:lnTo>
                    <a:pt x="596637" y="1421934"/>
                  </a:lnTo>
                  <a:lnTo>
                    <a:pt x="596237" y="1421133"/>
                  </a:lnTo>
                  <a:lnTo>
                    <a:pt x="595372" y="1422899"/>
                  </a:lnTo>
                  <a:lnTo>
                    <a:pt x="472923" y="1176132"/>
                  </a:lnTo>
                  <a:lnTo>
                    <a:pt x="363008" y="1142012"/>
                  </a:lnTo>
                  <a:cubicBezTo>
                    <a:pt x="149684" y="1051784"/>
                    <a:pt x="0" y="840552"/>
                    <a:pt x="0" y="594360"/>
                  </a:cubicBezTo>
                  <a:cubicBezTo>
                    <a:pt x="0" y="266104"/>
                    <a:pt x="266104" y="0"/>
                    <a:pt x="594360" y="0"/>
                  </a:cubicBezTo>
                  <a:close/>
                </a:path>
              </a:pathLst>
            </a:custGeom>
            <a:solidFill>
              <a:srgbClr val="EF3425"/>
            </a:solidFill>
            <a:ln>
              <a:noFill/>
            </a:ln>
            <a:effectLst>
              <a:outerShdw blurRad="63500" sx="102000" sy="102000" algn="ctr"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908C00E4-52F5-41E8-86BC-AD110F412EC9}"/>
                </a:ext>
              </a:extLst>
            </p:cNvPr>
            <p:cNvSpPr>
              <a:spLocks noChangeAspect="1"/>
            </p:cNvSpPr>
            <p:nvPr/>
          </p:nvSpPr>
          <p:spPr>
            <a:xfrm>
              <a:off x="2672283" y="1459145"/>
              <a:ext cx="1005840" cy="10058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TextBox 27">
            <a:extLst>
              <a:ext uri="{FF2B5EF4-FFF2-40B4-BE49-F238E27FC236}">
                <a16:creationId xmlns:a16="http://schemas.microsoft.com/office/drawing/2014/main" id="{EEDDA78F-0D4A-4D7F-92B1-DF122973185D}"/>
              </a:ext>
            </a:extLst>
          </p:cNvPr>
          <p:cNvSpPr txBox="1"/>
          <p:nvPr/>
        </p:nvSpPr>
        <p:spPr>
          <a:xfrm>
            <a:off x="1620486" y="1966434"/>
            <a:ext cx="904338" cy="600164"/>
          </a:xfrm>
          <a:prstGeom prst="rect">
            <a:avLst/>
          </a:prstGeom>
          <a:noFill/>
        </p:spPr>
        <p:txBody>
          <a:bodyPr wrap="square" lIns="0" tIns="0" rIns="0" bIns="0" rtlCol="0" anchor="t">
            <a:spAutoFit/>
          </a:bodyPr>
          <a:lstStyle/>
          <a:p>
            <a:pPr algn="ctr" defTabSz="1219170">
              <a:spcBef>
                <a:spcPct val="20000"/>
              </a:spcBef>
              <a:defRPr/>
            </a:pPr>
            <a:r>
              <a:rPr lang="en-US" sz="1200" b="1" dirty="0">
                <a:solidFill>
                  <a:srgbClr val="EF3425"/>
                </a:solidFill>
              </a:rPr>
              <a:t>YOUR TITLE</a:t>
            </a:r>
            <a:br>
              <a:rPr lang="en-US" sz="1333" dirty="0">
                <a:solidFill>
                  <a:schemeClr val="accent5"/>
                </a:solidFill>
              </a:rPr>
            </a:br>
            <a:r>
              <a:rPr lang="en-US" sz="900" dirty="0">
                <a:solidFill>
                  <a:schemeClr val="bg2">
                    <a:lumMod val="25000"/>
                  </a:schemeClr>
                </a:solidFill>
                <a:latin typeface="Candara" panose="020E0502030303020204" pitchFamily="34" charset="0"/>
              </a:rPr>
              <a:t>Lorem ipsum dolor sit amet, consectetur.</a:t>
            </a:r>
            <a:endParaRPr lang="en-US" sz="1400" dirty="0">
              <a:solidFill>
                <a:schemeClr val="bg2">
                  <a:lumMod val="25000"/>
                </a:schemeClr>
              </a:solidFill>
            </a:endParaRPr>
          </a:p>
        </p:txBody>
      </p:sp>
      <p:sp>
        <p:nvSpPr>
          <p:cNvPr id="33" name="Text Box 10">
            <a:extLst>
              <a:ext uri="{FF2B5EF4-FFF2-40B4-BE49-F238E27FC236}">
                <a16:creationId xmlns:a16="http://schemas.microsoft.com/office/drawing/2014/main" id="{16756AFA-3B88-4A6E-BB3E-6DC275165D18}"/>
              </a:ext>
            </a:extLst>
          </p:cNvPr>
          <p:cNvSpPr txBox="1">
            <a:spLocks noChangeArrowheads="1"/>
          </p:cNvSpPr>
          <p:nvPr/>
        </p:nvSpPr>
        <p:spPr bwMode="auto">
          <a:xfrm>
            <a:off x="1566648" y="5953145"/>
            <a:ext cx="958176"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chemeClr val="bg1"/>
                </a:solidFill>
                <a:latin typeface="Bernard MT Condensed" panose="02050806060905020404" pitchFamily="18" charset="0"/>
              </a:rPr>
              <a:t>2016</a:t>
            </a:r>
            <a:endParaRPr lang="en-US" sz="2400" dirty="0">
              <a:solidFill>
                <a:schemeClr val="bg1"/>
              </a:solidFill>
            </a:endParaRPr>
          </a:p>
        </p:txBody>
      </p:sp>
      <p:grpSp>
        <p:nvGrpSpPr>
          <p:cNvPr id="35" name="Group 34">
            <a:extLst>
              <a:ext uri="{FF2B5EF4-FFF2-40B4-BE49-F238E27FC236}">
                <a16:creationId xmlns:a16="http://schemas.microsoft.com/office/drawing/2014/main" id="{C2DB51BF-1963-4FD0-94BE-EB6530751991}"/>
              </a:ext>
            </a:extLst>
          </p:cNvPr>
          <p:cNvGrpSpPr/>
          <p:nvPr/>
        </p:nvGrpSpPr>
        <p:grpSpPr>
          <a:xfrm>
            <a:off x="4845115" y="2795934"/>
            <a:ext cx="137160" cy="3053179"/>
            <a:chOff x="3108960" y="2506374"/>
            <a:chExt cx="137160" cy="3053179"/>
          </a:xfrm>
        </p:grpSpPr>
        <p:cxnSp>
          <p:nvCxnSpPr>
            <p:cNvPr id="36" name="Straight Connector 35">
              <a:extLst>
                <a:ext uri="{FF2B5EF4-FFF2-40B4-BE49-F238E27FC236}">
                  <a16:creationId xmlns:a16="http://schemas.microsoft.com/office/drawing/2014/main" id="{CEF42CE2-C807-44E3-B596-2EBED4A77E56}"/>
                </a:ext>
              </a:extLst>
            </p:cNvPr>
            <p:cNvCxnSpPr>
              <a:cxnSpLocks/>
            </p:cNvCxnSpPr>
            <p:nvPr/>
          </p:nvCxnSpPr>
          <p:spPr>
            <a:xfrm flipH="1">
              <a:off x="3175203" y="2506374"/>
              <a:ext cx="4672" cy="2926080"/>
            </a:xfrm>
            <a:prstGeom prst="line">
              <a:avLst/>
            </a:prstGeom>
            <a:ln w="25400">
              <a:solidFill>
                <a:schemeClr val="bg1"/>
              </a:solidFill>
            </a:ln>
            <a:effectLst/>
          </p:spPr>
          <p:style>
            <a:lnRef idx="1">
              <a:schemeClr val="accent1"/>
            </a:lnRef>
            <a:fillRef idx="0">
              <a:schemeClr val="accent1"/>
            </a:fillRef>
            <a:effectRef idx="0">
              <a:schemeClr val="accent1"/>
            </a:effectRef>
            <a:fontRef idx="minor">
              <a:schemeClr val="tx1"/>
            </a:fontRef>
          </p:style>
        </p:cxnSp>
        <p:sp>
          <p:nvSpPr>
            <p:cNvPr id="37" name="Oval 36">
              <a:extLst>
                <a:ext uri="{FF2B5EF4-FFF2-40B4-BE49-F238E27FC236}">
                  <a16:creationId xmlns:a16="http://schemas.microsoft.com/office/drawing/2014/main" id="{B18EC9C9-2194-4636-8773-7C224E596CFF}"/>
                </a:ext>
              </a:extLst>
            </p:cNvPr>
            <p:cNvSpPr>
              <a:spLocks noChangeAspect="1"/>
            </p:cNvSpPr>
            <p:nvPr/>
          </p:nvSpPr>
          <p:spPr>
            <a:xfrm>
              <a:off x="3108960" y="5422393"/>
              <a:ext cx="137160" cy="137160"/>
            </a:xfrm>
            <a:prstGeom prst="ellipse">
              <a:avLst/>
            </a:prstGeom>
            <a:solidFill>
              <a:schemeClr val="bg1">
                <a:lumMod val="85000"/>
              </a:schemeClr>
            </a:solidFill>
            <a:ln>
              <a:noFill/>
            </a:ln>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8" name="Group 37">
            <a:extLst>
              <a:ext uri="{FF2B5EF4-FFF2-40B4-BE49-F238E27FC236}">
                <a16:creationId xmlns:a16="http://schemas.microsoft.com/office/drawing/2014/main" id="{99F81A47-27A2-4A49-BDF1-D756A4BB9571}"/>
              </a:ext>
            </a:extLst>
          </p:cNvPr>
          <p:cNvGrpSpPr/>
          <p:nvPr/>
        </p:nvGrpSpPr>
        <p:grpSpPr>
          <a:xfrm>
            <a:off x="4316998" y="1657265"/>
            <a:ext cx="1188720" cy="1422899"/>
            <a:chOff x="2580843" y="1367705"/>
            <a:chExt cx="1188720" cy="1422899"/>
          </a:xfrm>
        </p:grpSpPr>
        <p:sp>
          <p:nvSpPr>
            <p:cNvPr id="39" name="Freeform: Shape 38">
              <a:extLst>
                <a:ext uri="{FF2B5EF4-FFF2-40B4-BE49-F238E27FC236}">
                  <a16:creationId xmlns:a16="http://schemas.microsoft.com/office/drawing/2014/main" id="{181DEC94-6618-46F8-A2A8-4825253BEC28}"/>
                </a:ext>
              </a:extLst>
            </p:cNvPr>
            <p:cNvSpPr>
              <a:spLocks noChangeAspect="1"/>
            </p:cNvSpPr>
            <p:nvPr/>
          </p:nvSpPr>
          <p:spPr>
            <a:xfrm>
              <a:off x="2580843" y="1367705"/>
              <a:ext cx="1188720" cy="1422899"/>
            </a:xfrm>
            <a:custGeom>
              <a:avLst/>
              <a:gdLst>
                <a:gd name="connsiteX0" fmla="*/ 594360 w 1188720"/>
                <a:gd name="connsiteY0" fmla="*/ 0 h 1422899"/>
                <a:gd name="connsiteX1" fmla="*/ 1188720 w 1188720"/>
                <a:gd name="connsiteY1" fmla="*/ 594360 h 1422899"/>
                <a:gd name="connsiteX2" fmla="*/ 825712 w 1188720"/>
                <a:gd name="connsiteY2" fmla="*/ 1142012 h 1422899"/>
                <a:gd name="connsiteX3" fmla="*/ 716429 w 1188720"/>
                <a:gd name="connsiteY3" fmla="*/ 1175936 h 1422899"/>
                <a:gd name="connsiteX4" fmla="*/ 596640 w 1188720"/>
                <a:gd name="connsiteY4" fmla="*/ 1420312 h 1422899"/>
                <a:gd name="connsiteX5" fmla="*/ 596637 w 1188720"/>
                <a:gd name="connsiteY5" fmla="*/ 1421934 h 1422899"/>
                <a:gd name="connsiteX6" fmla="*/ 596237 w 1188720"/>
                <a:gd name="connsiteY6" fmla="*/ 1421133 h 1422899"/>
                <a:gd name="connsiteX7" fmla="*/ 595372 w 1188720"/>
                <a:gd name="connsiteY7" fmla="*/ 1422899 h 1422899"/>
                <a:gd name="connsiteX8" fmla="*/ 472923 w 1188720"/>
                <a:gd name="connsiteY8" fmla="*/ 1176132 h 1422899"/>
                <a:gd name="connsiteX9" fmla="*/ 363008 w 1188720"/>
                <a:gd name="connsiteY9" fmla="*/ 1142012 h 1422899"/>
                <a:gd name="connsiteX10" fmla="*/ 0 w 1188720"/>
                <a:gd name="connsiteY10" fmla="*/ 594360 h 1422899"/>
                <a:gd name="connsiteX11" fmla="*/ 594360 w 1188720"/>
                <a:gd name="connsiteY11" fmla="*/ 0 h 1422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88720" h="1422899">
                  <a:moveTo>
                    <a:pt x="594360" y="0"/>
                  </a:moveTo>
                  <a:cubicBezTo>
                    <a:pt x="922616" y="0"/>
                    <a:pt x="1188720" y="266104"/>
                    <a:pt x="1188720" y="594360"/>
                  </a:cubicBezTo>
                  <a:cubicBezTo>
                    <a:pt x="1188720" y="840552"/>
                    <a:pt x="1039037" y="1051784"/>
                    <a:pt x="825712" y="1142012"/>
                  </a:cubicBezTo>
                  <a:lnTo>
                    <a:pt x="716429" y="1175936"/>
                  </a:lnTo>
                  <a:lnTo>
                    <a:pt x="596640" y="1420312"/>
                  </a:lnTo>
                  <a:lnTo>
                    <a:pt x="596637" y="1421934"/>
                  </a:lnTo>
                  <a:lnTo>
                    <a:pt x="596237" y="1421133"/>
                  </a:lnTo>
                  <a:lnTo>
                    <a:pt x="595372" y="1422899"/>
                  </a:lnTo>
                  <a:lnTo>
                    <a:pt x="472923" y="1176132"/>
                  </a:lnTo>
                  <a:lnTo>
                    <a:pt x="363008" y="1142012"/>
                  </a:lnTo>
                  <a:cubicBezTo>
                    <a:pt x="149684" y="1051784"/>
                    <a:pt x="0" y="840552"/>
                    <a:pt x="0" y="594360"/>
                  </a:cubicBezTo>
                  <a:cubicBezTo>
                    <a:pt x="0" y="266104"/>
                    <a:pt x="266104" y="0"/>
                    <a:pt x="594360" y="0"/>
                  </a:cubicBezTo>
                  <a:close/>
                </a:path>
              </a:pathLst>
            </a:custGeom>
            <a:solidFill>
              <a:srgbClr val="44546B"/>
            </a:solidFill>
            <a:ln>
              <a:noFill/>
            </a:ln>
            <a:effectLst>
              <a:outerShdw blurRad="63500" sx="102000" sy="102000" algn="ctr"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Oval 39">
              <a:extLst>
                <a:ext uri="{FF2B5EF4-FFF2-40B4-BE49-F238E27FC236}">
                  <a16:creationId xmlns:a16="http://schemas.microsoft.com/office/drawing/2014/main" id="{FAED120C-02C9-40B2-98D1-50C2134D3FE6}"/>
                </a:ext>
              </a:extLst>
            </p:cNvPr>
            <p:cNvSpPr>
              <a:spLocks noChangeAspect="1"/>
            </p:cNvSpPr>
            <p:nvPr/>
          </p:nvSpPr>
          <p:spPr>
            <a:xfrm>
              <a:off x="2672283" y="1459145"/>
              <a:ext cx="1005840" cy="10058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1" name="TextBox 40">
            <a:extLst>
              <a:ext uri="{FF2B5EF4-FFF2-40B4-BE49-F238E27FC236}">
                <a16:creationId xmlns:a16="http://schemas.microsoft.com/office/drawing/2014/main" id="{AD4FCDF9-28E1-4B4B-91B4-BAB0F1184EFC}"/>
              </a:ext>
            </a:extLst>
          </p:cNvPr>
          <p:cNvSpPr txBox="1"/>
          <p:nvPr/>
        </p:nvSpPr>
        <p:spPr>
          <a:xfrm>
            <a:off x="4466112" y="1966434"/>
            <a:ext cx="904338" cy="600164"/>
          </a:xfrm>
          <a:prstGeom prst="rect">
            <a:avLst/>
          </a:prstGeom>
          <a:noFill/>
        </p:spPr>
        <p:txBody>
          <a:bodyPr wrap="square" lIns="0" tIns="0" rIns="0" bIns="0" rtlCol="0" anchor="t">
            <a:spAutoFit/>
          </a:bodyPr>
          <a:lstStyle/>
          <a:p>
            <a:pPr algn="ctr" defTabSz="1219170">
              <a:spcBef>
                <a:spcPct val="20000"/>
              </a:spcBef>
              <a:defRPr/>
            </a:pPr>
            <a:r>
              <a:rPr lang="en-US" sz="1200" b="1" dirty="0">
                <a:solidFill>
                  <a:srgbClr val="44546B"/>
                </a:solidFill>
              </a:rPr>
              <a:t>YOUR TITLE</a:t>
            </a:r>
            <a:br>
              <a:rPr lang="en-US" sz="1333" dirty="0">
                <a:solidFill>
                  <a:schemeClr val="accent5"/>
                </a:solidFill>
              </a:rPr>
            </a:br>
            <a:r>
              <a:rPr lang="en-US" sz="900" dirty="0">
                <a:solidFill>
                  <a:schemeClr val="bg2">
                    <a:lumMod val="25000"/>
                  </a:schemeClr>
                </a:solidFill>
                <a:latin typeface="Candara" panose="020E0502030303020204" pitchFamily="34" charset="0"/>
              </a:rPr>
              <a:t>Lorem ipsum dolor sit amet, consectetur.</a:t>
            </a:r>
            <a:endParaRPr lang="en-US" sz="1400" dirty="0">
              <a:solidFill>
                <a:schemeClr val="bg2">
                  <a:lumMod val="25000"/>
                </a:schemeClr>
              </a:solidFill>
            </a:endParaRPr>
          </a:p>
        </p:txBody>
      </p:sp>
      <p:sp>
        <p:nvSpPr>
          <p:cNvPr id="42" name="Text Box 10">
            <a:extLst>
              <a:ext uri="{FF2B5EF4-FFF2-40B4-BE49-F238E27FC236}">
                <a16:creationId xmlns:a16="http://schemas.microsoft.com/office/drawing/2014/main" id="{B4C1CA4C-4B1C-415A-9138-331CA88D3257}"/>
              </a:ext>
            </a:extLst>
          </p:cNvPr>
          <p:cNvSpPr txBox="1">
            <a:spLocks noChangeArrowheads="1"/>
          </p:cNvSpPr>
          <p:nvPr/>
        </p:nvSpPr>
        <p:spPr bwMode="auto">
          <a:xfrm>
            <a:off x="4412274" y="5953145"/>
            <a:ext cx="958176"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chemeClr val="bg1"/>
                </a:solidFill>
                <a:latin typeface="Bernard MT Condensed" panose="02050806060905020404" pitchFamily="18" charset="0"/>
              </a:rPr>
              <a:t>2018</a:t>
            </a:r>
            <a:endParaRPr lang="en-US" sz="2400" dirty="0">
              <a:solidFill>
                <a:schemeClr val="bg1"/>
              </a:solidFill>
            </a:endParaRPr>
          </a:p>
        </p:txBody>
      </p:sp>
      <p:grpSp>
        <p:nvGrpSpPr>
          <p:cNvPr id="43" name="Group 42">
            <a:extLst>
              <a:ext uri="{FF2B5EF4-FFF2-40B4-BE49-F238E27FC236}">
                <a16:creationId xmlns:a16="http://schemas.microsoft.com/office/drawing/2014/main" id="{8A6F9643-E7A4-457A-BB04-50FD6E9C4BC6}"/>
              </a:ext>
            </a:extLst>
          </p:cNvPr>
          <p:cNvGrpSpPr/>
          <p:nvPr/>
        </p:nvGrpSpPr>
        <p:grpSpPr>
          <a:xfrm>
            <a:off x="7653815" y="2787008"/>
            <a:ext cx="137160" cy="3053179"/>
            <a:chOff x="3108960" y="2506374"/>
            <a:chExt cx="137160" cy="3053179"/>
          </a:xfrm>
        </p:grpSpPr>
        <p:cxnSp>
          <p:nvCxnSpPr>
            <p:cNvPr id="44" name="Straight Connector 43">
              <a:extLst>
                <a:ext uri="{FF2B5EF4-FFF2-40B4-BE49-F238E27FC236}">
                  <a16:creationId xmlns:a16="http://schemas.microsoft.com/office/drawing/2014/main" id="{FF0DD873-4007-449D-9232-7DEC94C67E69}"/>
                </a:ext>
              </a:extLst>
            </p:cNvPr>
            <p:cNvCxnSpPr>
              <a:cxnSpLocks/>
            </p:cNvCxnSpPr>
            <p:nvPr/>
          </p:nvCxnSpPr>
          <p:spPr>
            <a:xfrm flipH="1">
              <a:off x="3175203" y="2506374"/>
              <a:ext cx="4672" cy="2926080"/>
            </a:xfrm>
            <a:prstGeom prst="line">
              <a:avLst/>
            </a:prstGeom>
            <a:ln w="25400">
              <a:solidFill>
                <a:schemeClr val="bg1"/>
              </a:solidFill>
            </a:ln>
            <a:effectLst/>
          </p:spPr>
          <p:style>
            <a:lnRef idx="1">
              <a:schemeClr val="accent1"/>
            </a:lnRef>
            <a:fillRef idx="0">
              <a:schemeClr val="accent1"/>
            </a:fillRef>
            <a:effectRef idx="0">
              <a:schemeClr val="accent1"/>
            </a:effectRef>
            <a:fontRef idx="minor">
              <a:schemeClr val="tx1"/>
            </a:fontRef>
          </p:style>
        </p:cxnSp>
        <p:sp>
          <p:nvSpPr>
            <p:cNvPr id="45" name="Oval 44">
              <a:extLst>
                <a:ext uri="{FF2B5EF4-FFF2-40B4-BE49-F238E27FC236}">
                  <a16:creationId xmlns:a16="http://schemas.microsoft.com/office/drawing/2014/main" id="{79D1DE92-7510-46BF-960E-BBDC90D8EF7D}"/>
                </a:ext>
              </a:extLst>
            </p:cNvPr>
            <p:cNvSpPr>
              <a:spLocks noChangeAspect="1"/>
            </p:cNvSpPr>
            <p:nvPr/>
          </p:nvSpPr>
          <p:spPr>
            <a:xfrm>
              <a:off x="3108960" y="5422393"/>
              <a:ext cx="137160" cy="137160"/>
            </a:xfrm>
            <a:prstGeom prst="ellipse">
              <a:avLst/>
            </a:prstGeom>
            <a:solidFill>
              <a:schemeClr val="bg1">
                <a:lumMod val="85000"/>
              </a:schemeClr>
            </a:solidFill>
            <a:ln>
              <a:noFill/>
            </a:ln>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6" name="Group 45">
            <a:extLst>
              <a:ext uri="{FF2B5EF4-FFF2-40B4-BE49-F238E27FC236}">
                <a16:creationId xmlns:a16="http://schemas.microsoft.com/office/drawing/2014/main" id="{77EDAA0F-EFD3-46BA-99A3-E5A80EFFA28A}"/>
              </a:ext>
            </a:extLst>
          </p:cNvPr>
          <p:cNvGrpSpPr/>
          <p:nvPr/>
        </p:nvGrpSpPr>
        <p:grpSpPr>
          <a:xfrm>
            <a:off x="7125698" y="1648339"/>
            <a:ext cx="1188720" cy="1422899"/>
            <a:chOff x="2580843" y="1367705"/>
            <a:chExt cx="1188720" cy="1422899"/>
          </a:xfrm>
        </p:grpSpPr>
        <p:sp>
          <p:nvSpPr>
            <p:cNvPr id="47" name="Freeform: Shape 46">
              <a:extLst>
                <a:ext uri="{FF2B5EF4-FFF2-40B4-BE49-F238E27FC236}">
                  <a16:creationId xmlns:a16="http://schemas.microsoft.com/office/drawing/2014/main" id="{C0CBE5DD-31A6-45D9-ABDB-021C2ABCF76C}"/>
                </a:ext>
              </a:extLst>
            </p:cNvPr>
            <p:cNvSpPr>
              <a:spLocks noChangeAspect="1"/>
            </p:cNvSpPr>
            <p:nvPr/>
          </p:nvSpPr>
          <p:spPr>
            <a:xfrm>
              <a:off x="2580843" y="1367705"/>
              <a:ext cx="1188720" cy="1422899"/>
            </a:xfrm>
            <a:custGeom>
              <a:avLst/>
              <a:gdLst>
                <a:gd name="connsiteX0" fmla="*/ 594360 w 1188720"/>
                <a:gd name="connsiteY0" fmla="*/ 0 h 1422899"/>
                <a:gd name="connsiteX1" fmla="*/ 1188720 w 1188720"/>
                <a:gd name="connsiteY1" fmla="*/ 594360 h 1422899"/>
                <a:gd name="connsiteX2" fmla="*/ 825712 w 1188720"/>
                <a:gd name="connsiteY2" fmla="*/ 1142012 h 1422899"/>
                <a:gd name="connsiteX3" fmla="*/ 716429 w 1188720"/>
                <a:gd name="connsiteY3" fmla="*/ 1175936 h 1422899"/>
                <a:gd name="connsiteX4" fmla="*/ 596640 w 1188720"/>
                <a:gd name="connsiteY4" fmla="*/ 1420312 h 1422899"/>
                <a:gd name="connsiteX5" fmla="*/ 596637 w 1188720"/>
                <a:gd name="connsiteY5" fmla="*/ 1421934 h 1422899"/>
                <a:gd name="connsiteX6" fmla="*/ 596237 w 1188720"/>
                <a:gd name="connsiteY6" fmla="*/ 1421133 h 1422899"/>
                <a:gd name="connsiteX7" fmla="*/ 595372 w 1188720"/>
                <a:gd name="connsiteY7" fmla="*/ 1422899 h 1422899"/>
                <a:gd name="connsiteX8" fmla="*/ 472923 w 1188720"/>
                <a:gd name="connsiteY8" fmla="*/ 1176132 h 1422899"/>
                <a:gd name="connsiteX9" fmla="*/ 363008 w 1188720"/>
                <a:gd name="connsiteY9" fmla="*/ 1142012 h 1422899"/>
                <a:gd name="connsiteX10" fmla="*/ 0 w 1188720"/>
                <a:gd name="connsiteY10" fmla="*/ 594360 h 1422899"/>
                <a:gd name="connsiteX11" fmla="*/ 594360 w 1188720"/>
                <a:gd name="connsiteY11" fmla="*/ 0 h 1422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88720" h="1422899">
                  <a:moveTo>
                    <a:pt x="594360" y="0"/>
                  </a:moveTo>
                  <a:cubicBezTo>
                    <a:pt x="922616" y="0"/>
                    <a:pt x="1188720" y="266104"/>
                    <a:pt x="1188720" y="594360"/>
                  </a:cubicBezTo>
                  <a:cubicBezTo>
                    <a:pt x="1188720" y="840552"/>
                    <a:pt x="1039037" y="1051784"/>
                    <a:pt x="825712" y="1142012"/>
                  </a:cubicBezTo>
                  <a:lnTo>
                    <a:pt x="716429" y="1175936"/>
                  </a:lnTo>
                  <a:lnTo>
                    <a:pt x="596640" y="1420312"/>
                  </a:lnTo>
                  <a:lnTo>
                    <a:pt x="596637" y="1421934"/>
                  </a:lnTo>
                  <a:lnTo>
                    <a:pt x="596237" y="1421133"/>
                  </a:lnTo>
                  <a:lnTo>
                    <a:pt x="595372" y="1422899"/>
                  </a:lnTo>
                  <a:lnTo>
                    <a:pt x="472923" y="1176132"/>
                  </a:lnTo>
                  <a:lnTo>
                    <a:pt x="363008" y="1142012"/>
                  </a:lnTo>
                  <a:cubicBezTo>
                    <a:pt x="149684" y="1051784"/>
                    <a:pt x="0" y="840552"/>
                    <a:pt x="0" y="594360"/>
                  </a:cubicBezTo>
                  <a:cubicBezTo>
                    <a:pt x="0" y="266104"/>
                    <a:pt x="266104" y="0"/>
                    <a:pt x="594360" y="0"/>
                  </a:cubicBezTo>
                  <a:close/>
                </a:path>
              </a:pathLst>
            </a:custGeom>
            <a:solidFill>
              <a:srgbClr val="62768F"/>
            </a:solidFill>
            <a:ln>
              <a:noFill/>
            </a:ln>
            <a:effectLst>
              <a:outerShdw blurRad="63500" sx="102000" sy="102000" algn="ctr"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Oval 47">
              <a:extLst>
                <a:ext uri="{FF2B5EF4-FFF2-40B4-BE49-F238E27FC236}">
                  <a16:creationId xmlns:a16="http://schemas.microsoft.com/office/drawing/2014/main" id="{DF3E7BF3-78D3-4CBE-9C1F-6892AC1D09C4}"/>
                </a:ext>
              </a:extLst>
            </p:cNvPr>
            <p:cNvSpPr>
              <a:spLocks noChangeAspect="1"/>
            </p:cNvSpPr>
            <p:nvPr/>
          </p:nvSpPr>
          <p:spPr>
            <a:xfrm>
              <a:off x="2672283" y="1459145"/>
              <a:ext cx="1005840" cy="10058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9" name="TextBox 48">
            <a:extLst>
              <a:ext uri="{FF2B5EF4-FFF2-40B4-BE49-F238E27FC236}">
                <a16:creationId xmlns:a16="http://schemas.microsoft.com/office/drawing/2014/main" id="{A078F0FD-E11A-4638-8C16-C1B6137A49D2}"/>
              </a:ext>
            </a:extLst>
          </p:cNvPr>
          <p:cNvSpPr txBox="1"/>
          <p:nvPr/>
        </p:nvSpPr>
        <p:spPr>
          <a:xfrm>
            <a:off x="7274812" y="1957508"/>
            <a:ext cx="904338" cy="600164"/>
          </a:xfrm>
          <a:prstGeom prst="rect">
            <a:avLst/>
          </a:prstGeom>
          <a:noFill/>
        </p:spPr>
        <p:txBody>
          <a:bodyPr wrap="square" lIns="0" tIns="0" rIns="0" bIns="0" rtlCol="0" anchor="t">
            <a:spAutoFit/>
          </a:bodyPr>
          <a:lstStyle/>
          <a:p>
            <a:pPr algn="ctr" defTabSz="1219170">
              <a:spcBef>
                <a:spcPct val="20000"/>
              </a:spcBef>
              <a:defRPr/>
            </a:pPr>
            <a:r>
              <a:rPr lang="en-US" sz="1200" b="1" dirty="0">
                <a:solidFill>
                  <a:srgbClr val="62768F"/>
                </a:solidFill>
              </a:rPr>
              <a:t>YOUR TITLE</a:t>
            </a:r>
            <a:br>
              <a:rPr lang="en-US" sz="1333" dirty="0">
                <a:solidFill>
                  <a:schemeClr val="accent5"/>
                </a:solidFill>
              </a:rPr>
            </a:br>
            <a:r>
              <a:rPr lang="en-US" sz="900" dirty="0">
                <a:solidFill>
                  <a:schemeClr val="bg2">
                    <a:lumMod val="25000"/>
                  </a:schemeClr>
                </a:solidFill>
                <a:latin typeface="Candara" panose="020E0502030303020204" pitchFamily="34" charset="0"/>
              </a:rPr>
              <a:t>Lorem ipsum dolor sit amet, consectetur.</a:t>
            </a:r>
            <a:endParaRPr lang="en-US" sz="1400" dirty="0">
              <a:solidFill>
                <a:schemeClr val="bg2">
                  <a:lumMod val="25000"/>
                </a:schemeClr>
              </a:solidFill>
            </a:endParaRPr>
          </a:p>
        </p:txBody>
      </p:sp>
      <p:sp>
        <p:nvSpPr>
          <p:cNvPr id="50" name="Text Box 10">
            <a:extLst>
              <a:ext uri="{FF2B5EF4-FFF2-40B4-BE49-F238E27FC236}">
                <a16:creationId xmlns:a16="http://schemas.microsoft.com/office/drawing/2014/main" id="{41C03B3D-14D4-403D-AF26-E9DD453C904E}"/>
              </a:ext>
            </a:extLst>
          </p:cNvPr>
          <p:cNvSpPr txBox="1">
            <a:spLocks noChangeArrowheads="1"/>
          </p:cNvSpPr>
          <p:nvPr/>
        </p:nvSpPr>
        <p:spPr bwMode="auto">
          <a:xfrm>
            <a:off x="7220974" y="5944219"/>
            <a:ext cx="958176"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chemeClr val="bg1"/>
                </a:solidFill>
                <a:latin typeface="Bernard MT Condensed" panose="02050806060905020404" pitchFamily="18" charset="0"/>
              </a:rPr>
              <a:t>2020</a:t>
            </a:r>
            <a:endParaRPr lang="en-US" sz="2400" dirty="0">
              <a:solidFill>
                <a:schemeClr val="bg1"/>
              </a:solidFill>
            </a:endParaRPr>
          </a:p>
        </p:txBody>
      </p:sp>
      <p:grpSp>
        <p:nvGrpSpPr>
          <p:cNvPr id="51" name="Group 50">
            <a:extLst>
              <a:ext uri="{FF2B5EF4-FFF2-40B4-BE49-F238E27FC236}">
                <a16:creationId xmlns:a16="http://schemas.microsoft.com/office/drawing/2014/main" id="{B9810B4B-23FB-4B52-9D9F-4B9349A94A0C}"/>
              </a:ext>
            </a:extLst>
          </p:cNvPr>
          <p:cNvGrpSpPr/>
          <p:nvPr/>
        </p:nvGrpSpPr>
        <p:grpSpPr>
          <a:xfrm>
            <a:off x="3392336" y="4304721"/>
            <a:ext cx="137160" cy="1556486"/>
            <a:chOff x="3108960" y="4003067"/>
            <a:chExt cx="137160" cy="1556486"/>
          </a:xfrm>
        </p:grpSpPr>
        <p:cxnSp>
          <p:nvCxnSpPr>
            <p:cNvPr id="52" name="Straight Connector 51">
              <a:extLst>
                <a:ext uri="{FF2B5EF4-FFF2-40B4-BE49-F238E27FC236}">
                  <a16:creationId xmlns:a16="http://schemas.microsoft.com/office/drawing/2014/main" id="{D3794882-2B3F-4595-BA6C-AB563FC18D96}"/>
                </a:ext>
              </a:extLst>
            </p:cNvPr>
            <p:cNvCxnSpPr>
              <a:cxnSpLocks/>
            </p:cNvCxnSpPr>
            <p:nvPr/>
          </p:nvCxnSpPr>
          <p:spPr>
            <a:xfrm flipH="1">
              <a:off x="3175204" y="4003067"/>
              <a:ext cx="4672" cy="1463040"/>
            </a:xfrm>
            <a:prstGeom prst="line">
              <a:avLst/>
            </a:prstGeom>
            <a:ln w="25400">
              <a:solidFill>
                <a:schemeClr val="bg1"/>
              </a:solidFill>
            </a:ln>
            <a:effectLst/>
          </p:spPr>
          <p:style>
            <a:lnRef idx="1">
              <a:schemeClr val="accent1"/>
            </a:lnRef>
            <a:fillRef idx="0">
              <a:schemeClr val="accent1"/>
            </a:fillRef>
            <a:effectRef idx="0">
              <a:schemeClr val="accent1"/>
            </a:effectRef>
            <a:fontRef idx="minor">
              <a:schemeClr val="tx1"/>
            </a:fontRef>
          </p:style>
        </p:cxnSp>
        <p:sp>
          <p:nvSpPr>
            <p:cNvPr id="53" name="Oval 52">
              <a:extLst>
                <a:ext uri="{FF2B5EF4-FFF2-40B4-BE49-F238E27FC236}">
                  <a16:creationId xmlns:a16="http://schemas.microsoft.com/office/drawing/2014/main" id="{5A306FC6-1813-4511-A177-F3A19C7CB9FF}"/>
                </a:ext>
              </a:extLst>
            </p:cNvPr>
            <p:cNvSpPr>
              <a:spLocks noChangeAspect="1"/>
            </p:cNvSpPr>
            <p:nvPr/>
          </p:nvSpPr>
          <p:spPr>
            <a:xfrm>
              <a:off x="3108960" y="5422393"/>
              <a:ext cx="137160" cy="137160"/>
            </a:xfrm>
            <a:prstGeom prst="ellipse">
              <a:avLst/>
            </a:prstGeom>
            <a:solidFill>
              <a:schemeClr val="bg1">
                <a:lumMod val="85000"/>
              </a:schemeClr>
            </a:solidFill>
            <a:ln>
              <a:noFill/>
            </a:ln>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4" name="Group 53">
            <a:extLst>
              <a:ext uri="{FF2B5EF4-FFF2-40B4-BE49-F238E27FC236}">
                <a16:creationId xmlns:a16="http://schemas.microsoft.com/office/drawing/2014/main" id="{6945C284-2DB6-4285-AD3E-3DA561D97840}"/>
              </a:ext>
            </a:extLst>
          </p:cNvPr>
          <p:cNvGrpSpPr/>
          <p:nvPr/>
        </p:nvGrpSpPr>
        <p:grpSpPr>
          <a:xfrm>
            <a:off x="2864220" y="3124891"/>
            <a:ext cx="1188720" cy="1422899"/>
            <a:chOff x="2580843" y="1367705"/>
            <a:chExt cx="1188720" cy="1422899"/>
          </a:xfrm>
        </p:grpSpPr>
        <p:sp>
          <p:nvSpPr>
            <p:cNvPr id="55" name="Freeform: Shape 54">
              <a:extLst>
                <a:ext uri="{FF2B5EF4-FFF2-40B4-BE49-F238E27FC236}">
                  <a16:creationId xmlns:a16="http://schemas.microsoft.com/office/drawing/2014/main" id="{2430D501-A86C-4A81-AB60-3843D3222227}"/>
                </a:ext>
              </a:extLst>
            </p:cNvPr>
            <p:cNvSpPr>
              <a:spLocks noChangeAspect="1"/>
            </p:cNvSpPr>
            <p:nvPr/>
          </p:nvSpPr>
          <p:spPr>
            <a:xfrm>
              <a:off x="2580843" y="1367705"/>
              <a:ext cx="1188720" cy="1422899"/>
            </a:xfrm>
            <a:custGeom>
              <a:avLst/>
              <a:gdLst>
                <a:gd name="connsiteX0" fmla="*/ 594360 w 1188720"/>
                <a:gd name="connsiteY0" fmla="*/ 0 h 1422899"/>
                <a:gd name="connsiteX1" fmla="*/ 1188720 w 1188720"/>
                <a:gd name="connsiteY1" fmla="*/ 594360 h 1422899"/>
                <a:gd name="connsiteX2" fmla="*/ 825712 w 1188720"/>
                <a:gd name="connsiteY2" fmla="*/ 1142012 h 1422899"/>
                <a:gd name="connsiteX3" fmla="*/ 716429 w 1188720"/>
                <a:gd name="connsiteY3" fmla="*/ 1175936 h 1422899"/>
                <a:gd name="connsiteX4" fmla="*/ 596640 w 1188720"/>
                <a:gd name="connsiteY4" fmla="*/ 1420312 h 1422899"/>
                <a:gd name="connsiteX5" fmla="*/ 596637 w 1188720"/>
                <a:gd name="connsiteY5" fmla="*/ 1421934 h 1422899"/>
                <a:gd name="connsiteX6" fmla="*/ 596237 w 1188720"/>
                <a:gd name="connsiteY6" fmla="*/ 1421133 h 1422899"/>
                <a:gd name="connsiteX7" fmla="*/ 595372 w 1188720"/>
                <a:gd name="connsiteY7" fmla="*/ 1422899 h 1422899"/>
                <a:gd name="connsiteX8" fmla="*/ 472923 w 1188720"/>
                <a:gd name="connsiteY8" fmla="*/ 1176132 h 1422899"/>
                <a:gd name="connsiteX9" fmla="*/ 363008 w 1188720"/>
                <a:gd name="connsiteY9" fmla="*/ 1142012 h 1422899"/>
                <a:gd name="connsiteX10" fmla="*/ 0 w 1188720"/>
                <a:gd name="connsiteY10" fmla="*/ 594360 h 1422899"/>
                <a:gd name="connsiteX11" fmla="*/ 594360 w 1188720"/>
                <a:gd name="connsiteY11" fmla="*/ 0 h 1422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88720" h="1422899">
                  <a:moveTo>
                    <a:pt x="594360" y="0"/>
                  </a:moveTo>
                  <a:cubicBezTo>
                    <a:pt x="922616" y="0"/>
                    <a:pt x="1188720" y="266104"/>
                    <a:pt x="1188720" y="594360"/>
                  </a:cubicBezTo>
                  <a:cubicBezTo>
                    <a:pt x="1188720" y="840552"/>
                    <a:pt x="1039037" y="1051784"/>
                    <a:pt x="825712" y="1142012"/>
                  </a:cubicBezTo>
                  <a:lnTo>
                    <a:pt x="716429" y="1175936"/>
                  </a:lnTo>
                  <a:lnTo>
                    <a:pt x="596640" y="1420312"/>
                  </a:lnTo>
                  <a:lnTo>
                    <a:pt x="596637" y="1421934"/>
                  </a:lnTo>
                  <a:lnTo>
                    <a:pt x="596237" y="1421133"/>
                  </a:lnTo>
                  <a:lnTo>
                    <a:pt x="595372" y="1422899"/>
                  </a:lnTo>
                  <a:lnTo>
                    <a:pt x="472923" y="1176132"/>
                  </a:lnTo>
                  <a:lnTo>
                    <a:pt x="363008" y="1142012"/>
                  </a:lnTo>
                  <a:cubicBezTo>
                    <a:pt x="149684" y="1051784"/>
                    <a:pt x="0" y="840552"/>
                    <a:pt x="0" y="594360"/>
                  </a:cubicBezTo>
                  <a:cubicBezTo>
                    <a:pt x="0" y="266104"/>
                    <a:pt x="266104" y="0"/>
                    <a:pt x="594360" y="0"/>
                  </a:cubicBezTo>
                  <a:close/>
                </a:path>
              </a:pathLst>
            </a:custGeom>
            <a:solidFill>
              <a:srgbClr val="8397B1"/>
            </a:solidFill>
            <a:ln>
              <a:noFill/>
            </a:ln>
            <a:effectLst>
              <a:outerShdw blurRad="63500" sx="102000" sy="102000" algn="ctr"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a:extLst>
                <a:ext uri="{FF2B5EF4-FFF2-40B4-BE49-F238E27FC236}">
                  <a16:creationId xmlns:a16="http://schemas.microsoft.com/office/drawing/2014/main" id="{7B0233C5-2780-4DD4-890B-758414EA79B9}"/>
                </a:ext>
              </a:extLst>
            </p:cNvPr>
            <p:cNvSpPr>
              <a:spLocks noChangeAspect="1"/>
            </p:cNvSpPr>
            <p:nvPr/>
          </p:nvSpPr>
          <p:spPr>
            <a:xfrm>
              <a:off x="2672283" y="1459145"/>
              <a:ext cx="1005840" cy="10058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7" name="TextBox 56">
            <a:extLst>
              <a:ext uri="{FF2B5EF4-FFF2-40B4-BE49-F238E27FC236}">
                <a16:creationId xmlns:a16="http://schemas.microsoft.com/office/drawing/2014/main" id="{510DAE3C-560E-4654-B9AA-B73529953C42}"/>
              </a:ext>
            </a:extLst>
          </p:cNvPr>
          <p:cNvSpPr txBox="1"/>
          <p:nvPr/>
        </p:nvSpPr>
        <p:spPr>
          <a:xfrm>
            <a:off x="3013334" y="3434060"/>
            <a:ext cx="904338" cy="600164"/>
          </a:xfrm>
          <a:prstGeom prst="rect">
            <a:avLst/>
          </a:prstGeom>
          <a:noFill/>
        </p:spPr>
        <p:txBody>
          <a:bodyPr wrap="square" lIns="0" tIns="0" rIns="0" bIns="0" rtlCol="0" anchor="t">
            <a:spAutoFit/>
          </a:bodyPr>
          <a:lstStyle/>
          <a:p>
            <a:pPr algn="ctr" defTabSz="1219170">
              <a:spcBef>
                <a:spcPct val="20000"/>
              </a:spcBef>
              <a:defRPr/>
            </a:pPr>
            <a:r>
              <a:rPr lang="en-US" sz="1200" b="1" dirty="0">
                <a:solidFill>
                  <a:srgbClr val="8397B1"/>
                </a:solidFill>
              </a:rPr>
              <a:t>YOUR TITLE</a:t>
            </a:r>
            <a:br>
              <a:rPr lang="en-US" sz="1333" dirty="0">
                <a:solidFill>
                  <a:schemeClr val="accent5"/>
                </a:solidFill>
              </a:rPr>
            </a:br>
            <a:r>
              <a:rPr lang="en-US" sz="900" dirty="0">
                <a:solidFill>
                  <a:schemeClr val="bg2">
                    <a:lumMod val="25000"/>
                  </a:schemeClr>
                </a:solidFill>
                <a:latin typeface="Candara" panose="020E0502030303020204" pitchFamily="34" charset="0"/>
              </a:rPr>
              <a:t>Lorem ipsum dolor sit amet, consectetur.</a:t>
            </a:r>
            <a:endParaRPr lang="en-US" sz="1400" dirty="0">
              <a:solidFill>
                <a:schemeClr val="bg2">
                  <a:lumMod val="25000"/>
                </a:schemeClr>
              </a:solidFill>
            </a:endParaRPr>
          </a:p>
        </p:txBody>
      </p:sp>
      <p:sp>
        <p:nvSpPr>
          <p:cNvPr id="58" name="Text Box 10">
            <a:extLst>
              <a:ext uri="{FF2B5EF4-FFF2-40B4-BE49-F238E27FC236}">
                <a16:creationId xmlns:a16="http://schemas.microsoft.com/office/drawing/2014/main" id="{0660D004-9C07-4021-B90D-3C94E08C46CB}"/>
              </a:ext>
            </a:extLst>
          </p:cNvPr>
          <p:cNvSpPr txBox="1">
            <a:spLocks noChangeArrowheads="1"/>
          </p:cNvSpPr>
          <p:nvPr/>
        </p:nvSpPr>
        <p:spPr bwMode="auto">
          <a:xfrm>
            <a:off x="2959495" y="5965239"/>
            <a:ext cx="958176"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chemeClr val="bg1"/>
                </a:solidFill>
                <a:latin typeface="Bernard MT Condensed" panose="02050806060905020404" pitchFamily="18" charset="0"/>
              </a:rPr>
              <a:t>2017</a:t>
            </a:r>
            <a:endParaRPr lang="en-US" sz="2400" dirty="0">
              <a:solidFill>
                <a:schemeClr val="bg1"/>
              </a:solidFill>
            </a:endParaRPr>
          </a:p>
        </p:txBody>
      </p:sp>
      <p:grpSp>
        <p:nvGrpSpPr>
          <p:cNvPr id="59" name="Group 58">
            <a:extLst>
              <a:ext uri="{FF2B5EF4-FFF2-40B4-BE49-F238E27FC236}">
                <a16:creationId xmlns:a16="http://schemas.microsoft.com/office/drawing/2014/main" id="{45840852-2FDD-4F90-8917-8F9D904EACCF}"/>
              </a:ext>
            </a:extLst>
          </p:cNvPr>
          <p:cNvGrpSpPr/>
          <p:nvPr/>
        </p:nvGrpSpPr>
        <p:grpSpPr>
          <a:xfrm>
            <a:off x="6229468" y="4304721"/>
            <a:ext cx="137160" cy="1556486"/>
            <a:chOff x="3108960" y="4003067"/>
            <a:chExt cx="137160" cy="1556486"/>
          </a:xfrm>
        </p:grpSpPr>
        <p:cxnSp>
          <p:nvCxnSpPr>
            <p:cNvPr id="60" name="Straight Connector 59">
              <a:extLst>
                <a:ext uri="{FF2B5EF4-FFF2-40B4-BE49-F238E27FC236}">
                  <a16:creationId xmlns:a16="http://schemas.microsoft.com/office/drawing/2014/main" id="{96EB7AD8-63FC-450C-9E00-E04D5AD0C7ED}"/>
                </a:ext>
              </a:extLst>
            </p:cNvPr>
            <p:cNvCxnSpPr>
              <a:cxnSpLocks/>
            </p:cNvCxnSpPr>
            <p:nvPr/>
          </p:nvCxnSpPr>
          <p:spPr>
            <a:xfrm flipH="1">
              <a:off x="3175204" y="4003067"/>
              <a:ext cx="4672" cy="1463040"/>
            </a:xfrm>
            <a:prstGeom prst="line">
              <a:avLst/>
            </a:prstGeom>
            <a:ln w="25400">
              <a:solidFill>
                <a:schemeClr val="bg1"/>
              </a:solidFill>
            </a:ln>
            <a:effectLst/>
          </p:spPr>
          <p:style>
            <a:lnRef idx="1">
              <a:schemeClr val="accent1"/>
            </a:lnRef>
            <a:fillRef idx="0">
              <a:schemeClr val="accent1"/>
            </a:fillRef>
            <a:effectRef idx="0">
              <a:schemeClr val="accent1"/>
            </a:effectRef>
            <a:fontRef idx="minor">
              <a:schemeClr val="tx1"/>
            </a:fontRef>
          </p:style>
        </p:cxnSp>
        <p:sp>
          <p:nvSpPr>
            <p:cNvPr id="61" name="Oval 60">
              <a:extLst>
                <a:ext uri="{FF2B5EF4-FFF2-40B4-BE49-F238E27FC236}">
                  <a16:creationId xmlns:a16="http://schemas.microsoft.com/office/drawing/2014/main" id="{A02733CB-2F2D-4A75-BF98-71F0FE235B10}"/>
                </a:ext>
              </a:extLst>
            </p:cNvPr>
            <p:cNvSpPr>
              <a:spLocks noChangeAspect="1"/>
            </p:cNvSpPr>
            <p:nvPr/>
          </p:nvSpPr>
          <p:spPr>
            <a:xfrm>
              <a:off x="3108960" y="5422393"/>
              <a:ext cx="137160" cy="137160"/>
            </a:xfrm>
            <a:prstGeom prst="ellipse">
              <a:avLst/>
            </a:prstGeom>
            <a:solidFill>
              <a:schemeClr val="bg1">
                <a:lumMod val="85000"/>
              </a:schemeClr>
            </a:solidFill>
            <a:ln>
              <a:noFill/>
            </a:ln>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2" name="Group 61">
            <a:extLst>
              <a:ext uri="{FF2B5EF4-FFF2-40B4-BE49-F238E27FC236}">
                <a16:creationId xmlns:a16="http://schemas.microsoft.com/office/drawing/2014/main" id="{903D657C-4B7D-4554-BEBB-C3E0F0A8DCBE}"/>
              </a:ext>
            </a:extLst>
          </p:cNvPr>
          <p:cNvGrpSpPr/>
          <p:nvPr/>
        </p:nvGrpSpPr>
        <p:grpSpPr>
          <a:xfrm>
            <a:off x="5701352" y="3124891"/>
            <a:ext cx="1188720" cy="1422899"/>
            <a:chOff x="2580843" y="1367705"/>
            <a:chExt cx="1188720" cy="1422899"/>
          </a:xfrm>
        </p:grpSpPr>
        <p:sp>
          <p:nvSpPr>
            <p:cNvPr id="63" name="Freeform: Shape 62">
              <a:extLst>
                <a:ext uri="{FF2B5EF4-FFF2-40B4-BE49-F238E27FC236}">
                  <a16:creationId xmlns:a16="http://schemas.microsoft.com/office/drawing/2014/main" id="{32ECDF95-C507-4AA6-B48D-D36C9063390B}"/>
                </a:ext>
              </a:extLst>
            </p:cNvPr>
            <p:cNvSpPr>
              <a:spLocks noChangeAspect="1"/>
            </p:cNvSpPr>
            <p:nvPr/>
          </p:nvSpPr>
          <p:spPr>
            <a:xfrm>
              <a:off x="2580843" y="1367705"/>
              <a:ext cx="1188720" cy="1422899"/>
            </a:xfrm>
            <a:custGeom>
              <a:avLst/>
              <a:gdLst>
                <a:gd name="connsiteX0" fmla="*/ 594360 w 1188720"/>
                <a:gd name="connsiteY0" fmla="*/ 0 h 1422899"/>
                <a:gd name="connsiteX1" fmla="*/ 1188720 w 1188720"/>
                <a:gd name="connsiteY1" fmla="*/ 594360 h 1422899"/>
                <a:gd name="connsiteX2" fmla="*/ 825712 w 1188720"/>
                <a:gd name="connsiteY2" fmla="*/ 1142012 h 1422899"/>
                <a:gd name="connsiteX3" fmla="*/ 716429 w 1188720"/>
                <a:gd name="connsiteY3" fmla="*/ 1175936 h 1422899"/>
                <a:gd name="connsiteX4" fmla="*/ 596640 w 1188720"/>
                <a:gd name="connsiteY4" fmla="*/ 1420312 h 1422899"/>
                <a:gd name="connsiteX5" fmla="*/ 596637 w 1188720"/>
                <a:gd name="connsiteY5" fmla="*/ 1421934 h 1422899"/>
                <a:gd name="connsiteX6" fmla="*/ 596237 w 1188720"/>
                <a:gd name="connsiteY6" fmla="*/ 1421133 h 1422899"/>
                <a:gd name="connsiteX7" fmla="*/ 595372 w 1188720"/>
                <a:gd name="connsiteY7" fmla="*/ 1422899 h 1422899"/>
                <a:gd name="connsiteX8" fmla="*/ 472923 w 1188720"/>
                <a:gd name="connsiteY8" fmla="*/ 1176132 h 1422899"/>
                <a:gd name="connsiteX9" fmla="*/ 363008 w 1188720"/>
                <a:gd name="connsiteY9" fmla="*/ 1142012 h 1422899"/>
                <a:gd name="connsiteX10" fmla="*/ 0 w 1188720"/>
                <a:gd name="connsiteY10" fmla="*/ 594360 h 1422899"/>
                <a:gd name="connsiteX11" fmla="*/ 594360 w 1188720"/>
                <a:gd name="connsiteY11" fmla="*/ 0 h 1422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88720" h="1422899">
                  <a:moveTo>
                    <a:pt x="594360" y="0"/>
                  </a:moveTo>
                  <a:cubicBezTo>
                    <a:pt x="922616" y="0"/>
                    <a:pt x="1188720" y="266104"/>
                    <a:pt x="1188720" y="594360"/>
                  </a:cubicBezTo>
                  <a:cubicBezTo>
                    <a:pt x="1188720" y="840552"/>
                    <a:pt x="1039037" y="1051784"/>
                    <a:pt x="825712" y="1142012"/>
                  </a:cubicBezTo>
                  <a:lnTo>
                    <a:pt x="716429" y="1175936"/>
                  </a:lnTo>
                  <a:lnTo>
                    <a:pt x="596640" y="1420312"/>
                  </a:lnTo>
                  <a:lnTo>
                    <a:pt x="596637" y="1421934"/>
                  </a:lnTo>
                  <a:lnTo>
                    <a:pt x="596237" y="1421133"/>
                  </a:lnTo>
                  <a:lnTo>
                    <a:pt x="595372" y="1422899"/>
                  </a:lnTo>
                  <a:lnTo>
                    <a:pt x="472923" y="1176132"/>
                  </a:lnTo>
                  <a:lnTo>
                    <a:pt x="363008" y="1142012"/>
                  </a:lnTo>
                  <a:cubicBezTo>
                    <a:pt x="149684" y="1051784"/>
                    <a:pt x="0" y="840552"/>
                    <a:pt x="0" y="594360"/>
                  </a:cubicBezTo>
                  <a:cubicBezTo>
                    <a:pt x="0" y="266104"/>
                    <a:pt x="266104" y="0"/>
                    <a:pt x="594360" y="0"/>
                  </a:cubicBezTo>
                  <a:close/>
                </a:path>
              </a:pathLst>
            </a:custGeom>
            <a:solidFill>
              <a:srgbClr val="2C3749"/>
            </a:solidFill>
            <a:ln>
              <a:noFill/>
            </a:ln>
            <a:effectLst>
              <a:outerShdw blurRad="63500" sx="102000" sy="102000" algn="ctr"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Oval 63">
              <a:extLst>
                <a:ext uri="{FF2B5EF4-FFF2-40B4-BE49-F238E27FC236}">
                  <a16:creationId xmlns:a16="http://schemas.microsoft.com/office/drawing/2014/main" id="{6A0E9917-D567-49A8-8B75-392737725D98}"/>
                </a:ext>
              </a:extLst>
            </p:cNvPr>
            <p:cNvSpPr>
              <a:spLocks noChangeAspect="1"/>
            </p:cNvSpPr>
            <p:nvPr/>
          </p:nvSpPr>
          <p:spPr>
            <a:xfrm>
              <a:off x="2672283" y="1459145"/>
              <a:ext cx="1005840" cy="10058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5" name="TextBox 64">
            <a:extLst>
              <a:ext uri="{FF2B5EF4-FFF2-40B4-BE49-F238E27FC236}">
                <a16:creationId xmlns:a16="http://schemas.microsoft.com/office/drawing/2014/main" id="{869FB8C8-B925-4BE7-8F19-6C344D933844}"/>
              </a:ext>
            </a:extLst>
          </p:cNvPr>
          <p:cNvSpPr txBox="1"/>
          <p:nvPr/>
        </p:nvSpPr>
        <p:spPr>
          <a:xfrm>
            <a:off x="5850466" y="3434060"/>
            <a:ext cx="904338" cy="600164"/>
          </a:xfrm>
          <a:prstGeom prst="rect">
            <a:avLst/>
          </a:prstGeom>
          <a:noFill/>
        </p:spPr>
        <p:txBody>
          <a:bodyPr wrap="square" lIns="0" tIns="0" rIns="0" bIns="0" rtlCol="0" anchor="t">
            <a:spAutoFit/>
          </a:bodyPr>
          <a:lstStyle/>
          <a:p>
            <a:pPr algn="ctr" defTabSz="1219170">
              <a:spcBef>
                <a:spcPct val="20000"/>
              </a:spcBef>
              <a:defRPr/>
            </a:pPr>
            <a:r>
              <a:rPr lang="en-US" sz="1200" b="1" dirty="0">
                <a:solidFill>
                  <a:srgbClr val="2C3749"/>
                </a:solidFill>
              </a:rPr>
              <a:t>YOUR TITLE</a:t>
            </a:r>
            <a:br>
              <a:rPr lang="en-US" sz="1333" dirty="0">
                <a:solidFill>
                  <a:schemeClr val="accent5"/>
                </a:solidFill>
              </a:rPr>
            </a:br>
            <a:r>
              <a:rPr lang="en-US" sz="900" dirty="0">
                <a:solidFill>
                  <a:schemeClr val="bg2">
                    <a:lumMod val="25000"/>
                  </a:schemeClr>
                </a:solidFill>
                <a:latin typeface="Candara" panose="020E0502030303020204" pitchFamily="34" charset="0"/>
              </a:rPr>
              <a:t>Lorem ipsum dolor sit amet, consectetur.</a:t>
            </a:r>
            <a:endParaRPr lang="en-US" sz="1400" dirty="0">
              <a:solidFill>
                <a:schemeClr val="bg2">
                  <a:lumMod val="25000"/>
                </a:schemeClr>
              </a:solidFill>
            </a:endParaRPr>
          </a:p>
        </p:txBody>
      </p:sp>
      <p:sp>
        <p:nvSpPr>
          <p:cNvPr id="66" name="Text Box 10">
            <a:extLst>
              <a:ext uri="{FF2B5EF4-FFF2-40B4-BE49-F238E27FC236}">
                <a16:creationId xmlns:a16="http://schemas.microsoft.com/office/drawing/2014/main" id="{69224D9A-4673-48E8-A25B-29BC7EFA7946}"/>
              </a:ext>
            </a:extLst>
          </p:cNvPr>
          <p:cNvSpPr txBox="1">
            <a:spLocks noChangeArrowheads="1"/>
          </p:cNvSpPr>
          <p:nvPr/>
        </p:nvSpPr>
        <p:spPr bwMode="auto">
          <a:xfrm>
            <a:off x="5796627" y="5965239"/>
            <a:ext cx="958176"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chemeClr val="bg1"/>
                </a:solidFill>
                <a:latin typeface="Bernard MT Condensed" panose="02050806060905020404" pitchFamily="18" charset="0"/>
              </a:rPr>
              <a:t>2019</a:t>
            </a:r>
            <a:endParaRPr lang="en-US" sz="2400" dirty="0">
              <a:solidFill>
                <a:schemeClr val="bg1"/>
              </a:solidFill>
            </a:endParaRPr>
          </a:p>
        </p:txBody>
      </p:sp>
      <p:grpSp>
        <p:nvGrpSpPr>
          <p:cNvPr id="67" name="Group 66">
            <a:extLst>
              <a:ext uri="{FF2B5EF4-FFF2-40B4-BE49-F238E27FC236}">
                <a16:creationId xmlns:a16="http://schemas.microsoft.com/office/drawing/2014/main" id="{18F70F72-DF19-4534-BB74-9D81CBA0A50A}"/>
              </a:ext>
            </a:extLst>
          </p:cNvPr>
          <p:cNvGrpSpPr/>
          <p:nvPr/>
        </p:nvGrpSpPr>
        <p:grpSpPr>
          <a:xfrm>
            <a:off x="9017821" y="4288988"/>
            <a:ext cx="137160" cy="1556486"/>
            <a:chOff x="3108960" y="4003067"/>
            <a:chExt cx="137160" cy="1556486"/>
          </a:xfrm>
        </p:grpSpPr>
        <p:cxnSp>
          <p:nvCxnSpPr>
            <p:cNvPr id="68" name="Straight Connector 67">
              <a:extLst>
                <a:ext uri="{FF2B5EF4-FFF2-40B4-BE49-F238E27FC236}">
                  <a16:creationId xmlns:a16="http://schemas.microsoft.com/office/drawing/2014/main" id="{8B9D3791-C2AA-4772-AF88-5CE870663427}"/>
                </a:ext>
              </a:extLst>
            </p:cNvPr>
            <p:cNvCxnSpPr>
              <a:cxnSpLocks/>
            </p:cNvCxnSpPr>
            <p:nvPr/>
          </p:nvCxnSpPr>
          <p:spPr>
            <a:xfrm flipH="1">
              <a:off x="3175204" y="4003067"/>
              <a:ext cx="4672" cy="1463040"/>
            </a:xfrm>
            <a:prstGeom prst="line">
              <a:avLst/>
            </a:prstGeom>
            <a:ln w="25400">
              <a:solidFill>
                <a:schemeClr val="bg1"/>
              </a:solidFill>
            </a:ln>
            <a:effectLst/>
          </p:spPr>
          <p:style>
            <a:lnRef idx="1">
              <a:schemeClr val="accent1"/>
            </a:lnRef>
            <a:fillRef idx="0">
              <a:schemeClr val="accent1"/>
            </a:fillRef>
            <a:effectRef idx="0">
              <a:schemeClr val="accent1"/>
            </a:effectRef>
            <a:fontRef idx="minor">
              <a:schemeClr val="tx1"/>
            </a:fontRef>
          </p:style>
        </p:cxnSp>
        <p:sp>
          <p:nvSpPr>
            <p:cNvPr id="69" name="Oval 68">
              <a:extLst>
                <a:ext uri="{FF2B5EF4-FFF2-40B4-BE49-F238E27FC236}">
                  <a16:creationId xmlns:a16="http://schemas.microsoft.com/office/drawing/2014/main" id="{3296C200-F7C2-4AB3-916C-1E13231A5089}"/>
                </a:ext>
              </a:extLst>
            </p:cNvPr>
            <p:cNvSpPr>
              <a:spLocks noChangeAspect="1"/>
            </p:cNvSpPr>
            <p:nvPr/>
          </p:nvSpPr>
          <p:spPr>
            <a:xfrm>
              <a:off x="3108960" y="5422393"/>
              <a:ext cx="137160" cy="137160"/>
            </a:xfrm>
            <a:prstGeom prst="ellipse">
              <a:avLst/>
            </a:prstGeom>
            <a:solidFill>
              <a:schemeClr val="bg1">
                <a:lumMod val="85000"/>
              </a:schemeClr>
            </a:solidFill>
            <a:ln>
              <a:noFill/>
            </a:ln>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0" name="Group 69">
            <a:extLst>
              <a:ext uri="{FF2B5EF4-FFF2-40B4-BE49-F238E27FC236}">
                <a16:creationId xmlns:a16="http://schemas.microsoft.com/office/drawing/2014/main" id="{13C69BD2-58F6-4F1A-A7C9-7A7FD165AFB2}"/>
              </a:ext>
            </a:extLst>
          </p:cNvPr>
          <p:cNvGrpSpPr/>
          <p:nvPr/>
        </p:nvGrpSpPr>
        <p:grpSpPr>
          <a:xfrm>
            <a:off x="8489705" y="3109158"/>
            <a:ext cx="1188720" cy="1422899"/>
            <a:chOff x="2580843" y="1367705"/>
            <a:chExt cx="1188720" cy="1422899"/>
          </a:xfrm>
        </p:grpSpPr>
        <p:sp>
          <p:nvSpPr>
            <p:cNvPr id="71" name="Freeform: Shape 70">
              <a:extLst>
                <a:ext uri="{FF2B5EF4-FFF2-40B4-BE49-F238E27FC236}">
                  <a16:creationId xmlns:a16="http://schemas.microsoft.com/office/drawing/2014/main" id="{76994310-3AA5-45F0-84C5-77EAD281D3D3}"/>
                </a:ext>
              </a:extLst>
            </p:cNvPr>
            <p:cNvSpPr>
              <a:spLocks noChangeAspect="1"/>
            </p:cNvSpPr>
            <p:nvPr/>
          </p:nvSpPr>
          <p:spPr>
            <a:xfrm>
              <a:off x="2580843" y="1367705"/>
              <a:ext cx="1188720" cy="1422899"/>
            </a:xfrm>
            <a:custGeom>
              <a:avLst/>
              <a:gdLst>
                <a:gd name="connsiteX0" fmla="*/ 594360 w 1188720"/>
                <a:gd name="connsiteY0" fmla="*/ 0 h 1422899"/>
                <a:gd name="connsiteX1" fmla="*/ 1188720 w 1188720"/>
                <a:gd name="connsiteY1" fmla="*/ 594360 h 1422899"/>
                <a:gd name="connsiteX2" fmla="*/ 825712 w 1188720"/>
                <a:gd name="connsiteY2" fmla="*/ 1142012 h 1422899"/>
                <a:gd name="connsiteX3" fmla="*/ 716429 w 1188720"/>
                <a:gd name="connsiteY3" fmla="*/ 1175936 h 1422899"/>
                <a:gd name="connsiteX4" fmla="*/ 596640 w 1188720"/>
                <a:gd name="connsiteY4" fmla="*/ 1420312 h 1422899"/>
                <a:gd name="connsiteX5" fmla="*/ 596637 w 1188720"/>
                <a:gd name="connsiteY5" fmla="*/ 1421934 h 1422899"/>
                <a:gd name="connsiteX6" fmla="*/ 596237 w 1188720"/>
                <a:gd name="connsiteY6" fmla="*/ 1421133 h 1422899"/>
                <a:gd name="connsiteX7" fmla="*/ 595372 w 1188720"/>
                <a:gd name="connsiteY7" fmla="*/ 1422899 h 1422899"/>
                <a:gd name="connsiteX8" fmla="*/ 472923 w 1188720"/>
                <a:gd name="connsiteY8" fmla="*/ 1176132 h 1422899"/>
                <a:gd name="connsiteX9" fmla="*/ 363008 w 1188720"/>
                <a:gd name="connsiteY9" fmla="*/ 1142012 h 1422899"/>
                <a:gd name="connsiteX10" fmla="*/ 0 w 1188720"/>
                <a:gd name="connsiteY10" fmla="*/ 594360 h 1422899"/>
                <a:gd name="connsiteX11" fmla="*/ 594360 w 1188720"/>
                <a:gd name="connsiteY11" fmla="*/ 0 h 1422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88720" h="1422899">
                  <a:moveTo>
                    <a:pt x="594360" y="0"/>
                  </a:moveTo>
                  <a:cubicBezTo>
                    <a:pt x="922616" y="0"/>
                    <a:pt x="1188720" y="266104"/>
                    <a:pt x="1188720" y="594360"/>
                  </a:cubicBezTo>
                  <a:cubicBezTo>
                    <a:pt x="1188720" y="840552"/>
                    <a:pt x="1039037" y="1051784"/>
                    <a:pt x="825712" y="1142012"/>
                  </a:cubicBezTo>
                  <a:lnTo>
                    <a:pt x="716429" y="1175936"/>
                  </a:lnTo>
                  <a:lnTo>
                    <a:pt x="596640" y="1420312"/>
                  </a:lnTo>
                  <a:lnTo>
                    <a:pt x="596637" y="1421934"/>
                  </a:lnTo>
                  <a:lnTo>
                    <a:pt x="596237" y="1421133"/>
                  </a:lnTo>
                  <a:lnTo>
                    <a:pt x="595372" y="1422899"/>
                  </a:lnTo>
                  <a:lnTo>
                    <a:pt x="472923" y="1176132"/>
                  </a:lnTo>
                  <a:lnTo>
                    <a:pt x="363008" y="1142012"/>
                  </a:lnTo>
                  <a:cubicBezTo>
                    <a:pt x="149684" y="1051784"/>
                    <a:pt x="0" y="840552"/>
                    <a:pt x="0" y="594360"/>
                  </a:cubicBezTo>
                  <a:cubicBezTo>
                    <a:pt x="0" y="266104"/>
                    <a:pt x="266104" y="0"/>
                    <a:pt x="594360" y="0"/>
                  </a:cubicBezTo>
                  <a:close/>
                </a:path>
              </a:pathLst>
            </a:custGeom>
            <a:solidFill>
              <a:srgbClr val="B5B5B5"/>
            </a:solidFill>
            <a:ln>
              <a:noFill/>
            </a:ln>
            <a:effectLst>
              <a:outerShdw blurRad="63500" sx="102000" sy="102000" algn="ctr"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a:extLst>
                <a:ext uri="{FF2B5EF4-FFF2-40B4-BE49-F238E27FC236}">
                  <a16:creationId xmlns:a16="http://schemas.microsoft.com/office/drawing/2014/main" id="{096E5C12-9631-4D10-B322-2994E71ED73A}"/>
                </a:ext>
              </a:extLst>
            </p:cNvPr>
            <p:cNvSpPr>
              <a:spLocks noChangeAspect="1"/>
            </p:cNvSpPr>
            <p:nvPr/>
          </p:nvSpPr>
          <p:spPr>
            <a:xfrm>
              <a:off x="2672283" y="1459145"/>
              <a:ext cx="1005840" cy="10058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3" name="TextBox 72">
            <a:extLst>
              <a:ext uri="{FF2B5EF4-FFF2-40B4-BE49-F238E27FC236}">
                <a16:creationId xmlns:a16="http://schemas.microsoft.com/office/drawing/2014/main" id="{B6F00CED-0630-4136-8AD1-948D553A33CE}"/>
              </a:ext>
            </a:extLst>
          </p:cNvPr>
          <p:cNvSpPr txBox="1"/>
          <p:nvPr/>
        </p:nvSpPr>
        <p:spPr>
          <a:xfrm>
            <a:off x="8638819" y="3418327"/>
            <a:ext cx="904338" cy="600164"/>
          </a:xfrm>
          <a:prstGeom prst="rect">
            <a:avLst/>
          </a:prstGeom>
          <a:noFill/>
        </p:spPr>
        <p:txBody>
          <a:bodyPr wrap="square" lIns="0" tIns="0" rIns="0" bIns="0" rtlCol="0" anchor="t">
            <a:spAutoFit/>
          </a:bodyPr>
          <a:lstStyle/>
          <a:p>
            <a:pPr algn="ctr" defTabSz="1219170">
              <a:spcBef>
                <a:spcPct val="20000"/>
              </a:spcBef>
              <a:defRPr/>
            </a:pPr>
            <a:r>
              <a:rPr lang="en-US" sz="1200" b="1" dirty="0">
                <a:solidFill>
                  <a:srgbClr val="B5B5B5"/>
                </a:solidFill>
              </a:rPr>
              <a:t>YOUR TITLE</a:t>
            </a:r>
            <a:br>
              <a:rPr lang="en-US" sz="1333" dirty="0">
                <a:solidFill>
                  <a:schemeClr val="accent5"/>
                </a:solidFill>
              </a:rPr>
            </a:br>
            <a:r>
              <a:rPr lang="en-US" sz="900" dirty="0">
                <a:solidFill>
                  <a:schemeClr val="bg2">
                    <a:lumMod val="25000"/>
                  </a:schemeClr>
                </a:solidFill>
                <a:latin typeface="Candara" panose="020E0502030303020204" pitchFamily="34" charset="0"/>
              </a:rPr>
              <a:t>Lorem ipsum dolor sit amet, consectetur.</a:t>
            </a:r>
            <a:endParaRPr lang="en-US" sz="1400" dirty="0">
              <a:solidFill>
                <a:schemeClr val="bg2">
                  <a:lumMod val="25000"/>
                </a:schemeClr>
              </a:solidFill>
            </a:endParaRPr>
          </a:p>
        </p:txBody>
      </p:sp>
      <p:sp>
        <p:nvSpPr>
          <p:cNvPr id="74" name="Text Box 10">
            <a:extLst>
              <a:ext uri="{FF2B5EF4-FFF2-40B4-BE49-F238E27FC236}">
                <a16:creationId xmlns:a16="http://schemas.microsoft.com/office/drawing/2014/main" id="{A5C06CA1-D680-4070-9CA3-CBDB93C0766F}"/>
              </a:ext>
            </a:extLst>
          </p:cNvPr>
          <p:cNvSpPr txBox="1">
            <a:spLocks noChangeArrowheads="1"/>
          </p:cNvSpPr>
          <p:nvPr/>
        </p:nvSpPr>
        <p:spPr bwMode="auto">
          <a:xfrm>
            <a:off x="8584980" y="5949506"/>
            <a:ext cx="958176"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chemeClr val="bg1"/>
                </a:solidFill>
                <a:latin typeface="Bernard MT Condensed" panose="02050806060905020404" pitchFamily="18" charset="0"/>
              </a:rPr>
              <a:t>2021</a:t>
            </a:r>
            <a:endParaRPr lang="en-US" sz="2400" dirty="0">
              <a:solidFill>
                <a:schemeClr val="bg1"/>
              </a:solidFill>
            </a:endParaRPr>
          </a:p>
        </p:txBody>
      </p:sp>
      <p:sp>
        <p:nvSpPr>
          <p:cNvPr id="75" name="TextBox 74">
            <a:extLst>
              <a:ext uri="{FF2B5EF4-FFF2-40B4-BE49-F238E27FC236}">
                <a16:creationId xmlns:a16="http://schemas.microsoft.com/office/drawing/2014/main" id="{FD6C974E-EB1F-47EA-9898-98C7E601055A}"/>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76" name="Picture 75">
            <a:hlinkClick r:id="rId2"/>
            <a:extLst>
              <a:ext uri="{FF2B5EF4-FFF2-40B4-BE49-F238E27FC236}">
                <a16:creationId xmlns:a16="http://schemas.microsoft.com/office/drawing/2014/main" id="{74C09AF0-2540-4FCE-9CF5-141104D0F4A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902397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500"/>
                                        <p:tgtEl>
                                          <p:spTgt spid="75"/>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3"/>
                                        </p:tgtEl>
                                        <p:attrNameLst>
                                          <p:attrName>style.visibility</p:attrName>
                                        </p:attrNameLst>
                                      </p:cBhvr>
                                      <p:to>
                                        <p:strVal val="visible"/>
                                      </p:to>
                                    </p:set>
                                    <p:anim calcmode="lin" valueType="num">
                                      <p:cBhvr>
                                        <p:cTn id="11" dur="500" fill="hold"/>
                                        <p:tgtEl>
                                          <p:spTgt spid="33"/>
                                        </p:tgtEl>
                                        <p:attrNameLst>
                                          <p:attrName>ppt_w</p:attrName>
                                        </p:attrNameLst>
                                      </p:cBhvr>
                                      <p:tavLst>
                                        <p:tav tm="0">
                                          <p:val>
                                            <p:fltVal val="0"/>
                                          </p:val>
                                        </p:tav>
                                        <p:tav tm="100000">
                                          <p:val>
                                            <p:strVal val="#ppt_w"/>
                                          </p:val>
                                        </p:tav>
                                      </p:tavLst>
                                    </p:anim>
                                    <p:anim calcmode="lin" valueType="num">
                                      <p:cBhvr>
                                        <p:cTn id="12" dur="500" fill="hold"/>
                                        <p:tgtEl>
                                          <p:spTgt spid="33"/>
                                        </p:tgtEl>
                                        <p:attrNameLst>
                                          <p:attrName>ppt_h</p:attrName>
                                        </p:attrNameLst>
                                      </p:cBhvr>
                                      <p:tavLst>
                                        <p:tav tm="0">
                                          <p:val>
                                            <p:fltVal val="0"/>
                                          </p:val>
                                        </p:tav>
                                        <p:tav tm="100000">
                                          <p:val>
                                            <p:strVal val="#ppt_h"/>
                                          </p:val>
                                        </p:tav>
                                      </p:tavLst>
                                    </p:anim>
                                    <p:animEffect transition="in" filter="fade">
                                      <p:cBhvr>
                                        <p:cTn id="13" dur="500"/>
                                        <p:tgtEl>
                                          <p:spTgt spid="33"/>
                                        </p:tgtEl>
                                      </p:cBhvr>
                                    </p:animEffect>
                                  </p:childTnLst>
                                </p:cTn>
                              </p:par>
                            </p:childTnLst>
                          </p:cTn>
                        </p:par>
                        <p:par>
                          <p:cTn id="14" fill="hold">
                            <p:stCondLst>
                              <p:cond delay="1000"/>
                            </p:stCondLst>
                            <p:childTnLst>
                              <p:par>
                                <p:cTn id="15" presetID="22" presetClass="entr" presetSubtype="4" fill="hold" nodeType="afterEffect">
                                  <p:stCondLst>
                                    <p:cond delay="0"/>
                                  </p:stCondLst>
                                  <p:childTnLst>
                                    <p:set>
                                      <p:cBhvr>
                                        <p:cTn id="16" dur="1" fill="hold">
                                          <p:stCondLst>
                                            <p:cond delay="0"/>
                                          </p:stCondLst>
                                        </p:cTn>
                                        <p:tgtEl>
                                          <p:spTgt spid="34"/>
                                        </p:tgtEl>
                                        <p:attrNameLst>
                                          <p:attrName>style.visibility</p:attrName>
                                        </p:attrNameLst>
                                      </p:cBhvr>
                                      <p:to>
                                        <p:strVal val="visible"/>
                                      </p:to>
                                    </p:set>
                                    <p:animEffect transition="in" filter="wipe(down)">
                                      <p:cBhvr>
                                        <p:cTn id="17" dur="1000"/>
                                        <p:tgtEl>
                                          <p:spTgt spid="34"/>
                                        </p:tgtEl>
                                      </p:cBhvr>
                                    </p:animEffect>
                                  </p:childTnLst>
                                </p:cTn>
                              </p:par>
                              <p:par>
                                <p:cTn id="18" presetID="42" presetClass="entr" presetSubtype="0" fill="hold" nodeType="withEffect">
                                  <p:stCondLst>
                                    <p:cond delay="75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1000"/>
                                        <p:tgtEl>
                                          <p:spTgt spid="4"/>
                                        </p:tgtEl>
                                      </p:cBhvr>
                                    </p:animEffect>
                                    <p:anim calcmode="lin" valueType="num">
                                      <p:cBhvr>
                                        <p:cTn id="21" dur="1000" fill="hold"/>
                                        <p:tgtEl>
                                          <p:spTgt spid="4"/>
                                        </p:tgtEl>
                                        <p:attrNameLst>
                                          <p:attrName>ppt_x</p:attrName>
                                        </p:attrNameLst>
                                      </p:cBhvr>
                                      <p:tavLst>
                                        <p:tav tm="0">
                                          <p:val>
                                            <p:strVal val="#ppt_x"/>
                                          </p:val>
                                        </p:tav>
                                        <p:tav tm="100000">
                                          <p:val>
                                            <p:strVal val="#ppt_x"/>
                                          </p:val>
                                        </p:tav>
                                      </p:tavLst>
                                    </p:anim>
                                    <p:anim calcmode="lin" valueType="num">
                                      <p:cBhvr>
                                        <p:cTn id="22" dur="1000" fill="hold"/>
                                        <p:tgtEl>
                                          <p:spTgt spid="4"/>
                                        </p:tgtEl>
                                        <p:attrNameLst>
                                          <p:attrName>ppt_y</p:attrName>
                                        </p:attrNameLst>
                                      </p:cBhvr>
                                      <p:tavLst>
                                        <p:tav tm="0">
                                          <p:val>
                                            <p:strVal val="#ppt_y+.1"/>
                                          </p:val>
                                        </p:tav>
                                        <p:tav tm="100000">
                                          <p:val>
                                            <p:strVal val="#ppt_y"/>
                                          </p:val>
                                        </p:tav>
                                      </p:tavLst>
                                    </p:anim>
                                  </p:childTnLst>
                                </p:cTn>
                              </p:par>
                              <p:par>
                                <p:cTn id="23" presetID="42" presetClass="entr" presetSubtype="0" fill="hold" grpId="0" nodeType="withEffect">
                                  <p:stCondLst>
                                    <p:cond delay="750"/>
                                  </p:stCondLst>
                                  <p:childTnLst>
                                    <p:set>
                                      <p:cBhvr>
                                        <p:cTn id="24" dur="1" fill="hold">
                                          <p:stCondLst>
                                            <p:cond delay="0"/>
                                          </p:stCondLst>
                                        </p:cTn>
                                        <p:tgtEl>
                                          <p:spTgt spid="28"/>
                                        </p:tgtEl>
                                        <p:attrNameLst>
                                          <p:attrName>style.visibility</p:attrName>
                                        </p:attrNameLst>
                                      </p:cBhvr>
                                      <p:to>
                                        <p:strVal val="visible"/>
                                      </p:to>
                                    </p:set>
                                    <p:animEffect transition="in" filter="fade">
                                      <p:cBhvr>
                                        <p:cTn id="25" dur="1000"/>
                                        <p:tgtEl>
                                          <p:spTgt spid="28"/>
                                        </p:tgtEl>
                                      </p:cBhvr>
                                    </p:animEffect>
                                    <p:anim calcmode="lin" valueType="num">
                                      <p:cBhvr>
                                        <p:cTn id="26" dur="1000" fill="hold"/>
                                        <p:tgtEl>
                                          <p:spTgt spid="28"/>
                                        </p:tgtEl>
                                        <p:attrNameLst>
                                          <p:attrName>ppt_x</p:attrName>
                                        </p:attrNameLst>
                                      </p:cBhvr>
                                      <p:tavLst>
                                        <p:tav tm="0">
                                          <p:val>
                                            <p:strVal val="#ppt_x"/>
                                          </p:val>
                                        </p:tav>
                                        <p:tav tm="100000">
                                          <p:val>
                                            <p:strVal val="#ppt_x"/>
                                          </p:val>
                                        </p:tav>
                                      </p:tavLst>
                                    </p:anim>
                                    <p:anim calcmode="lin" valueType="num">
                                      <p:cBhvr>
                                        <p:cTn id="27" dur="1000" fill="hold"/>
                                        <p:tgtEl>
                                          <p:spTgt spid="28"/>
                                        </p:tgtEl>
                                        <p:attrNameLst>
                                          <p:attrName>ppt_y</p:attrName>
                                        </p:attrNameLst>
                                      </p:cBhvr>
                                      <p:tavLst>
                                        <p:tav tm="0">
                                          <p:val>
                                            <p:strVal val="#ppt_y+.1"/>
                                          </p:val>
                                        </p:tav>
                                        <p:tav tm="100000">
                                          <p:val>
                                            <p:strVal val="#ppt_y"/>
                                          </p:val>
                                        </p:tav>
                                      </p:tavLst>
                                    </p:anim>
                                  </p:childTnLst>
                                </p:cTn>
                              </p:par>
                            </p:childTnLst>
                          </p:cTn>
                        </p:par>
                        <p:par>
                          <p:cTn id="28" fill="hold">
                            <p:stCondLst>
                              <p:cond delay="2750"/>
                            </p:stCondLst>
                            <p:childTnLst>
                              <p:par>
                                <p:cTn id="29" presetID="21" presetClass="entr" presetSubtype="8"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wheel(8)">
                                      <p:cBhvr>
                                        <p:cTn id="31" dur="2000"/>
                                        <p:tgtEl>
                                          <p:spTgt spid="15"/>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24"/>
                                        </p:tgtEl>
                                        <p:attrNameLst>
                                          <p:attrName>style.visibility</p:attrName>
                                        </p:attrNameLst>
                                      </p:cBhvr>
                                      <p:to>
                                        <p:strVal val="visible"/>
                                      </p:to>
                                    </p:set>
                                    <p:anim calcmode="lin" valueType="num">
                                      <p:cBhvr>
                                        <p:cTn id="34" dur="1000" fill="hold"/>
                                        <p:tgtEl>
                                          <p:spTgt spid="24"/>
                                        </p:tgtEl>
                                        <p:attrNameLst>
                                          <p:attrName>ppt_w</p:attrName>
                                        </p:attrNameLst>
                                      </p:cBhvr>
                                      <p:tavLst>
                                        <p:tav tm="0">
                                          <p:val>
                                            <p:fltVal val="0"/>
                                          </p:val>
                                        </p:tav>
                                        <p:tav tm="100000">
                                          <p:val>
                                            <p:strVal val="#ppt_w"/>
                                          </p:val>
                                        </p:tav>
                                      </p:tavLst>
                                    </p:anim>
                                    <p:anim calcmode="lin" valueType="num">
                                      <p:cBhvr>
                                        <p:cTn id="35" dur="1000" fill="hold"/>
                                        <p:tgtEl>
                                          <p:spTgt spid="24"/>
                                        </p:tgtEl>
                                        <p:attrNameLst>
                                          <p:attrName>ppt_h</p:attrName>
                                        </p:attrNameLst>
                                      </p:cBhvr>
                                      <p:tavLst>
                                        <p:tav tm="0">
                                          <p:val>
                                            <p:fltVal val="0"/>
                                          </p:val>
                                        </p:tav>
                                        <p:tav tm="100000">
                                          <p:val>
                                            <p:strVal val="#ppt_h"/>
                                          </p:val>
                                        </p:tav>
                                      </p:tavLst>
                                    </p:anim>
                                    <p:animEffect transition="in" filter="fade">
                                      <p:cBhvr>
                                        <p:cTn id="36" dur="1000"/>
                                        <p:tgtEl>
                                          <p:spTgt spid="24"/>
                                        </p:tgtEl>
                                      </p:cBhvr>
                                    </p:animEffect>
                                  </p:childTnLst>
                                </p:cTn>
                              </p:par>
                              <p:par>
                                <p:cTn id="37" presetID="53" presetClass="entr" presetSubtype="16" fill="hold" grpId="0" nodeType="withEffect">
                                  <p:stCondLst>
                                    <p:cond delay="0"/>
                                  </p:stCondLst>
                                  <p:childTnLst>
                                    <p:set>
                                      <p:cBhvr>
                                        <p:cTn id="38" dur="1" fill="hold">
                                          <p:stCondLst>
                                            <p:cond delay="0"/>
                                          </p:stCondLst>
                                        </p:cTn>
                                        <p:tgtEl>
                                          <p:spTgt spid="23"/>
                                        </p:tgtEl>
                                        <p:attrNameLst>
                                          <p:attrName>style.visibility</p:attrName>
                                        </p:attrNameLst>
                                      </p:cBhvr>
                                      <p:to>
                                        <p:strVal val="visible"/>
                                      </p:to>
                                    </p:set>
                                    <p:anim calcmode="lin" valueType="num">
                                      <p:cBhvr>
                                        <p:cTn id="39" dur="1000" fill="hold"/>
                                        <p:tgtEl>
                                          <p:spTgt spid="23"/>
                                        </p:tgtEl>
                                        <p:attrNameLst>
                                          <p:attrName>ppt_w</p:attrName>
                                        </p:attrNameLst>
                                      </p:cBhvr>
                                      <p:tavLst>
                                        <p:tav tm="0">
                                          <p:val>
                                            <p:fltVal val="0"/>
                                          </p:val>
                                        </p:tav>
                                        <p:tav tm="100000">
                                          <p:val>
                                            <p:strVal val="#ppt_w"/>
                                          </p:val>
                                        </p:tav>
                                      </p:tavLst>
                                    </p:anim>
                                    <p:anim calcmode="lin" valueType="num">
                                      <p:cBhvr>
                                        <p:cTn id="40" dur="1000" fill="hold"/>
                                        <p:tgtEl>
                                          <p:spTgt spid="23"/>
                                        </p:tgtEl>
                                        <p:attrNameLst>
                                          <p:attrName>ppt_h</p:attrName>
                                        </p:attrNameLst>
                                      </p:cBhvr>
                                      <p:tavLst>
                                        <p:tav tm="0">
                                          <p:val>
                                            <p:fltVal val="0"/>
                                          </p:val>
                                        </p:tav>
                                        <p:tav tm="100000">
                                          <p:val>
                                            <p:strVal val="#ppt_h"/>
                                          </p:val>
                                        </p:tav>
                                      </p:tavLst>
                                    </p:anim>
                                    <p:animEffect transition="in" filter="fade">
                                      <p:cBhvr>
                                        <p:cTn id="41" dur="1000"/>
                                        <p:tgtEl>
                                          <p:spTgt spid="23"/>
                                        </p:tgtEl>
                                      </p:cBhvr>
                                    </p:animEffect>
                                  </p:childTnLst>
                                </p:cTn>
                              </p:par>
                            </p:childTnLst>
                          </p:cTn>
                        </p:par>
                        <p:par>
                          <p:cTn id="42" fill="hold">
                            <p:stCondLst>
                              <p:cond delay="4750"/>
                            </p:stCondLst>
                            <p:childTnLst>
                              <p:par>
                                <p:cTn id="43" presetID="53" presetClass="entr" presetSubtype="16" fill="hold" grpId="0" nodeType="afterEffect">
                                  <p:stCondLst>
                                    <p:cond delay="0"/>
                                  </p:stCondLst>
                                  <p:childTnLst>
                                    <p:set>
                                      <p:cBhvr>
                                        <p:cTn id="44" dur="1" fill="hold">
                                          <p:stCondLst>
                                            <p:cond delay="0"/>
                                          </p:stCondLst>
                                        </p:cTn>
                                        <p:tgtEl>
                                          <p:spTgt spid="58"/>
                                        </p:tgtEl>
                                        <p:attrNameLst>
                                          <p:attrName>style.visibility</p:attrName>
                                        </p:attrNameLst>
                                      </p:cBhvr>
                                      <p:to>
                                        <p:strVal val="visible"/>
                                      </p:to>
                                    </p:set>
                                    <p:anim calcmode="lin" valueType="num">
                                      <p:cBhvr>
                                        <p:cTn id="45" dur="500" fill="hold"/>
                                        <p:tgtEl>
                                          <p:spTgt spid="58"/>
                                        </p:tgtEl>
                                        <p:attrNameLst>
                                          <p:attrName>ppt_w</p:attrName>
                                        </p:attrNameLst>
                                      </p:cBhvr>
                                      <p:tavLst>
                                        <p:tav tm="0">
                                          <p:val>
                                            <p:fltVal val="0"/>
                                          </p:val>
                                        </p:tav>
                                        <p:tav tm="100000">
                                          <p:val>
                                            <p:strVal val="#ppt_w"/>
                                          </p:val>
                                        </p:tav>
                                      </p:tavLst>
                                    </p:anim>
                                    <p:anim calcmode="lin" valueType="num">
                                      <p:cBhvr>
                                        <p:cTn id="46" dur="500" fill="hold"/>
                                        <p:tgtEl>
                                          <p:spTgt spid="58"/>
                                        </p:tgtEl>
                                        <p:attrNameLst>
                                          <p:attrName>ppt_h</p:attrName>
                                        </p:attrNameLst>
                                      </p:cBhvr>
                                      <p:tavLst>
                                        <p:tav tm="0">
                                          <p:val>
                                            <p:fltVal val="0"/>
                                          </p:val>
                                        </p:tav>
                                        <p:tav tm="100000">
                                          <p:val>
                                            <p:strVal val="#ppt_h"/>
                                          </p:val>
                                        </p:tav>
                                      </p:tavLst>
                                    </p:anim>
                                    <p:animEffect transition="in" filter="fade">
                                      <p:cBhvr>
                                        <p:cTn id="47" dur="500"/>
                                        <p:tgtEl>
                                          <p:spTgt spid="58"/>
                                        </p:tgtEl>
                                      </p:cBhvr>
                                    </p:animEffect>
                                  </p:childTnLst>
                                </p:cTn>
                              </p:par>
                            </p:childTnLst>
                          </p:cTn>
                        </p:par>
                        <p:par>
                          <p:cTn id="48" fill="hold">
                            <p:stCondLst>
                              <p:cond delay="5250"/>
                            </p:stCondLst>
                            <p:childTnLst>
                              <p:par>
                                <p:cTn id="49" presetID="22" presetClass="entr" presetSubtype="4" fill="hold" nodeType="afterEffect">
                                  <p:stCondLst>
                                    <p:cond delay="0"/>
                                  </p:stCondLst>
                                  <p:childTnLst>
                                    <p:set>
                                      <p:cBhvr>
                                        <p:cTn id="50" dur="1" fill="hold">
                                          <p:stCondLst>
                                            <p:cond delay="0"/>
                                          </p:stCondLst>
                                        </p:cTn>
                                        <p:tgtEl>
                                          <p:spTgt spid="51"/>
                                        </p:tgtEl>
                                        <p:attrNameLst>
                                          <p:attrName>style.visibility</p:attrName>
                                        </p:attrNameLst>
                                      </p:cBhvr>
                                      <p:to>
                                        <p:strVal val="visible"/>
                                      </p:to>
                                    </p:set>
                                    <p:animEffect transition="in" filter="wipe(down)">
                                      <p:cBhvr>
                                        <p:cTn id="51" dur="1000"/>
                                        <p:tgtEl>
                                          <p:spTgt spid="51"/>
                                        </p:tgtEl>
                                      </p:cBhvr>
                                    </p:animEffect>
                                  </p:childTnLst>
                                </p:cTn>
                              </p:par>
                              <p:par>
                                <p:cTn id="52" presetID="42" presetClass="entr" presetSubtype="0" fill="hold" nodeType="withEffect">
                                  <p:stCondLst>
                                    <p:cond delay="750"/>
                                  </p:stCondLst>
                                  <p:childTnLst>
                                    <p:set>
                                      <p:cBhvr>
                                        <p:cTn id="53" dur="1" fill="hold">
                                          <p:stCondLst>
                                            <p:cond delay="0"/>
                                          </p:stCondLst>
                                        </p:cTn>
                                        <p:tgtEl>
                                          <p:spTgt spid="54"/>
                                        </p:tgtEl>
                                        <p:attrNameLst>
                                          <p:attrName>style.visibility</p:attrName>
                                        </p:attrNameLst>
                                      </p:cBhvr>
                                      <p:to>
                                        <p:strVal val="visible"/>
                                      </p:to>
                                    </p:set>
                                    <p:animEffect transition="in" filter="fade">
                                      <p:cBhvr>
                                        <p:cTn id="54" dur="1000"/>
                                        <p:tgtEl>
                                          <p:spTgt spid="54"/>
                                        </p:tgtEl>
                                      </p:cBhvr>
                                    </p:animEffect>
                                    <p:anim calcmode="lin" valueType="num">
                                      <p:cBhvr>
                                        <p:cTn id="55" dur="1000" fill="hold"/>
                                        <p:tgtEl>
                                          <p:spTgt spid="54"/>
                                        </p:tgtEl>
                                        <p:attrNameLst>
                                          <p:attrName>ppt_x</p:attrName>
                                        </p:attrNameLst>
                                      </p:cBhvr>
                                      <p:tavLst>
                                        <p:tav tm="0">
                                          <p:val>
                                            <p:strVal val="#ppt_x"/>
                                          </p:val>
                                        </p:tav>
                                        <p:tav tm="100000">
                                          <p:val>
                                            <p:strVal val="#ppt_x"/>
                                          </p:val>
                                        </p:tav>
                                      </p:tavLst>
                                    </p:anim>
                                    <p:anim calcmode="lin" valueType="num">
                                      <p:cBhvr>
                                        <p:cTn id="56" dur="1000" fill="hold"/>
                                        <p:tgtEl>
                                          <p:spTgt spid="54"/>
                                        </p:tgtEl>
                                        <p:attrNameLst>
                                          <p:attrName>ppt_y</p:attrName>
                                        </p:attrNameLst>
                                      </p:cBhvr>
                                      <p:tavLst>
                                        <p:tav tm="0">
                                          <p:val>
                                            <p:strVal val="#ppt_y+.1"/>
                                          </p:val>
                                        </p:tav>
                                        <p:tav tm="100000">
                                          <p:val>
                                            <p:strVal val="#ppt_y"/>
                                          </p:val>
                                        </p:tav>
                                      </p:tavLst>
                                    </p:anim>
                                  </p:childTnLst>
                                </p:cTn>
                              </p:par>
                              <p:par>
                                <p:cTn id="57" presetID="42" presetClass="entr" presetSubtype="0" fill="hold" grpId="0" nodeType="withEffect">
                                  <p:stCondLst>
                                    <p:cond delay="750"/>
                                  </p:stCondLst>
                                  <p:childTnLst>
                                    <p:set>
                                      <p:cBhvr>
                                        <p:cTn id="58" dur="1" fill="hold">
                                          <p:stCondLst>
                                            <p:cond delay="0"/>
                                          </p:stCondLst>
                                        </p:cTn>
                                        <p:tgtEl>
                                          <p:spTgt spid="57"/>
                                        </p:tgtEl>
                                        <p:attrNameLst>
                                          <p:attrName>style.visibility</p:attrName>
                                        </p:attrNameLst>
                                      </p:cBhvr>
                                      <p:to>
                                        <p:strVal val="visible"/>
                                      </p:to>
                                    </p:set>
                                    <p:animEffect transition="in" filter="fade">
                                      <p:cBhvr>
                                        <p:cTn id="59" dur="1000"/>
                                        <p:tgtEl>
                                          <p:spTgt spid="57"/>
                                        </p:tgtEl>
                                      </p:cBhvr>
                                    </p:animEffect>
                                    <p:anim calcmode="lin" valueType="num">
                                      <p:cBhvr>
                                        <p:cTn id="60" dur="1000" fill="hold"/>
                                        <p:tgtEl>
                                          <p:spTgt spid="57"/>
                                        </p:tgtEl>
                                        <p:attrNameLst>
                                          <p:attrName>ppt_x</p:attrName>
                                        </p:attrNameLst>
                                      </p:cBhvr>
                                      <p:tavLst>
                                        <p:tav tm="0">
                                          <p:val>
                                            <p:strVal val="#ppt_x"/>
                                          </p:val>
                                        </p:tav>
                                        <p:tav tm="100000">
                                          <p:val>
                                            <p:strVal val="#ppt_x"/>
                                          </p:val>
                                        </p:tav>
                                      </p:tavLst>
                                    </p:anim>
                                    <p:anim calcmode="lin" valueType="num">
                                      <p:cBhvr>
                                        <p:cTn id="61" dur="1000" fill="hold"/>
                                        <p:tgtEl>
                                          <p:spTgt spid="57"/>
                                        </p:tgtEl>
                                        <p:attrNameLst>
                                          <p:attrName>ppt_y</p:attrName>
                                        </p:attrNameLst>
                                      </p:cBhvr>
                                      <p:tavLst>
                                        <p:tav tm="0">
                                          <p:val>
                                            <p:strVal val="#ppt_y+.1"/>
                                          </p:val>
                                        </p:tav>
                                        <p:tav tm="100000">
                                          <p:val>
                                            <p:strVal val="#ppt_y"/>
                                          </p:val>
                                        </p:tav>
                                      </p:tavLst>
                                    </p:anim>
                                  </p:childTnLst>
                                </p:cTn>
                              </p:par>
                            </p:childTnLst>
                          </p:cTn>
                        </p:par>
                        <p:par>
                          <p:cTn id="62" fill="hold">
                            <p:stCondLst>
                              <p:cond delay="7000"/>
                            </p:stCondLst>
                            <p:childTnLst>
                              <p:par>
                                <p:cTn id="63" presetID="21" presetClass="entr" presetSubtype="8" fill="hold" grpId="0" nodeType="afterEffect">
                                  <p:stCondLst>
                                    <p:cond delay="0"/>
                                  </p:stCondLst>
                                  <p:childTnLst>
                                    <p:set>
                                      <p:cBhvr>
                                        <p:cTn id="64" dur="1" fill="hold">
                                          <p:stCondLst>
                                            <p:cond delay="0"/>
                                          </p:stCondLst>
                                        </p:cTn>
                                        <p:tgtEl>
                                          <p:spTgt spid="14"/>
                                        </p:tgtEl>
                                        <p:attrNameLst>
                                          <p:attrName>style.visibility</p:attrName>
                                        </p:attrNameLst>
                                      </p:cBhvr>
                                      <p:to>
                                        <p:strVal val="visible"/>
                                      </p:to>
                                    </p:set>
                                    <p:animEffect transition="in" filter="wheel(8)">
                                      <p:cBhvr>
                                        <p:cTn id="65" dur="2000"/>
                                        <p:tgtEl>
                                          <p:spTgt spid="14"/>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22"/>
                                        </p:tgtEl>
                                        <p:attrNameLst>
                                          <p:attrName>style.visibility</p:attrName>
                                        </p:attrNameLst>
                                      </p:cBhvr>
                                      <p:to>
                                        <p:strVal val="visible"/>
                                      </p:to>
                                    </p:set>
                                    <p:anim calcmode="lin" valueType="num">
                                      <p:cBhvr>
                                        <p:cTn id="68" dur="1000" fill="hold"/>
                                        <p:tgtEl>
                                          <p:spTgt spid="22"/>
                                        </p:tgtEl>
                                        <p:attrNameLst>
                                          <p:attrName>ppt_w</p:attrName>
                                        </p:attrNameLst>
                                      </p:cBhvr>
                                      <p:tavLst>
                                        <p:tav tm="0">
                                          <p:val>
                                            <p:fltVal val="0"/>
                                          </p:val>
                                        </p:tav>
                                        <p:tav tm="100000">
                                          <p:val>
                                            <p:strVal val="#ppt_w"/>
                                          </p:val>
                                        </p:tav>
                                      </p:tavLst>
                                    </p:anim>
                                    <p:anim calcmode="lin" valueType="num">
                                      <p:cBhvr>
                                        <p:cTn id="69" dur="1000" fill="hold"/>
                                        <p:tgtEl>
                                          <p:spTgt spid="22"/>
                                        </p:tgtEl>
                                        <p:attrNameLst>
                                          <p:attrName>ppt_h</p:attrName>
                                        </p:attrNameLst>
                                      </p:cBhvr>
                                      <p:tavLst>
                                        <p:tav tm="0">
                                          <p:val>
                                            <p:fltVal val="0"/>
                                          </p:val>
                                        </p:tav>
                                        <p:tav tm="100000">
                                          <p:val>
                                            <p:strVal val="#ppt_h"/>
                                          </p:val>
                                        </p:tav>
                                      </p:tavLst>
                                    </p:anim>
                                    <p:animEffect transition="in" filter="fade">
                                      <p:cBhvr>
                                        <p:cTn id="70" dur="1000"/>
                                        <p:tgtEl>
                                          <p:spTgt spid="22"/>
                                        </p:tgtEl>
                                      </p:cBhvr>
                                    </p:animEffect>
                                  </p:childTnLst>
                                </p:cTn>
                              </p:par>
                            </p:childTnLst>
                          </p:cTn>
                        </p:par>
                        <p:par>
                          <p:cTn id="71" fill="hold">
                            <p:stCondLst>
                              <p:cond delay="9000"/>
                            </p:stCondLst>
                            <p:childTnLst>
                              <p:par>
                                <p:cTn id="72" presetID="53" presetClass="entr" presetSubtype="16" fill="hold" grpId="0" nodeType="afterEffect">
                                  <p:stCondLst>
                                    <p:cond delay="0"/>
                                  </p:stCondLst>
                                  <p:childTnLst>
                                    <p:set>
                                      <p:cBhvr>
                                        <p:cTn id="73" dur="1" fill="hold">
                                          <p:stCondLst>
                                            <p:cond delay="0"/>
                                          </p:stCondLst>
                                        </p:cTn>
                                        <p:tgtEl>
                                          <p:spTgt spid="42"/>
                                        </p:tgtEl>
                                        <p:attrNameLst>
                                          <p:attrName>style.visibility</p:attrName>
                                        </p:attrNameLst>
                                      </p:cBhvr>
                                      <p:to>
                                        <p:strVal val="visible"/>
                                      </p:to>
                                    </p:set>
                                    <p:anim calcmode="lin" valueType="num">
                                      <p:cBhvr>
                                        <p:cTn id="74" dur="500" fill="hold"/>
                                        <p:tgtEl>
                                          <p:spTgt spid="42"/>
                                        </p:tgtEl>
                                        <p:attrNameLst>
                                          <p:attrName>ppt_w</p:attrName>
                                        </p:attrNameLst>
                                      </p:cBhvr>
                                      <p:tavLst>
                                        <p:tav tm="0">
                                          <p:val>
                                            <p:fltVal val="0"/>
                                          </p:val>
                                        </p:tav>
                                        <p:tav tm="100000">
                                          <p:val>
                                            <p:strVal val="#ppt_w"/>
                                          </p:val>
                                        </p:tav>
                                      </p:tavLst>
                                    </p:anim>
                                    <p:anim calcmode="lin" valueType="num">
                                      <p:cBhvr>
                                        <p:cTn id="75" dur="500" fill="hold"/>
                                        <p:tgtEl>
                                          <p:spTgt spid="42"/>
                                        </p:tgtEl>
                                        <p:attrNameLst>
                                          <p:attrName>ppt_h</p:attrName>
                                        </p:attrNameLst>
                                      </p:cBhvr>
                                      <p:tavLst>
                                        <p:tav tm="0">
                                          <p:val>
                                            <p:fltVal val="0"/>
                                          </p:val>
                                        </p:tav>
                                        <p:tav tm="100000">
                                          <p:val>
                                            <p:strVal val="#ppt_h"/>
                                          </p:val>
                                        </p:tav>
                                      </p:tavLst>
                                    </p:anim>
                                    <p:animEffect transition="in" filter="fade">
                                      <p:cBhvr>
                                        <p:cTn id="76" dur="500"/>
                                        <p:tgtEl>
                                          <p:spTgt spid="42"/>
                                        </p:tgtEl>
                                      </p:cBhvr>
                                    </p:animEffect>
                                  </p:childTnLst>
                                </p:cTn>
                              </p:par>
                            </p:childTnLst>
                          </p:cTn>
                        </p:par>
                        <p:par>
                          <p:cTn id="77" fill="hold">
                            <p:stCondLst>
                              <p:cond delay="9500"/>
                            </p:stCondLst>
                            <p:childTnLst>
                              <p:par>
                                <p:cTn id="78" presetID="22" presetClass="entr" presetSubtype="4" fill="hold" nodeType="afterEffect">
                                  <p:stCondLst>
                                    <p:cond delay="0"/>
                                  </p:stCondLst>
                                  <p:childTnLst>
                                    <p:set>
                                      <p:cBhvr>
                                        <p:cTn id="79" dur="1" fill="hold">
                                          <p:stCondLst>
                                            <p:cond delay="0"/>
                                          </p:stCondLst>
                                        </p:cTn>
                                        <p:tgtEl>
                                          <p:spTgt spid="35"/>
                                        </p:tgtEl>
                                        <p:attrNameLst>
                                          <p:attrName>style.visibility</p:attrName>
                                        </p:attrNameLst>
                                      </p:cBhvr>
                                      <p:to>
                                        <p:strVal val="visible"/>
                                      </p:to>
                                    </p:set>
                                    <p:animEffect transition="in" filter="wipe(down)">
                                      <p:cBhvr>
                                        <p:cTn id="80" dur="1000"/>
                                        <p:tgtEl>
                                          <p:spTgt spid="35"/>
                                        </p:tgtEl>
                                      </p:cBhvr>
                                    </p:animEffect>
                                  </p:childTnLst>
                                </p:cTn>
                              </p:par>
                              <p:par>
                                <p:cTn id="81" presetID="42" presetClass="entr" presetSubtype="0" fill="hold" nodeType="withEffect">
                                  <p:stCondLst>
                                    <p:cond delay="750"/>
                                  </p:stCondLst>
                                  <p:childTnLst>
                                    <p:set>
                                      <p:cBhvr>
                                        <p:cTn id="82" dur="1" fill="hold">
                                          <p:stCondLst>
                                            <p:cond delay="0"/>
                                          </p:stCondLst>
                                        </p:cTn>
                                        <p:tgtEl>
                                          <p:spTgt spid="38"/>
                                        </p:tgtEl>
                                        <p:attrNameLst>
                                          <p:attrName>style.visibility</p:attrName>
                                        </p:attrNameLst>
                                      </p:cBhvr>
                                      <p:to>
                                        <p:strVal val="visible"/>
                                      </p:to>
                                    </p:set>
                                    <p:animEffect transition="in" filter="fade">
                                      <p:cBhvr>
                                        <p:cTn id="83" dur="1000"/>
                                        <p:tgtEl>
                                          <p:spTgt spid="38"/>
                                        </p:tgtEl>
                                      </p:cBhvr>
                                    </p:animEffect>
                                    <p:anim calcmode="lin" valueType="num">
                                      <p:cBhvr>
                                        <p:cTn id="84" dur="1000" fill="hold"/>
                                        <p:tgtEl>
                                          <p:spTgt spid="38"/>
                                        </p:tgtEl>
                                        <p:attrNameLst>
                                          <p:attrName>ppt_x</p:attrName>
                                        </p:attrNameLst>
                                      </p:cBhvr>
                                      <p:tavLst>
                                        <p:tav tm="0">
                                          <p:val>
                                            <p:strVal val="#ppt_x"/>
                                          </p:val>
                                        </p:tav>
                                        <p:tav tm="100000">
                                          <p:val>
                                            <p:strVal val="#ppt_x"/>
                                          </p:val>
                                        </p:tav>
                                      </p:tavLst>
                                    </p:anim>
                                    <p:anim calcmode="lin" valueType="num">
                                      <p:cBhvr>
                                        <p:cTn id="85" dur="1000" fill="hold"/>
                                        <p:tgtEl>
                                          <p:spTgt spid="38"/>
                                        </p:tgtEl>
                                        <p:attrNameLst>
                                          <p:attrName>ppt_y</p:attrName>
                                        </p:attrNameLst>
                                      </p:cBhvr>
                                      <p:tavLst>
                                        <p:tav tm="0">
                                          <p:val>
                                            <p:strVal val="#ppt_y+.1"/>
                                          </p:val>
                                        </p:tav>
                                        <p:tav tm="100000">
                                          <p:val>
                                            <p:strVal val="#ppt_y"/>
                                          </p:val>
                                        </p:tav>
                                      </p:tavLst>
                                    </p:anim>
                                  </p:childTnLst>
                                </p:cTn>
                              </p:par>
                              <p:par>
                                <p:cTn id="86" presetID="42" presetClass="entr" presetSubtype="0" fill="hold" grpId="0" nodeType="withEffect">
                                  <p:stCondLst>
                                    <p:cond delay="750"/>
                                  </p:stCondLst>
                                  <p:childTnLst>
                                    <p:set>
                                      <p:cBhvr>
                                        <p:cTn id="87" dur="1" fill="hold">
                                          <p:stCondLst>
                                            <p:cond delay="0"/>
                                          </p:stCondLst>
                                        </p:cTn>
                                        <p:tgtEl>
                                          <p:spTgt spid="41"/>
                                        </p:tgtEl>
                                        <p:attrNameLst>
                                          <p:attrName>style.visibility</p:attrName>
                                        </p:attrNameLst>
                                      </p:cBhvr>
                                      <p:to>
                                        <p:strVal val="visible"/>
                                      </p:to>
                                    </p:set>
                                    <p:animEffect transition="in" filter="fade">
                                      <p:cBhvr>
                                        <p:cTn id="88" dur="1000"/>
                                        <p:tgtEl>
                                          <p:spTgt spid="41"/>
                                        </p:tgtEl>
                                      </p:cBhvr>
                                    </p:animEffect>
                                    <p:anim calcmode="lin" valueType="num">
                                      <p:cBhvr>
                                        <p:cTn id="89" dur="1000" fill="hold"/>
                                        <p:tgtEl>
                                          <p:spTgt spid="41"/>
                                        </p:tgtEl>
                                        <p:attrNameLst>
                                          <p:attrName>ppt_x</p:attrName>
                                        </p:attrNameLst>
                                      </p:cBhvr>
                                      <p:tavLst>
                                        <p:tav tm="0">
                                          <p:val>
                                            <p:strVal val="#ppt_x"/>
                                          </p:val>
                                        </p:tav>
                                        <p:tav tm="100000">
                                          <p:val>
                                            <p:strVal val="#ppt_x"/>
                                          </p:val>
                                        </p:tav>
                                      </p:tavLst>
                                    </p:anim>
                                    <p:anim calcmode="lin" valueType="num">
                                      <p:cBhvr>
                                        <p:cTn id="90" dur="1000" fill="hold"/>
                                        <p:tgtEl>
                                          <p:spTgt spid="41"/>
                                        </p:tgtEl>
                                        <p:attrNameLst>
                                          <p:attrName>ppt_y</p:attrName>
                                        </p:attrNameLst>
                                      </p:cBhvr>
                                      <p:tavLst>
                                        <p:tav tm="0">
                                          <p:val>
                                            <p:strVal val="#ppt_y+.1"/>
                                          </p:val>
                                        </p:tav>
                                        <p:tav tm="100000">
                                          <p:val>
                                            <p:strVal val="#ppt_y"/>
                                          </p:val>
                                        </p:tav>
                                      </p:tavLst>
                                    </p:anim>
                                  </p:childTnLst>
                                </p:cTn>
                              </p:par>
                            </p:childTnLst>
                          </p:cTn>
                        </p:par>
                        <p:par>
                          <p:cTn id="91" fill="hold">
                            <p:stCondLst>
                              <p:cond delay="11250"/>
                            </p:stCondLst>
                            <p:childTnLst>
                              <p:par>
                                <p:cTn id="92" presetID="21" presetClass="entr" presetSubtype="8" fill="hold" grpId="0" nodeType="afterEffect">
                                  <p:stCondLst>
                                    <p:cond delay="0"/>
                                  </p:stCondLst>
                                  <p:childTnLst>
                                    <p:set>
                                      <p:cBhvr>
                                        <p:cTn id="93" dur="1" fill="hold">
                                          <p:stCondLst>
                                            <p:cond delay="0"/>
                                          </p:stCondLst>
                                        </p:cTn>
                                        <p:tgtEl>
                                          <p:spTgt spid="13"/>
                                        </p:tgtEl>
                                        <p:attrNameLst>
                                          <p:attrName>style.visibility</p:attrName>
                                        </p:attrNameLst>
                                      </p:cBhvr>
                                      <p:to>
                                        <p:strVal val="visible"/>
                                      </p:to>
                                    </p:set>
                                    <p:animEffect transition="in" filter="wheel(8)">
                                      <p:cBhvr>
                                        <p:cTn id="94" dur="2000"/>
                                        <p:tgtEl>
                                          <p:spTgt spid="13"/>
                                        </p:tgtEl>
                                      </p:cBhvr>
                                    </p:animEffect>
                                  </p:childTnLst>
                                </p:cTn>
                              </p:par>
                              <p:par>
                                <p:cTn id="95" presetID="53" presetClass="entr" presetSubtype="16" fill="hold" grpId="0" nodeType="withEffect">
                                  <p:stCondLst>
                                    <p:cond delay="0"/>
                                  </p:stCondLst>
                                  <p:childTnLst>
                                    <p:set>
                                      <p:cBhvr>
                                        <p:cTn id="96" dur="1" fill="hold">
                                          <p:stCondLst>
                                            <p:cond delay="0"/>
                                          </p:stCondLst>
                                        </p:cTn>
                                        <p:tgtEl>
                                          <p:spTgt spid="21"/>
                                        </p:tgtEl>
                                        <p:attrNameLst>
                                          <p:attrName>style.visibility</p:attrName>
                                        </p:attrNameLst>
                                      </p:cBhvr>
                                      <p:to>
                                        <p:strVal val="visible"/>
                                      </p:to>
                                    </p:set>
                                    <p:anim calcmode="lin" valueType="num">
                                      <p:cBhvr>
                                        <p:cTn id="97" dur="1000" fill="hold"/>
                                        <p:tgtEl>
                                          <p:spTgt spid="21"/>
                                        </p:tgtEl>
                                        <p:attrNameLst>
                                          <p:attrName>ppt_w</p:attrName>
                                        </p:attrNameLst>
                                      </p:cBhvr>
                                      <p:tavLst>
                                        <p:tav tm="0">
                                          <p:val>
                                            <p:fltVal val="0"/>
                                          </p:val>
                                        </p:tav>
                                        <p:tav tm="100000">
                                          <p:val>
                                            <p:strVal val="#ppt_w"/>
                                          </p:val>
                                        </p:tav>
                                      </p:tavLst>
                                    </p:anim>
                                    <p:anim calcmode="lin" valueType="num">
                                      <p:cBhvr>
                                        <p:cTn id="98" dur="1000" fill="hold"/>
                                        <p:tgtEl>
                                          <p:spTgt spid="21"/>
                                        </p:tgtEl>
                                        <p:attrNameLst>
                                          <p:attrName>ppt_h</p:attrName>
                                        </p:attrNameLst>
                                      </p:cBhvr>
                                      <p:tavLst>
                                        <p:tav tm="0">
                                          <p:val>
                                            <p:fltVal val="0"/>
                                          </p:val>
                                        </p:tav>
                                        <p:tav tm="100000">
                                          <p:val>
                                            <p:strVal val="#ppt_h"/>
                                          </p:val>
                                        </p:tav>
                                      </p:tavLst>
                                    </p:anim>
                                    <p:animEffect transition="in" filter="fade">
                                      <p:cBhvr>
                                        <p:cTn id="99" dur="1000"/>
                                        <p:tgtEl>
                                          <p:spTgt spid="21"/>
                                        </p:tgtEl>
                                      </p:cBhvr>
                                    </p:animEffect>
                                  </p:childTnLst>
                                </p:cTn>
                              </p:par>
                            </p:childTnLst>
                          </p:cTn>
                        </p:par>
                        <p:par>
                          <p:cTn id="100" fill="hold">
                            <p:stCondLst>
                              <p:cond delay="13250"/>
                            </p:stCondLst>
                            <p:childTnLst>
                              <p:par>
                                <p:cTn id="101" presetID="53" presetClass="entr" presetSubtype="16" fill="hold" grpId="0" nodeType="afterEffect">
                                  <p:stCondLst>
                                    <p:cond delay="0"/>
                                  </p:stCondLst>
                                  <p:childTnLst>
                                    <p:set>
                                      <p:cBhvr>
                                        <p:cTn id="102" dur="1" fill="hold">
                                          <p:stCondLst>
                                            <p:cond delay="0"/>
                                          </p:stCondLst>
                                        </p:cTn>
                                        <p:tgtEl>
                                          <p:spTgt spid="66"/>
                                        </p:tgtEl>
                                        <p:attrNameLst>
                                          <p:attrName>style.visibility</p:attrName>
                                        </p:attrNameLst>
                                      </p:cBhvr>
                                      <p:to>
                                        <p:strVal val="visible"/>
                                      </p:to>
                                    </p:set>
                                    <p:anim calcmode="lin" valueType="num">
                                      <p:cBhvr>
                                        <p:cTn id="103" dur="500" fill="hold"/>
                                        <p:tgtEl>
                                          <p:spTgt spid="66"/>
                                        </p:tgtEl>
                                        <p:attrNameLst>
                                          <p:attrName>ppt_w</p:attrName>
                                        </p:attrNameLst>
                                      </p:cBhvr>
                                      <p:tavLst>
                                        <p:tav tm="0">
                                          <p:val>
                                            <p:fltVal val="0"/>
                                          </p:val>
                                        </p:tav>
                                        <p:tav tm="100000">
                                          <p:val>
                                            <p:strVal val="#ppt_w"/>
                                          </p:val>
                                        </p:tav>
                                      </p:tavLst>
                                    </p:anim>
                                    <p:anim calcmode="lin" valueType="num">
                                      <p:cBhvr>
                                        <p:cTn id="104" dur="500" fill="hold"/>
                                        <p:tgtEl>
                                          <p:spTgt spid="66"/>
                                        </p:tgtEl>
                                        <p:attrNameLst>
                                          <p:attrName>ppt_h</p:attrName>
                                        </p:attrNameLst>
                                      </p:cBhvr>
                                      <p:tavLst>
                                        <p:tav tm="0">
                                          <p:val>
                                            <p:fltVal val="0"/>
                                          </p:val>
                                        </p:tav>
                                        <p:tav tm="100000">
                                          <p:val>
                                            <p:strVal val="#ppt_h"/>
                                          </p:val>
                                        </p:tav>
                                      </p:tavLst>
                                    </p:anim>
                                    <p:animEffect transition="in" filter="fade">
                                      <p:cBhvr>
                                        <p:cTn id="105" dur="500"/>
                                        <p:tgtEl>
                                          <p:spTgt spid="66"/>
                                        </p:tgtEl>
                                      </p:cBhvr>
                                    </p:animEffect>
                                  </p:childTnLst>
                                </p:cTn>
                              </p:par>
                            </p:childTnLst>
                          </p:cTn>
                        </p:par>
                        <p:par>
                          <p:cTn id="106" fill="hold">
                            <p:stCondLst>
                              <p:cond delay="13750"/>
                            </p:stCondLst>
                            <p:childTnLst>
                              <p:par>
                                <p:cTn id="107" presetID="22" presetClass="entr" presetSubtype="4" fill="hold" nodeType="afterEffect">
                                  <p:stCondLst>
                                    <p:cond delay="0"/>
                                  </p:stCondLst>
                                  <p:childTnLst>
                                    <p:set>
                                      <p:cBhvr>
                                        <p:cTn id="108" dur="1" fill="hold">
                                          <p:stCondLst>
                                            <p:cond delay="0"/>
                                          </p:stCondLst>
                                        </p:cTn>
                                        <p:tgtEl>
                                          <p:spTgt spid="59"/>
                                        </p:tgtEl>
                                        <p:attrNameLst>
                                          <p:attrName>style.visibility</p:attrName>
                                        </p:attrNameLst>
                                      </p:cBhvr>
                                      <p:to>
                                        <p:strVal val="visible"/>
                                      </p:to>
                                    </p:set>
                                    <p:animEffect transition="in" filter="wipe(down)">
                                      <p:cBhvr>
                                        <p:cTn id="109" dur="1000"/>
                                        <p:tgtEl>
                                          <p:spTgt spid="59"/>
                                        </p:tgtEl>
                                      </p:cBhvr>
                                    </p:animEffect>
                                  </p:childTnLst>
                                </p:cTn>
                              </p:par>
                              <p:par>
                                <p:cTn id="110" presetID="42" presetClass="entr" presetSubtype="0" fill="hold" nodeType="withEffect">
                                  <p:stCondLst>
                                    <p:cond delay="750"/>
                                  </p:stCondLst>
                                  <p:childTnLst>
                                    <p:set>
                                      <p:cBhvr>
                                        <p:cTn id="111" dur="1" fill="hold">
                                          <p:stCondLst>
                                            <p:cond delay="0"/>
                                          </p:stCondLst>
                                        </p:cTn>
                                        <p:tgtEl>
                                          <p:spTgt spid="62"/>
                                        </p:tgtEl>
                                        <p:attrNameLst>
                                          <p:attrName>style.visibility</p:attrName>
                                        </p:attrNameLst>
                                      </p:cBhvr>
                                      <p:to>
                                        <p:strVal val="visible"/>
                                      </p:to>
                                    </p:set>
                                    <p:animEffect transition="in" filter="fade">
                                      <p:cBhvr>
                                        <p:cTn id="112" dur="1000"/>
                                        <p:tgtEl>
                                          <p:spTgt spid="62"/>
                                        </p:tgtEl>
                                      </p:cBhvr>
                                    </p:animEffect>
                                    <p:anim calcmode="lin" valueType="num">
                                      <p:cBhvr>
                                        <p:cTn id="113" dur="1000" fill="hold"/>
                                        <p:tgtEl>
                                          <p:spTgt spid="62"/>
                                        </p:tgtEl>
                                        <p:attrNameLst>
                                          <p:attrName>ppt_x</p:attrName>
                                        </p:attrNameLst>
                                      </p:cBhvr>
                                      <p:tavLst>
                                        <p:tav tm="0">
                                          <p:val>
                                            <p:strVal val="#ppt_x"/>
                                          </p:val>
                                        </p:tav>
                                        <p:tav tm="100000">
                                          <p:val>
                                            <p:strVal val="#ppt_x"/>
                                          </p:val>
                                        </p:tav>
                                      </p:tavLst>
                                    </p:anim>
                                    <p:anim calcmode="lin" valueType="num">
                                      <p:cBhvr>
                                        <p:cTn id="114" dur="1000" fill="hold"/>
                                        <p:tgtEl>
                                          <p:spTgt spid="62"/>
                                        </p:tgtEl>
                                        <p:attrNameLst>
                                          <p:attrName>ppt_y</p:attrName>
                                        </p:attrNameLst>
                                      </p:cBhvr>
                                      <p:tavLst>
                                        <p:tav tm="0">
                                          <p:val>
                                            <p:strVal val="#ppt_y+.1"/>
                                          </p:val>
                                        </p:tav>
                                        <p:tav tm="100000">
                                          <p:val>
                                            <p:strVal val="#ppt_y"/>
                                          </p:val>
                                        </p:tav>
                                      </p:tavLst>
                                    </p:anim>
                                  </p:childTnLst>
                                </p:cTn>
                              </p:par>
                              <p:par>
                                <p:cTn id="115" presetID="42" presetClass="entr" presetSubtype="0" fill="hold" grpId="0" nodeType="withEffect">
                                  <p:stCondLst>
                                    <p:cond delay="750"/>
                                  </p:stCondLst>
                                  <p:childTnLst>
                                    <p:set>
                                      <p:cBhvr>
                                        <p:cTn id="116" dur="1" fill="hold">
                                          <p:stCondLst>
                                            <p:cond delay="0"/>
                                          </p:stCondLst>
                                        </p:cTn>
                                        <p:tgtEl>
                                          <p:spTgt spid="65"/>
                                        </p:tgtEl>
                                        <p:attrNameLst>
                                          <p:attrName>style.visibility</p:attrName>
                                        </p:attrNameLst>
                                      </p:cBhvr>
                                      <p:to>
                                        <p:strVal val="visible"/>
                                      </p:to>
                                    </p:set>
                                    <p:animEffect transition="in" filter="fade">
                                      <p:cBhvr>
                                        <p:cTn id="117" dur="1000"/>
                                        <p:tgtEl>
                                          <p:spTgt spid="65"/>
                                        </p:tgtEl>
                                      </p:cBhvr>
                                    </p:animEffect>
                                    <p:anim calcmode="lin" valueType="num">
                                      <p:cBhvr>
                                        <p:cTn id="118" dur="1000" fill="hold"/>
                                        <p:tgtEl>
                                          <p:spTgt spid="65"/>
                                        </p:tgtEl>
                                        <p:attrNameLst>
                                          <p:attrName>ppt_x</p:attrName>
                                        </p:attrNameLst>
                                      </p:cBhvr>
                                      <p:tavLst>
                                        <p:tav tm="0">
                                          <p:val>
                                            <p:strVal val="#ppt_x"/>
                                          </p:val>
                                        </p:tav>
                                        <p:tav tm="100000">
                                          <p:val>
                                            <p:strVal val="#ppt_x"/>
                                          </p:val>
                                        </p:tav>
                                      </p:tavLst>
                                    </p:anim>
                                    <p:anim calcmode="lin" valueType="num">
                                      <p:cBhvr>
                                        <p:cTn id="119" dur="1000" fill="hold"/>
                                        <p:tgtEl>
                                          <p:spTgt spid="65"/>
                                        </p:tgtEl>
                                        <p:attrNameLst>
                                          <p:attrName>ppt_y</p:attrName>
                                        </p:attrNameLst>
                                      </p:cBhvr>
                                      <p:tavLst>
                                        <p:tav tm="0">
                                          <p:val>
                                            <p:strVal val="#ppt_y+.1"/>
                                          </p:val>
                                        </p:tav>
                                        <p:tav tm="100000">
                                          <p:val>
                                            <p:strVal val="#ppt_y"/>
                                          </p:val>
                                        </p:tav>
                                      </p:tavLst>
                                    </p:anim>
                                  </p:childTnLst>
                                </p:cTn>
                              </p:par>
                            </p:childTnLst>
                          </p:cTn>
                        </p:par>
                        <p:par>
                          <p:cTn id="120" fill="hold">
                            <p:stCondLst>
                              <p:cond delay="15500"/>
                            </p:stCondLst>
                            <p:childTnLst>
                              <p:par>
                                <p:cTn id="121" presetID="21" presetClass="entr" presetSubtype="8" fill="hold" grpId="0" nodeType="afterEffect">
                                  <p:stCondLst>
                                    <p:cond delay="0"/>
                                  </p:stCondLst>
                                  <p:childTnLst>
                                    <p:set>
                                      <p:cBhvr>
                                        <p:cTn id="122" dur="1" fill="hold">
                                          <p:stCondLst>
                                            <p:cond delay="0"/>
                                          </p:stCondLst>
                                        </p:cTn>
                                        <p:tgtEl>
                                          <p:spTgt spid="12"/>
                                        </p:tgtEl>
                                        <p:attrNameLst>
                                          <p:attrName>style.visibility</p:attrName>
                                        </p:attrNameLst>
                                      </p:cBhvr>
                                      <p:to>
                                        <p:strVal val="visible"/>
                                      </p:to>
                                    </p:set>
                                    <p:animEffect transition="in" filter="wheel(8)">
                                      <p:cBhvr>
                                        <p:cTn id="123" dur="2000"/>
                                        <p:tgtEl>
                                          <p:spTgt spid="12"/>
                                        </p:tgtEl>
                                      </p:cBhvr>
                                    </p:animEffect>
                                  </p:childTnLst>
                                </p:cTn>
                              </p:par>
                              <p:par>
                                <p:cTn id="124" presetID="53" presetClass="entr" presetSubtype="16" fill="hold" grpId="0" nodeType="withEffect">
                                  <p:stCondLst>
                                    <p:cond delay="0"/>
                                  </p:stCondLst>
                                  <p:childTnLst>
                                    <p:set>
                                      <p:cBhvr>
                                        <p:cTn id="125" dur="1" fill="hold">
                                          <p:stCondLst>
                                            <p:cond delay="0"/>
                                          </p:stCondLst>
                                        </p:cTn>
                                        <p:tgtEl>
                                          <p:spTgt spid="20"/>
                                        </p:tgtEl>
                                        <p:attrNameLst>
                                          <p:attrName>style.visibility</p:attrName>
                                        </p:attrNameLst>
                                      </p:cBhvr>
                                      <p:to>
                                        <p:strVal val="visible"/>
                                      </p:to>
                                    </p:set>
                                    <p:anim calcmode="lin" valueType="num">
                                      <p:cBhvr>
                                        <p:cTn id="126" dur="750" fill="hold"/>
                                        <p:tgtEl>
                                          <p:spTgt spid="20"/>
                                        </p:tgtEl>
                                        <p:attrNameLst>
                                          <p:attrName>ppt_w</p:attrName>
                                        </p:attrNameLst>
                                      </p:cBhvr>
                                      <p:tavLst>
                                        <p:tav tm="0">
                                          <p:val>
                                            <p:fltVal val="0"/>
                                          </p:val>
                                        </p:tav>
                                        <p:tav tm="100000">
                                          <p:val>
                                            <p:strVal val="#ppt_w"/>
                                          </p:val>
                                        </p:tav>
                                      </p:tavLst>
                                    </p:anim>
                                    <p:anim calcmode="lin" valueType="num">
                                      <p:cBhvr>
                                        <p:cTn id="127" dur="750" fill="hold"/>
                                        <p:tgtEl>
                                          <p:spTgt spid="20"/>
                                        </p:tgtEl>
                                        <p:attrNameLst>
                                          <p:attrName>ppt_h</p:attrName>
                                        </p:attrNameLst>
                                      </p:cBhvr>
                                      <p:tavLst>
                                        <p:tav tm="0">
                                          <p:val>
                                            <p:fltVal val="0"/>
                                          </p:val>
                                        </p:tav>
                                        <p:tav tm="100000">
                                          <p:val>
                                            <p:strVal val="#ppt_h"/>
                                          </p:val>
                                        </p:tav>
                                      </p:tavLst>
                                    </p:anim>
                                    <p:animEffect transition="in" filter="fade">
                                      <p:cBhvr>
                                        <p:cTn id="128" dur="750"/>
                                        <p:tgtEl>
                                          <p:spTgt spid="20"/>
                                        </p:tgtEl>
                                      </p:cBhvr>
                                    </p:animEffect>
                                  </p:childTnLst>
                                </p:cTn>
                              </p:par>
                            </p:childTnLst>
                          </p:cTn>
                        </p:par>
                        <p:par>
                          <p:cTn id="129" fill="hold">
                            <p:stCondLst>
                              <p:cond delay="17500"/>
                            </p:stCondLst>
                            <p:childTnLst>
                              <p:par>
                                <p:cTn id="130" presetID="53" presetClass="entr" presetSubtype="16" fill="hold" grpId="0" nodeType="afterEffect">
                                  <p:stCondLst>
                                    <p:cond delay="0"/>
                                  </p:stCondLst>
                                  <p:childTnLst>
                                    <p:set>
                                      <p:cBhvr>
                                        <p:cTn id="131" dur="1" fill="hold">
                                          <p:stCondLst>
                                            <p:cond delay="0"/>
                                          </p:stCondLst>
                                        </p:cTn>
                                        <p:tgtEl>
                                          <p:spTgt spid="50"/>
                                        </p:tgtEl>
                                        <p:attrNameLst>
                                          <p:attrName>style.visibility</p:attrName>
                                        </p:attrNameLst>
                                      </p:cBhvr>
                                      <p:to>
                                        <p:strVal val="visible"/>
                                      </p:to>
                                    </p:set>
                                    <p:anim calcmode="lin" valueType="num">
                                      <p:cBhvr>
                                        <p:cTn id="132" dur="500" fill="hold"/>
                                        <p:tgtEl>
                                          <p:spTgt spid="50"/>
                                        </p:tgtEl>
                                        <p:attrNameLst>
                                          <p:attrName>ppt_w</p:attrName>
                                        </p:attrNameLst>
                                      </p:cBhvr>
                                      <p:tavLst>
                                        <p:tav tm="0">
                                          <p:val>
                                            <p:fltVal val="0"/>
                                          </p:val>
                                        </p:tav>
                                        <p:tav tm="100000">
                                          <p:val>
                                            <p:strVal val="#ppt_w"/>
                                          </p:val>
                                        </p:tav>
                                      </p:tavLst>
                                    </p:anim>
                                    <p:anim calcmode="lin" valueType="num">
                                      <p:cBhvr>
                                        <p:cTn id="133" dur="500" fill="hold"/>
                                        <p:tgtEl>
                                          <p:spTgt spid="50"/>
                                        </p:tgtEl>
                                        <p:attrNameLst>
                                          <p:attrName>ppt_h</p:attrName>
                                        </p:attrNameLst>
                                      </p:cBhvr>
                                      <p:tavLst>
                                        <p:tav tm="0">
                                          <p:val>
                                            <p:fltVal val="0"/>
                                          </p:val>
                                        </p:tav>
                                        <p:tav tm="100000">
                                          <p:val>
                                            <p:strVal val="#ppt_h"/>
                                          </p:val>
                                        </p:tav>
                                      </p:tavLst>
                                    </p:anim>
                                    <p:animEffect transition="in" filter="fade">
                                      <p:cBhvr>
                                        <p:cTn id="134" dur="500"/>
                                        <p:tgtEl>
                                          <p:spTgt spid="50"/>
                                        </p:tgtEl>
                                      </p:cBhvr>
                                    </p:animEffect>
                                  </p:childTnLst>
                                </p:cTn>
                              </p:par>
                            </p:childTnLst>
                          </p:cTn>
                        </p:par>
                        <p:par>
                          <p:cTn id="135" fill="hold">
                            <p:stCondLst>
                              <p:cond delay="18000"/>
                            </p:stCondLst>
                            <p:childTnLst>
                              <p:par>
                                <p:cTn id="136" presetID="22" presetClass="entr" presetSubtype="4" fill="hold" nodeType="afterEffect">
                                  <p:stCondLst>
                                    <p:cond delay="0"/>
                                  </p:stCondLst>
                                  <p:childTnLst>
                                    <p:set>
                                      <p:cBhvr>
                                        <p:cTn id="137" dur="1" fill="hold">
                                          <p:stCondLst>
                                            <p:cond delay="0"/>
                                          </p:stCondLst>
                                        </p:cTn>
                                        <p:tgtEl>
                                          <p:spTgt spid="43"/>
                                        </p:tgtEl>
                                        <p:attrNameLst>
                                          <p:attrName>style.visibility</p:attrName>
                                        </p:attrNameLst>
                                      </p:cBhvr>
                                      <p:to>
                                        <p:strVal val="visible"/>
                                      </p:to>
                                    </p:set>
                                    <p:animEffect transition="in" filter="wipe(down)">
                                      <p:cBhvr>
                                        <p:cTn id="138" dur="1000"/>
                                        <p:tgtEl>
                                          <p:spTgt spid="43"/>
                                        </p:tgtEl>
                                      </p:cBhvr>
                                    </p:animEffect>
                                  </p:childTnLst>
                                </p:cTn>
                              </p:par>
                              <p:par>
                                <p:cTn id="139" presetID="42" presetClass="entr" presetSubtype="0" fill="hold" nodeType="withEffect">
                                  <p:stCondLst>
                                    <p:cond delay="750"/>
                                  </p:stCondLst>
                                  <p:childTnLst>
                                    <p:set>
                                      <p:cBhvr>
                                        <p:cTn id="140" dur="1" fill="hold">
                                          <p:stCondLst>
                                            <p:cond delay="0"/>
                                          </p:stCondLst>
                                        </p:cTn>
                                        <p:tgtEl>
                                          <p:spTgt spid="46"/>
                                        </p:tgtEl>
                                        <p:attrNameLst>
                                          <p:attrName>style.visibility</p:attrName>
                                        </p:attrNameLst>
                                      </p:cBhvr>
                                      <p:to>
                                        <p:strVal val="visible"/>
                                      </p:to>
                                    </p:set>
                                    <p:animEffect transition="in" filter="fade">
                                      <p:cBhvr>
                                        <p:cTn id="141" dur="1000"/>
                                        <p:tgtEl>
                                          <p:spTgt spid="46"/>
                                        </p:tgtEl>
                                      </p:cBhvr>
                                    </p:animEffect>
                                    <p:anim calcmode="lin" valueType="num">
                                      <p:cBhvr>
                                        <p:cTn id="142" dur="1000" fill="hold"/>
                                        <p:tgtEl>
                                          <p:spTgt spid="46"/>
                                        </p:tgtEl>
                                        <p:attrNameLst>
                                          <p:attrName>ppt_x</p:attrName>
                                        </p:attrNameLst>
                                      </p:cBhvr>
                                      <p:tavLst>
                                        <p:tav tm="0">
                                          <p:val>
                                            <p:strVal val="#ppt_x"/>
                                          </p:val>
                                        </p:tav>
                                        <p:tav tm="100000">
                                          <p:val>
                                            <p:strVal val="#ppt_x"/>
                                          </p:val>
                                        </p:tav>
                                      </p:tavLst>
                                    </p:anim>
                                    <p:anim calcmode="lin" valueType="num">
                                      <p:cBhvr>
                                        <p:cTn id="143" dur="1000" fill="hold"/>
                                        <p:tgtEl>
                                          <p:spTgt spid="46"/>
                                        </p:tgtEl>
                                        <p:attrNameLst>
                                          <p:attrName>ppt_y</p:attrName>
                                        </p:attrNameLst>
                                      </p:cBhvr>
                                      <p:tavLst>
                                        <p:tav tm="0">
                                          <p:val>
                                            <p:strVal val="#ppt_y+.1"/>
                                          </p:val>
                                        </p:tav>
                                        <p:tav tm="100000">
                                          <p:val>
                                            <p:strVal val="#ppt_y"/>
                                          </p:val>
                                        </p:tav>
                                      </p:tavLst>
                                    </p:anim>
                                  </p:childTnLst>
                                </p:cTn>
                              </p:par>
                              <p:par>
                                <p:cTn id="144" presetID="42" presetClass="entr" presetSubtype="0" fill="hold" grpId="0" nodeType="withEffect">
                                  <p:stCondLst>
                                    <p:cond delay="750"/>
                                  </p:stCondLst>
                                  <p:childTnLst>
                                    <p:set>
                                      <p:cBhvr>
                                        <p:cTn id="145" dur="1" fill="hold">
                                          <p:stCondLst>
                                            <p:cond delay="0"/>
                                          </p:stCondLst>
                                        </p:cTn>
                                        <p:tgtEl>
                                          <p:spTgt spid="49"/>
                                        </p:tgtEl>
                                        <p:attrNameLst>
                                          <p:attrName>style.visibility</p:attrName>
                                        </p:attrNameLst>
                                      </p:cBhvr>
                                      <p:to>
                                        <p:strVal val="visible"/>
                                      </p:to>
                                    </p:set>
                                    <p:animEffect transition="in" filter="fade">
                                      <p:cBhvr>
                                        <p:cTn id="146" dur="1000"/>
                                        <p:tgtEl>
                                          <p:spTgt spid="49"/>
                                        </p:tgtEl>
                                      </p:cBhvr>
                                    </p:animEffect>
                                    <p:anim calcmode="lin" valueType="num">
                                      <p:cBhvr>
                                        <p:cTn id="147" dur="1000" fill="hold"/>
                                        <p:tgtEl>
                                          <p:spTgt spid="49"/>
                                        </p:tgtEl>
                                        <p:attrNameLst>
                                          <p:attrName>ppt_x</p:attrName>
                                        </p:attrNameLst>
                                      </p:cBhvr>
                                      <p:tavLst>
                                        <p:tav tm="0">
                                          <p:val>
                                            <p:strVal val="#ppt_x"/>
                                          </p:val>
                                        </p:tav>
                                        <p:tav tm="100000">
                                          <p:val>
                                            <p:strVal val="#ppt_x"/>
                                          </p:val>
                                        </p:tav>
                                      </p:tavLst>
                                    </p:anim>
                                    <p:anim calcmode="lin" valueType="num">
                                      <p:cBhvr>
                                        <p:cTn id="148" dur="1000" fill="hold"/>
                                        <p:tgtEl>
                                          <p:spTgt spid="49"/>
                                        </p:tgtEl>
                                        <p:attrNameLst>
                                          <p:attrName>ppt_y</p:attrName>
                                        </p:attrNameLst>
                                      </p:cBhvr>
                                      <p:tavLst>
                                        <p:tav tm="0">
                                          <p:val>
                                            <p:strVal val="#ppt_y+.1"/>
                                          </p:val>
                                        </p:tav>
                                        <p:tav tm="100000">
                                          <p:val>
                                            <p:strVal val="#ppt_y"/>
                                          </p:val>
                                        </p:tav>
                                      </p:tavLst>
                                    </p:anim>
                                  </p:childTnLst>
                                </p:cTn>
                              </p:par>
                            </p:childTnLst>
                          </p:cTn>
                        </p:par>
                        <p:par>
                          <p:cTn id="149" fill="hold">
                            <p:stCondLst>
                              <p:cond delay="19750"/>
                            </p:stCondLst>
                            <p:childTnLst>
                              <p:par>
                                <p:cTn id="150" presetID="21" presetClass="entr" presetSubtype="8" fill="hold" grpId="0" nodeType="afterEffect">
                                  <p:stCondLst>
                                    <p:cond delay="0"/>
                                  </p:stCondLst>
                                  <p:childTnLst>
                                    <p:set>
                                      <p:cBhvr>
                                        <p:cTn id="151" dur="1" fill="hold">
                                          <p:stCondLst>
                                            <p:cond delay="0"/>
                                          </p:stCondLst>
                                        </p:cTn>
                                        <p:tgtEl>
                                          <p:spTgt spid="16"/>
                                        </p:tgtEl>
                                        <p:attrNameLst>
                                          <p:attrName>style.visibility</p:attrName>
                                        </p:attrNameLst>
                                      </p:cBhvr>
                                      <p:to>
                                        <p:strVal val="visible"/>
                                      </p:to>
                                    </p:set>
                                    <p:animEffect transition="in" filter="wheel(8)">
                                      <p:cBhvr>
                                        <p:cTn id="152" dur="2000"/>
                                        <p:tgtEl>
                                          <p:spTgt spid="16"/>
                                        </p:tgtEl>
                                      </p:cBhvr>
                                    </p:animEffect>
                                  </p:childTnLst>
                                </p:cTn>
                              </p:par>
                              <p:par>
                                <p:cTn id="153" presetID="53" presetClass="entr" presetSubtype="16" fill="hold" grpId="0" nodeType="withEffect">
                                  <p:stCondLst>
                                    <p:cond delay="0"/>
                                  </p:stCondLst>
                                  <p:childTnLst>
                                    <p:set>
                                      <p:cBhvr>
                                        <p:cTn id="154" dur="1" fill="hold">
                                          <p:stCondLst>
                                            <p:cond delay="0"/>
                                          </p:stCondLst>
                                        </p:cTn>
                                        <p:tgtEl>
                                          <p:spTgt spid="18"/>
                                        </p:tgtEl>
                                        <p:attrNameLst>
                                          <p:attrName>style.visibility</p:attrName>
                                        </p:attrNameLst>
                                      </p:cBhvr>
                                      <p:to>
                                        <p:strVal val="visible"/>
                                      </p:to>
                                    </p:set>
                                    <p:anim calcmode="lin" valueType="num">
                                      <p:cBhvr>
                                        <p:cTn id="155" dur="1000" fill="hold"/>
                                        <p:tgtEl>
                                          <p:spTgt spid="18"/>
                                        </p:tgtEl>
                                        <p:attrNameLst>
                                          <p:attrName>ppt_w</p:attrName>
                                        </p:attrNameLst>
                                      </p:cBhvr>
                                      <p:tavLst>
                                        <p:tav tm="0">
                                          <p:val>
                                            <p:fltVal val="0"/>
                                          </p:val>
                                        </p:tav>
                                        <p:tav tm="100000">
                                          <p:val>
                                            <p:strVal val="#ppt_w"/>
                                          </p:val>
                                        </p:tav>
                                      </p:tavLst>
                                    </p:anim>
                                    <p:anim calcmode="lin" valueType="num">
                                      <p:cBhvr>
                                        <p:cTn id="156" dur="1000" fill="hold"/>
                                        <p:tgtEl>
                                          <p:spTgt spid="18"/>
                                        </p:tgtEl>
                                        <p:attrNameLst>
                                          <p:attrName>ppt_h</p:attrName>
                                        </p:attrNameLst>
                                      </p:cBhvr>
                                      <p:tavLst>
                                        <p:tav tm="0">
                                          <p:val>
                                            <p:fltVal val="0"/>
                                          </p:val>
                                        </p:tav>
                                        <p:tav tm="100000">
                                          <p:val>
                                            <p:strVal val="#ppt_h"/>
                                          </p:val>
                                        </p:tav>
                                      </p:tavLst>
                                    </p:anim>
                                    <p:animEffect transition="in" filter="fade">
                                      <p:cBhvr>
                                        <p:cTn id="157" dur="1000"/>
                                        <p:tgtEl>
                                          <p:spTgt spid="18"/>
                                        </p:tgtEl>
                                      </p:cBhvr>
                                    </p:animEffect>
                                  </p:childTnLst>
                                </p:cTn>
                              </p:par>
                            </p:childTnLst>
                          </p:cTn>
                        </p:par>
                        <p:par>
                          <p:cTn id="158" fill="hold">
                            <p:stCondLst>
                              <p:cond delay="21750"/>
                            </p:stCondLst>
                            <p:childTnLst>
                              <p:par>
                                <p:cTn id="159" presetID="53" presetClass="entr" presetSubtype="16" fill="hold" grpId="0" nodeType="afterEffect">
                                  <p:stCondLst>
                                    <p:cond delay="0"/>
                                  </p:stCondLst>
                                  <p:childTnLst>
                                    <p:set>
                                      <p:cBhvr>
                                        <p:cTn id="160" dur="1" fill="hold">
                                          <p:stCondLst>
                                            <p:cond delay="0"/>
                                          </p:stCondLst>
                                        </p:cTn>
                                        <p:tgtEl>
                                          <p:spTgt spid="74"/>
                                        </p:tgtEl>
                                        <p:attrNameLst>
                                          <p:attrName>style.visibility</p:attrName>
                                        </p:attrNameLst>
                                      </p:cBhvr>
                                      <p:to>
                                        <p:strVal val="visible"/>
                                      </p:to>
                                    </p:set>
                                    <p:anim calcmode="lin" valueType="num">
                                      <p:cBhvr>
                                        <p:cTn id="161" dur="500" fill="hold"/>
                                        <p:tgtEl>
                                          <p:spTgt spid="74"/>
                                        </p:tgtEl>
                                        <p:attrNameLst>
                                          <p:attrName>ppt_w</p:attrName>
                                        </p:attrNameLst>
                                      </p:cBhvr>
                                      <p:tavLst>
                                        <p:tav tm="0">
                                          <p:val>
                                            <p:fltVal val="0"/>
                                          </p:val>
                                        </p:tav>
                                        <p:tav tm="100000">
                                          <p:val>
                                            <p:strVal val="#ppt_w"/>
                                          </p:val>
                                        </p:tav>
                                      </p:tavLst>
                                    </p:anim>
                                    <p:anim calcmode="lin" valueType="num">
                                      <p:cBhvr>
                                        <p:cTn id="162" dur="500" fill="hold"/>
                                        <p:tgtEl>
                                          <p:spTgt spid="74"/>
                                        </p:tgtEl>
                                        <p:attrNameLst>
                                          <p:attrName>ppt_h</p:attrName>
                                        </p:attrNameLst>
                                      </p:cBhvr>
                                      <p:tavLst>
                                        <p:tav tm="0">
                                          <p:val>
                                            <p:fltVal val="0"/>
                                          </p:val>
                                        </p:tav>
                                        <p:tav tm="100000">
                                          <p:val>
                                            <p:strVal val="#ppt_h"/>
                                          </p:val>
                                        </p:tav>
                                      </p:tavLst>
                                    </p:anim>
                                    <p:animEffect transition="in" filter="fade">
                                      <p:cBhvr>
                                        <p:cTn id="163" dur="500"/>
                                        <p:tgtEl>
                                          <p:spTgt spid="74"/>
                                        </p:tgtEl>
                                      </p:cBhvr>
                                    </p:animEffect>
                                  </p:childTnLst>
                                </p:cTn>
                              </p:par>
                            </p:childTnLst>
                          </p:cTn>
                        </p:par>
                        <p:par>
                          <p:cTn id="164" fill="hold">
                            <p:stCondLst>
                              <p:cond delay="22250"/>
                            </p:stCondLst>
                            <p:childTnLst>
                              <p:par>
                                <p:cTn id="165" presetID="22" presetClass="entr" presetSubtype="4" fill="hold" nodeType="afterEffect">
                                  <p:stCondLst>
                                    <p:cond delay="0"/>
                                  </p:stCondLst>
                                  <p:childTnLst>
                                    <p:set>
                                      <p:cBhvr>
                                        <p:cTn id="166" dur="1" fill="hold">
                                          <p:stCondLst>
                                            <p:cond delay="0"/>
                                          </p:stCondLst>
                                        </p:cTn>
                                        <p:tgtEl>
                                          <p:spTgt spid="67"/>
                                        </p:tgtEl>
                                        <p:attrNameLst>
                                          <p:attrName>style.visibility</p:attrName>
                                        </p:attrNameLst>
                                      </p:cBhvr>
                                      <p:to>
                                        <p:strVal val="visible"/>
                                      </p:to>
                                    </p:set>
                                    <p:animEffect transition="in" filter="wipe(down)">
                                      <p:cBhvr>
                                        <p:cTn id="167" dur="1000"/>
                                        <p:tgtEl>
                                          <p:spTgt spid="67"/>
                                        </p:tgtEl>
                                      </p:cBhvr>
                                    </p:animEffect>
                                  </p:childTnLst>
                                </p:cTn>
                              </p:par>
                              <p:par>
                                <p:cTn id="168" presetID="42" presetClass="entr" presetSubtype="0" fill="hold" nodeType="withEffect">
                                  <p:stCondLst>
                                    <p:cond delay="750"/>
                                  </p:stCondLst>
                                  <p:childTnLst>
                                    <p:set>
                                      <p:cBhvr>
                                        <p:cTn id="169" dur="1" fill="hold">
                                          <p:stCondLst>
                                            <p:cond delay="0"/>
                                          </p:stCondLst>
                                        </p:cTn>
                                        <p:tgtEl>
                                          <p:spTgt spid="70"/>
                                        </p:tgtEl>
                                        <p:attrNameLst>
                                          <p:attrName>style.visibility</p:attrName>
                                        </p:attrNameLst>
                                      </p:cBhvr>
                                      <p:to>
                                        <p:strVal val="visible"/>
                                      </p:to>
                                    </p:set>
                                    <p:animEffect transition="in" filter="fade">
                                      <p:cBhvr>
                                        <p:cTn id="170" dur="1000"/>
                                        <p:tgtEl>
                                          <p:spTgt spid="70"/>
                                        </p:tgtEl>
                                      </p:cBhvr>
                                    </p:animEffect>
                                    <p:anim calcmode="lin" valueType="num">
                                      <p:cBhvr>
                                        <p:cTn id="171" dur="1000" fill="hold"/>
                                        <p:tgtEl>
                                          <p:spTgt spid="70"/>
                                        </p:tgtEl>
                                        <p:attrNameLst>
                                          <p:attrName>ppt_x</p:attrName>
                                        </p:attrNameLst>
                                      </p:cBhvr>
                                      <p:tavLst>
                                        <p:tav tm="0">
                                          <p:val>
                                            <p:strVal val="#ppt_x"/>
                                          </p:val>
                                        </p:tav>
                                        <p:tav tm="100000">
                                          <p:val>
                                            <p:strVal val="#ppt_x"/>
                                          </p:val>
                                        </p:tav>
                                      </p:tavLst>
                                    </p:anim>
                                    <p:anim calcmode="lin" valueType="num">
                                      <p:cBhvr>
                                        <p:cTn id="172" dur="1000" fill="hold"/>
                                        <p:tgtEl>
                                          <p:spTgt spid="70"/>
                                        </p:tgtEl>
                                        <p:attrNameLst>
                                          <p:attrName>ppt_y</p:attrName>
                                        </p:attrNameLst>
                                      </p:cBhvr>
                                      <p:tavLst>
                                        <p:tav tm="0">
                                          <p:val>
                                            <p:strVal val="#ppt_y+.1"/>
                                          </p:val>
                                        </p:tav>
                                        <p:tav tm="100000">
                                          <p:val>
                                            <p:strVal val="#ppt_y"/>
                                          </p:val>
                                        </p:tav>
                                      </p:tavLst>
                                    </p:anim>
                                  </p:childTnLst>
                                </p:cTn>
                              </p:par>
                              <p:par>
                                <p:cTn id="173" presetID="42" presetClass="entr" presetSubtype="0" fill="hold" grpId="0" nodeType="withEffect">
                                  <p:stCondLst>
                                    <p:cond delay="750"/>
                                  </p:stCondLst>
                                  <p:childTnLst>
                                    <p:set>
                                      <p:cBhvr>
                                        <p:cTn id="174" dur="1" fill="hold">
                                          <p:stCondLst>
                                            <p:cond delay="0"/>
                                          </p:stCondLst>
                                        </p:cTn>
                                        <p:tgtEl>
                                          <p:spTgt spid="73"/>
                                        </p:tgtEl>
                                        <p:attrNameLst>
                                          <p:attrName>style.visibility</p:attrName>
                                        </p:attrNameLst>
                                      </p:cBhvr>
                                      <p:to>
                                        <p:strVal val="visible"/>
                                      </p:to>
                                    </p:set>
                                    <p:animEffect transition="in" filter="fade">
                                      <p:cBhvr>
                                        <p:cTn id="175" dur="1000"/>
                                        <p:tgtEl>
                                          <p:spTgt spid="73"/>
                                        </p:tgtEl>
                                      </p:cBhvr>
                                    </p:animEffect>
                                    <p:anim calcmode="lin" valueType="num">
                                      <p:cBhvr>
                                        <p:cTn id="176" dur="1000" fill="hold"/>
                                        <p:tgtEl>
                                          <p:spTgt spid="73"/>
                                        </p:tgtEl>
                                        <p:attrNameLst>
                                          <p:attrName>ppt_x</p:attrName>
                                        </p:attrNameLst>
                                      </p:cBhvr>
                                      <p:tavLst>
                                        <p:tav tm="0">
                                          <p:val>
                                            <p:strVal val="#ppt_x"/>
                                          </p:val>
                                        </p:tav>
                                        <p:tav tm="100000">
                                          <p:val>
                                            <p:strVal val="#ppt_x"/>
                                          </p:val>
                                        </p:tav>
                                      </p:tavLst>
                                    </p:anim>
                                    <p:anim calcmode="lin" valueType="num">
                                      <p:cBhvr>
                                        <p:cTn id="177" dur="1000" fill="hold"/>
                                        <p:tgtEl>
                                          <p:spTgt spid="73"/>
                                        </p:tgtEl>
                                        <p:attrNameLst>
                                          <p:attrName>ppt_y</p:attrName>
                                        </p:attrNameLst>
                                      </p:cBhvr>
                                      <p:tavLst>
                                        <p:tav tm="0">
                                          <p:val>
                                            <p:strVal val="#ppt_y+.1"/>
                                          </p:val>
                                        </p:tav>
                                        <p:tav tm="100000">
                                          <p:val>
                                            <p:strVal val="#ppt_y"/>
                                          </p:val>
                                        </p:tav>
                                      </p:tavLst>
                                    </p:anim>
                                  </p:childTnLst>
                                </p:cTn>
                              </p:par>
                            </p:childTnLst>
                          </p:cTn>
                        </p:par>
                        <p:par>
                          <p:cTn id="178" fill="hold">
                            <p:stCondLst>
                              <p:cond delay="24000"/>
                            </p:stCondLst>
                            <p:childTnLst>
                              <p:par>
                                <p:cTn id="179" presetID="21" presetClass="entr" presetSubtype="8" fill="hold" grpId="0" nodeType="afterEffect">
                                  <p:stCondLst>
                                    <p:cond delay="0"/>
                                  </p:stCondLst>
                                  <p:childTnLst>
                                    <p:set>
                                      <p:cBhvr>
                                        <p:cTn id="180" dur="1" fill="hold">
                                          <p:stCondLst>
                                            <p:cond delay="0"/>
                                          </p:stCondLst>
                                        </p:cTn>
                                        <p:tgtEl>
                                          <p:spTgt spid="17"/>
                                        </p:tgtEl>
                                        <p:attrNameLst>
                                          <p:attrName>style.visibility</p:attrName>
                                        </p:attrNameLst>
                                      </p:cBhvr>
                                      <p:to>
                                        <p:strVal val="visible"/>
                                      </p:to>
                                    </p:set>
                                    <p:animEffect transition="in" filter="wheel(8)">
                                      <p:cBhvr>
                                        <p:cTn id="181" dur="2000"/>
                                        <p:tgtEl>
                                          <p:spTgt spid="17"/>
                                        </p:tgtEl>
                                      </p:cBhvr>
                                    </p:animEffect>
                                  </p:childTnLst>
                                </p:cTn>
                              </p:par>
                              <p:par>
                                <p:cTn id="182" presetID="53" presetClass="entr" presetSubtype="16" fill="hold" grpId="0" nodeType="withEffect">
                                  <p:stCondLst>
                                    <p:cond delay="0"/>
                                  </p:stCondLst>
                                  <p:childTnLst>
                                    <p:set>
                                      <p:cBhvr>
                                        <p:cTn id="183" dur="1" fill="hold">
                                          <p:stCondLst>
                                            <p:cond delay="0"/>
                                          </p:stCondLst>
                                        </p:cTn>
                                        <p:tgtEl>
                                          <p:spTgt spid="19"/>
                                        </p:tgtEl>
                                        <p:attrNameLst>
                                          <p:attrName>style.visibility</p:attrName>
                                        </p:attrNameLst>
                                      </p:cBhvr>
                                      <p:to>
                                        <p:strVal val="visible"/>
                                      </p:to>
                                    </p:set>
                                    <p:anim calcmode="lin" valueType="num">
                                      <p:cBhvr>
                                        <p:cTn id="184" dur="1000" fill="hold"/>
                                        <p:tgtEl>
                                          <p:spTgt spid="19"/>
                                        </p:tgtEl>
                                        <p:attrNameLst>
                                          <p:attrName>ppt_w</p:attrName>
                                        </p:attrNameLst>
                                      </p:cBhvr>
                                      <p:tavLst>
                                        <p:tav tm="0">
                                          <p:val>
                                            <p:fltVal val="0"/>
                                          </p:val>
                                        </p:tav>
                                        <p:tav tm="100000">
                                          <p:val>
                                            <p:strVal val="#ppt_w"/>
                                          </p:val>
                                        </p:tav>
                                      </p:tavLst>
                                    </p:anim>
                                    <p:anim calcmode="lin" valueType="num">
                                      <p:cBhvr>
                                        <p:cTn id="185" dur="1000" fill="hold"/>
                                        <p:tgtEl>
                                          <p:spTgt spid="19"/>
                                        </p:tgtEl>
                                        <p:attrNameLst>
                                          <p:attrName>ppt_h</p:attrName>
                                        </p:attrNameLst>
                                      </p:cBhvr>
                                      <p:tavLst>
                                        <p:tav tm="0">
                                          <p:val>
                                            <p:fltVal val="0"/>
                                          </p:val>
                                        </p:tav>
                                        <p:tav tm="100000">
                                          <p:val>
                                            <p:strVal val="#ppt_h"/>
                                          </p:val>
                                        </p:tav>
                                      </p:tavLst>
                                    </p:anim>
                                    <p:animEffect transition="in" filter="fade">
                                      <p:cBhvr>
                                        <p:cTn id="186"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8" grpId="0"/>
      <p:bldP spid="33" grpId="0"/>
      <p:bldP spid="41" grpId="0"/>
      <p:bldP spid="42" grpId="0"/>
      <p:bldP spid="49" grpId="0"/>
      <p:bldP spid="50" grpId="0"/>
      <p:bldP spid="57" grpId="0"/>
      <p:bldP spid="58" grpId="0"/>
      <p:bldP spid="65" grpId="0"/>
      <p:bldP spid="66" grpId="0"/>
      <p:bldP spid="73" grpId="0"/>
      <p:bldP spid="74" grpId="0"/>
      <p:bldP spid="7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1588</TotalTime>
  <Words>1204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313</cp:revision>
  <dcterms:created xsi:type="dcterms:W3CDTF">2016-09-28T22:08:47Z</dcterms:created>
  <dcterms:modified xsi:type="dcterms:W3CDTF">2018-11-06T15:52:02Z</dcterms:modified>
</cp:coreProperties>
</file>