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6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43150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B84334B3-F7F6-42EE-84DE-DEB3B765F909}"/>
              </a:ext>
            </a:extLst>
          </p:cNvPr>
          <p:cNvGrpSpPr/>
          <p:nvPr/>
        </p:nvGrpSpPr>
        <p:grpSpPr>
          <a:xfrm>
            <a:off x="4690872" y="365760"/>
            <a:ext cx="5053867" cy="2359712"/>
            <a:chOff x="4709160" y="365760"/>
            <a:chExt cx="5053867" cy="2359712"/>
          </a:xfrm>
        </p:grpSpPr>
        <p:sp>
          <p:nvSpPr>
            <p:cNvPr id="81" name="Freeform: Shape 80">
              <a:extLst>
                <a:ext uri="{FF2B5EF4-FFF2-40B4-BE49-F238E27FC236}">
                  <a16:creationId xmlns:a16="http://schemas.microsoft.com/office/drawing/2014/main" id="{3A1ABDDA-68CE-46EB-82D5-7C83C9956486}"/>
                </a:ext>
              </a:extLst>
            </p:cNvPr>
            <p:cNvSpPr/>
            <p:nvPr/>
          </p:nvSpPr>
          <p:spPr>
            <a:xfrm>
              <a:off x="8685817" y="736346"/>
              <a:ext cx="847899" cy="1617916"/>
            </a:xfrm>
            <a:custGeom>
              <a:avLst/>
              <a:gdLst>
                <a:gd name="connsiteX0" fmla="*/ 76202 w 685800"/>
                <a:gd name="connsiteY0" fmla="*/ 0 h 1447800"/>
                <a:gd name="connsiteX1" fmla="*/ 304802 w 685800"/>
                <a:gd name="connsiteY1" fmla="*/ 0 h 1447800"/>
                <a:gd name="connsiteX2" fmla="*/ 380998 w 685800"/>
                <a:gd name="connsiteY2" fmla="*/ 0 h 1447800"/>
                <a:gd name="connsiteX3" fmla="*/ 609598 w 685800"/>
                <a:gd name="connsiteY3" fmla="*/ 0 h 1447800"/>
                <a:gd name="connsiteX4" fmla="*/ 685800 w 685800"/>
                <a:gd name="connsiteY4" fmla="*/ 76202 h 1447800"/>
                <a:gd name="connsiteX5" fmla="*/ 685800 w 685800"/>
                <a:gd name="connsiteY5" fmla="*/ 1371598 h 1447800"/>
                <a:gd name="connsiteX6" fmla="*/ 609598 w 685800"/>
                <a:gd name="connsiteY6" fmla="*/ 1447800 h 1447800"/>
                <a:gd name="connsiteX7" fmla="*/ 380998 w 685800"/>
                <a:gd name="connsiteY7" fmla="*/ 1447800 h 1447800"/>
                <a:gd name="connsiteX8" fmla="*/ 304802 w 685800"/>
                <a:gd name="connsiteY8" fmla="*/ 1447800 h 1447800"/>
                <a:gd name="connsiteX9" fmla="*/ 76202 w 685800"/>
                <a:gd name="connsiteY9" fmla="*/ 1447800 h 1447800"/>
                <a:gd name="connsiteX10" fmla="*/ 0 w 685800"/>
                <a:gd name="connsiteY10" fmla="*/ 1371598 h 1447800"/>
                <a:gd name="connsiteX11" fmla="*/ 0 w 685800"/>
                <a:gd name="connsiteY11" fmla="*/ 76202 h 1447800"/>
                <a:gd name="connsiteX12" fmla="*/ 76202 w 685800"/>
                <a:gd name="connsiteY12"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 h="1447800">
                  <a:moveTo>
                    <a:pt x="76202" y="0"/>
                  </a:moveTo>
                  <a:lnTo>
                    <a:pt x="304802" y="0"/>
                  </a:lnTo>
                  <a:lnTo>
                    <a:pt x="380998" y="0"/>
                  </a:lnTo>
                  <a:lnTo>
                    <a:pt x="609598" y="0"/>
                  </a:lnTo>
                  <a:cubicBezTo>
                    <a:pt x="651683" y="0"/>
                    <a:pt x="685800" y="34117"/>
                    <a:pt x="685800" y="76202"/>
                  </a:cubicBezTo>
                  <a:lnTo>
                    <a:pt x="685800" y="1371598"/>
                  </a:lnTo>
                  <a:cubicBezTo>
                    <a:pt x="685800" y="1413683"/>
                    <a:pt x="651683" y="1447800"/>
                    <a:pt x="609598" y="1447800"/>
                  </a:cubicBezTo>
                  <a:lnTo>
                    <a:pt x="380998" y="1447800"/>
                  </a:lnTo>
                  <a:lnTo>
                    <a:pt x="304802" y="1447800"/>
                  </a:lnTo>
                  <a:lnTo>
                    <a:pt x="76202" y="1447800"/>
                  </a:lnTo>
                  <a:cubicBezTo>
                    <a:pt x="34117" y="1447800"/>
                    <a:pt x="0" y="1413683"/>
                    <a:pt x="0" y="1371598"/>
                  </a:cubicBezTo>
                  <a:lnTo>
                    <a:pt x="0" y="76202"/>
                  </a:lnTo>
                  <a:cubicBezTo>
                    <a:pt x="0" y="34117"/>
                    <a:pt x="34117" y="0"/>
                    <a:pt x="76202" y="0"/>
                  </a:cubicBezTo>
                  <a:close/>
                </a:path>
              </a:pathLst>
            </a:custGeom>
            <a:solidFill>
              <a:srgbClr val="C70C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CE9A1BE1-FA61-41BD-9DA9-024F84589906}"/>
                </a:ext>
              </a:extLst>
            </p:cNvPr>
            <p:cNvSpPr/>
            <p:nvPr/>
          </p:nvSpPr>
          <p:spPr>
            <a:xfrm>
              <a:off x="4709160" y="1100296"/>
              <a:ext cx="4813074" cy="931131"/>
            </a:xfrm>
            <a:custGeom>
              <a:avLst/>
              <a:gdLst>
                <a:gd name="connsiteX0" fmla="*/ 246411 w 5143268"/>
                <a:gd name="connsiteY0" fmla="*/ 0 h 995010"/>
                <a:gd name="connsiteX1" fmla="*/ 5143268 w 5143268"/>
                <a:gd name="connsiteY1" fmla="*/ 0 h 995010"/>
                <a:gd name="connsiteX2" fmla="*/ 5143268 w 5143268"/>
                <a:gd name="connsiteY2" fmla="*/ 995010 h 995010"/>
                <a:gd name="connsiteX3" fmla="*/ 0 w 5143268"/>
                <a:gd name="connsiteY3" fmla="*/ 995010 h 995010"/>
              </a:gdLst>
              <a:ahLst/>
              <a:cxnLst>
                <a:cxn ang="0">
                  <a:pos x="connsiteX0" y="connsiteY0"/>
                </a:cxn>
                <a:cxn ang="0">
                  <a:pos x="connsiteX1" y="connsiteY1"/>
                </a:cxn>
                <a:cxn ang="0">
                  <a:pos x="connsiteX2" y="connsiteY2"/>
                </a:cxn>
                <a:cxn ang="0">
                  <a:pos x="connsiteX3" y="connsiteY3"/>
                </a:cxn>
              </a:cxnLst>
              <a:rect l="l" t="t" r="r" b="b"/>
              <a:pathLst>
                <a:path w="5143268" h="995010">
                  <a:moveTo>
                    <a:pt x="246411" y="0"/>
                  </a:moveTo>
                  <a:lnTo>
                    <a:pt x="5143268" y="0"/>
                  </a:lnTo>
                  <a:lnTo>
                    <a:pt x="5143268" y="995010"/>
                  </a:lnTo>
                  <a:lnTo>
                    <a:pt x="0" y="995010"/>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83" name="Group 82">
              <a:extLst>
                <a:ext uri="{FF2B5EF4-FFF2-40B4-BE49-F238E27FC236}">
                  <a16:creationId xmlns:a16="http://schemas.microsoft.com/office/drawing/2014/main" id="{8502E5B8-09EE-4687-9425-C3ACDD619043}"/>
                </a:ext>
              </a:extLst>
            </p:cNvPr>
            <p:cNvGrpSpPr/>
            <p:nvPr/>
          </p:nvGrpSpPr>
          <p:grpSpPr>
            <a:xfrm>
              <a:off x="9167917" y="365760"/>
              <a:ext cx="595110" cy="2359712"/>
              <a:chOff x="7381050" y="581632"/>
              <a:chExt cx="551597" cy="2187173"/>
            </a:xfrm>
            <a:effectLst>
              <a:outerShdw blurRad="63500" sx="102000" sy="102000" algn="ctr" rotWithShape="0">
                <a:prstClr val="black">
                  <a:alpha val="40000"/>
                </a:prstClr>
              </a:outerShdw>
            </a:effectLst>
          </p:grpSpPr>
          <p:sp>
            <p:nvSpPr>
              <p:cNvPr id="84" name="Freeform: Shape 83">
                <a:extLst>
                  <a:ext uri="{FF2B5EF4-FFF2-40B4-BE49-F238E27FC236}">
                    <a16:creationId xmlns:a16="http://schemas.microsoft.com/office/drawing/2014/main" id="{89A76A44-D9D9-470E-A3E6-D051957CFCB6}"/>
                  </a:ext>
                </a:extLst>
              </p:cNvPr>
              <p:cNvSpPr/>
              <p:nvPr/>
            </p:nvSpPr>
            <p:spPr>
              <a:xfrm rot="2941113">
                <a:off x="6930714" y="1033074"/>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39C98F60-6455-4940-8A29-B1DAC7BC8573}"/>
                  </a:ext>
                </a:extLst>
              </p:cNvPr>
              <p:cNvSpPr/>
              <p:nvPr/>
            </p:nvSpPr>
            <p:spPr>
              <a:xfrm rot="18658887" flipV="1">
                <a:off x="6929608" y="1766872"/>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DB201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 name="Group 4">
            <a:extLst>
              <a:ext uri="{FF2B5EF4-FFF2-40B4-BE49-F238E27FC236}">
                <a16:creationId xmlns:a16="http://schemas.microsoft.com/office/drawing/2014/main" id="{F6C312DF-F585-4306-9DBB-B3725D8DDF5E}"/>
              </a:ext>
            </a:extLst>
          </p:cNvPr>
          <p:cNvGrpSpPr/>
          <p:nvPr/>
        </p:nvGrpSpPr>
        <p:grpSpPr>
          <a:xfrm>
            <a:off x="4197096" y="2377440"/>
            <a:ext cx="5013960" cy="2359712"/>
            <a:chOff x="4206240" y="2377440"/>
            <a:chExt cx="5013960" cy="2359712"/>
          </a:xfrm>
        </p:grpSpPr>
        <p:sp>
          <p:nvSpPr>
            <p:cNvPr id="43" name="Freeform: Shape 42">
              <a:extLst>
                <a:ext uri="{FF2B5EF4-FFF2-40B4-BE49-F238E27FC236}">
                  <a16:creationId xmlns:a16="http://schemas.microsoft.com/office/drawing/2014/main" id="{FFACE5C2-F359-48E9-A02E-64B694F144F9}"/>
                </a:ext>
              </a:extLst>
            </p:cNvPr>
            <p:cNvSpPr/>
            <p:nvPr/>
          </p:nvSpPr>
          <p:spPr>
            <a:xfrm>
              <a:off x="8142990" y="2748026"/>
              <a:ext cx="847899" cy="1617916"/>
            </a:xfrm>
            <a:custGeom>
              <a:avLst/>
              <a:gdLst>
                <a:gd name="connsiteX0" fmla="*/ 76202 w 685800"/>
                <a:gd name="connsiteY0" fmla="*/ 0 h 1447800"/>
                <a:gd name="connsiteX1" fmla="*/ 304802 w 685800"/>
                <a:gd name="connsiteY1" fmla="*/ 0 h 1447800"/>
                <a:gd name="connsiteX2" fmla="*/ 380998 w 685800"/>
                <a:gd name="connsiteY2" fmla="*/ 0 h 1447800"/>
                <a:gd name="connsiteX3" fmla="*/ 609598 w 685800"/>
                <a:gd name="connsiteY3" fmla="*/ 0 h 1447800"/>
                <a:gd name="connsiteX4" fmla="*/ 685800 w 685800"/>
                <a:gd name="connsiteY4" fmla="*/ 76202 h 1447800"/>
                <a:gd name="connsiteX5" fmla="*/ 685800 w 685800"/>
                <a:gd name="connsiteY5" fmla="*/ 1371598 h 1447800"/>
                <a:gd name="connsiteX6" fmla="*/ 609598 w 685800"/>
                <a:gd name="connsiteY6" fmla="*/ 1447800 h 1447800"/>
                <a:gd name="connsiteX7" fmla="*/ 380998 w 685800"/>
                <a:gd name="connsiteY7" fmla="*/ 1447800 h 1447800"/>
                <a:gd name="connsiteX8" fmla="*/ 304802 w 685800"/>
                <a:gd name="connsiteY8" fmla="*/ 1447800 h 1447800"/>
                <a:gd name="connsiteX9" fmla="*/ 76202 w 685800"/>
                <a:gd name="connsiteY9" fmla="*/ 1447800 h 1447800"/>
                <a:gd name="connsiteX10" fmla="*/ 0 w 685800"/>
                <a:gd name="connsiteY10" fmla="*/ 1371598 h 1447800"/>
                <a:gd name="connsiteX11" fmla="*/ 0 w 685800"/>
                <a:gd name="connsiteY11" fmla="*/ 76202 h 1447800"/>
                <a:gd name="connsiteX12" fmla="*/ 76202 w 685800"/>
                <a:gd name="connsiteY12"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 h="1447800">
                  <a:moveTo>
                    <a:pt x="76202" y="0"/>
                  </a:moveTo>
                  <a:lnTo>
                    <a:pt x="304802" y="0"/>
                  </a:lnTo>
                  <a:lnTo>
                    <a:pt x="380998" y="0"/>
                  </a:lnTo>
                  <a:lnTo>
                    <a:pt x="609598" y="0"/>
                  </a:lnTo>
                  <a:cubicBezTo>
                    <a:pt x="651683" y="0"/>
                    <a:pt x="685800" y="34117"/>
                    <a:pt x="685800" y="76202"/>
                  </a:cubicBezTo>
                  <a:lnTo>
                    <a:pt x="685800" y="1371598"/>
                  </a:lnTo>
                  <a:cubicBezTo>
                    <a:pt x="685800" y="1413683"/>
                    <a:pt x="651683" y="1447800"/>
                    <a:pt x="609598" y="1447800"/>
                  </a:cubicBezTo>
                  <a:lnTo>
                    <a:pt x="380998" y="1447800"/>
                  </a:lnTo>
                  <a:lnTo>
                    <a:pt x="304802" y="1447800"/>
                  </a:lnTo>
                  <a:lnTo>
                    <a:pt x="76202" y="1447800"/>
                  </a:lnTo>
                  <a:cubicBezTo>
                    <a:pt x="34117" y="1447800"/>
                    <a:pt x="0" y="1413683"/>
                    <a:pt x="0" y="1371598"/>
                  </a:cubicBezTo>
                  <a:lnTo>
                    <a:pt x="0" y="76202"/>
                  </a:lnTo>
                  <a:cubicBezTo>
                    <a:pt x="0" y="34117"/>
                    <a:pt x="34117" y="0"/>
                    <a:pt x="76202" y="0"/>
                  </a:cubicBezTo>
                  <a:close/>
                </a:path>
              </a:pathLst>
            </a:custGeom>
            <a:solidFill>
              <a:srgbClr val="5B6F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Freeform: Shape 59">
              <a:extLst>
                <a:ext uri="{FF2B5EF4-FFF2-40B4-BE49-F238E27FC236}">
                  <a16:creationId xmlns:a16="http://schemas.microsoft.com/office/drawing/2014/main" id="{AC6C4EFF-9164-4B3B-A57D-292C59E03E1D}"/>
                </a:ext>
              </a:extLst>
            </p:cNvPr>
            <p:cNvSpPr/>
            <p:nvPr/>
          </p:nvSpPr>
          <p:spPr>
            <a:xfrm>
              <a:off x="4206240" y="3111976"/>
              <a:ext cx="4813074" cy="931131"/>
            </a:xfrm>
            <a:custGeom>
              <a:avLst/>
              <a:gdLst>
                <a:gd name="connsiteX0" fmla="*/ 246411 w 5143268"/>
                <a:gd name="connsiteY0" fmla="*/ 0 h 995010"/>
                <a:gd name="connsiteX1" fmla="*/ 5143268 w 5143268"/>
                <a:gd name="connsiteY1" fmla="*/ 0 h 995010"/>
                <a:gd name="connsiteX2" fmla="*/ 5143268 w 5143268"/>
                <a:gd name="connsiteY2" fmla="*/ 995010 h 995010"/>
                <a:gd name="connsiteX3" fmla="*/ 0 w 5143268"/>
                <a:gd name="connsiteY3" fmla="*/ 995010 h 995010"/>
              </a:gdLst>
              <a:ahLst/>
              <a:cxnLst>
                <a:cxn ang="0">
                  <a:pos x="connsiteX0" y="connsiteY0"/>
                </a:cxn>
                <a:cxn ang="0">
                  <a:pos x="connsiteX1" y="connsiteY1"/>
                </a:cxn>
                <a:cxn ang="0">
                  <a:pos x="connsiteX2" y="connsiteY2"/>
                </a:cxn>
                <a:cxn ang="0">
                  <a:pos x="connsiteX3" y="connsiteY3"/>
                </a:cxn>
              </a:cxnLst>
              <a:rect l="l" t="t" r="r" b="b"/>
              <a:pathLst>
                <a:path w="5143268" h="995010">
                  <a:moveTo>
                    <a:pt x="246411" y="0"/>
                  </a:moveTo>
                  <a:lnTo>
                    <a:pt x="5143268" y="0"/>
                  </a:lnTo>
                  <a:lnTo>
                    <a:pt x="5143268" y="995010"/>
                  </a:lnTo>
                  <a:lnTo>
                    <a:pt x="0" y="995010"/>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57" name="Group 56">
              <a:extLst>
                <a:ext uri="{FF2B5EF4-FFF2-40B4-BE49-F238E27FC236}">
                  <a16:creationId xmlns:a16="http://schemas.microsoft.com/office/drawing/2014/main" id="{147B6B9E-96FE-4AE6-B823-D615704B607E}"/>
                </a:ext>
              </a:extLst>
            </p:cNvPr>
            <p:cNvGrpSpPr/>
            <p:nvPr/>
          </p:nvGrpSpPr>
          <p:grpSpPr>
            <a:xfrm>
              <a:off x="8625090" y="2377440"/>
              <a:ext cx="595110" cy="2359712"/>
              <a:chOff x="7381050" y="581632"/>
              <a:chExt cx="551597" cy="2187173"/>
            </a:xfrm>
            <a:effectLst>
              <a:outerShdw blurRad="63500" sx="102000" sy="102000" algn="ctr" rotWithShape="0">
                <a:prstClr val="black">
                  <a:alpha val="40000"/>
                </a:prstClr>
              </a:outerShdw>
            </a:effectLst>
          </p:grpSpPr>
          <p:sp>
            <p:nvSpPr>
              <p:cNvPr id="58" name="Freeform: Shape 57">
                <a:extLst>
                  <a:ext uri="{FF2B5EF4-FFF2-40B4-BE49-F238E27FC236}">
                    <a16:creationId xmlns:a16="http://schemas.microsoft.com/office/drawing/2014/main" id="{EE60C97B-D8DE-452E-A786-D1DAABAFE5EF}"/>
                  </a:ext>
                </a:extLst>
              </p:cNvPr>
              <p:cNvSpPr/>
              <p:nvPr/>
            </p:nvSpPr>
            <p:spPr>
              <a:xfrm rot="2941113">
                <a:off x="6930714" y="1033074"/>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A0FECFDB-38F0-4326-818E-2A4951AB4C8D}"/>
                  </a:ext>
                </a:extLst>
              </p:cNvPr>
              <p:cNvSpPr/>
              <p:nvPr/>
            </p:nvSpPr>
            <p:spPr>
              <a:xfrm rot="18658887" flipV="1">
                <a:off x="6929608" y="1766872"/>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6F839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6" name="Group 5">
            <a:extLst>
              <a:ext uri="{FF2B5EF4-FFF2-40B4-BE49-F238E27FC236}">
                <a16:creationId xmlns:a16="http://schemas.microsoft.com/office/drawing/2014/main" id="{5E4C6A58-393C-4819-91B8-CC7B72E3B654}"/>
              </a:ext>
            </a:extLst>
          </p:cNvPr>
          <p:cNvGrpSpPr/>
          <p:nvPr/>
        </p:nvGrpSpPr>
        <p:grpSpPr>
          <a:xfrm>
            <a:off x="3694176" y="4389120"/>
            <a:ext cx="5016656" cy="2359712"/>
            <a:chOff x="3703320" y="4389120"/>
            <a:chExt cx="5016656" cy="2359712"/>
          </a:xfrm>
        </p:grpSpPr>
        <p:sp>
          <p:nvSpPr>
            <p:cNvPr id="75" name="Freeform: Shape 74">
              <a:extLst>
                <a:ext uri="{FF2B5EF4-FFF2-40B4-BE49-F238E27FC236}">
                  <a16:creationId xmlns:a16="http://schemas.microsoft.com/office/drawing/2014/main" id="{6CB8DC97-F8D7-4393-A36A-6AFB79BB39DB}"/>
                </a:ext>
              </a:extLst>
            </p:cNvPr>
            <p:cNvSpPr/>
            <p:nvPr/>
          </p:nvSpPr>
          <p:spPr>
            <a:xfrm>
              <a:off x="7642766" y="4759706"/>
              <a:ext cx="847899" cy="1617916"/>
            </a:xfrm>
            <a:custGeom>
              <a:avLst/>
              <a:gdLst>
                <a:gd name="connsiteX0" fmla="*/ 76202 w 685800"/>
                <a:gd name="connsiteY0" fmla="*/ 0 h 1447800"/>
                <a:gd name="connsiteX1" fmla="*/ 304802 w 685800"/>
                <a:gd name="connsiteY1" fmla="*/ 0 h 1447800"/>
                <a:gd name="connsiteX2" fmla="*/ 380998 w 685800"/>
                <a:gd name="connsiteY2" fmla="*/ 0 h 1447800"/>
                <a:gd name="connsiteX3" fmla="*/ 609598 w 685800"/>
                <a:gd name="connsiteY3" fmla="*/ 0 h 1447800"/>
                <a:gd name="connsiteX4" fmla="*/ 685800 w 685800"/>
                <a:gd name="connsiteY4" fmla="*/ 76202 h 1447800"/>
                <a:gd name="connsiteX5" fmla="*/ 685800 w 685800"/>
                <a:gd name="connsiteY5" fmla="*/ 1371598 h 1447800"/>
                <a:gd name="connsiteX6" fmla="*/ 609598 w 685800"/>
                <a:gd name="connsiteY6" fmla="*/ 1447800 h 1447800"/>
                <a:gd name="connsiteX7" fmla="*/ 380998 w 685800"/>
                <a:gd name="connsiteY7" fmla="*/ 1447800 h 1447800"/>
                <a:gd name="connsiteX8" fmla="*/ 304802 w 685800"/>
                <a:gd name="connsiteY8" fmla="*/ 1447800 h 1447800"/>
                <a:gd name="connsiteX9" fmla="*/ 76202 w 685800"/>
                <a:gd name="connsiteY9" fmla="*/ 1447800 h 1447800"/>
                <a:gd name="connsiteX10" fmla="*/ 0 w 685800"/>
                <a:gd name="connsiteY10" fmla="*/ 1371598 h 1447800"/>
                <a:gd name="connsiteX11" fmla="*/ 0 w 685800"/>
                <a:gd name="connsiteY11" fmla="*/ 76202 h 1447800"/>
                <a:gd name="connsiteX12" fmla="*/ 76202 w 685800"/>
                <a:gd name="connsiteY12"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 h="1447800">
                  <a:moveTo>
                    <a:pt x="76202" y="0"/>
                  </a:moveTo>
                  <a:lnTo>
                    <a:pt x="304802" y="0"/>
                  </a:lnTo>
                  <a:lnTo>
                    <a:pt x="380998" y="0"/>
                  </a:lnTo>
                  <a:lnTo>
                    <a:pt x="609598" y="0"/>
                  </a:lnTo>
                  <a:cubicBezTo>
                    <a:pt x="651683" y="0"/>
                    <a:pt x="685800" y="34117"/>
                    <a:pt x="685800" y="76202"/>
                  </a:cubicBezTo>
                  <a:lnTo>
                    <a:pt x="685800" y="1371598"/>
                  </a:lnTo>
                  <a:cubicBezTo>
                    <a:pt x="685800" y="1413683"/>
                    <a:pt x="651683" y="1447800"/>
                    <a:pt x="609598" y="1447800"/>
                  </a:cubicBezTo>
                  <a:lnTo>
                    <a:pt x="380998" y="1447800"/>
                  </a:lnTo>
                  <a:lnTo>
                    <a:pt x="304802" y="1447800"/>
                  </a:lnTo>
                  <a:lnTo>
                    <a:pt x="76202" y="1447800"/>
                  </a:lnTo>
                  <a:cubicBezTo>
                    <a:pt x="34117" y="1447800"/>
                    <a:pt x="0" y="1413683"/>
                    <a:pt x="0" y="1371598"/>
                  </a:cubicBezTo>
                  <a:lnTo>
                    <a:pt x="0" y="76202"/>
                  </a:lnTo>
                  <a:cubicBezTo>
                    <a:pt x="0" y="34117"/>
                    <a:pt x="34117" y="0"/>
                    <a:pt x="76202" y="0"/>
                  </a:cubicBezTo>
                  <a:close/>
                </a:path>
              </a:pathLst>
            </a:custGeom>
            <a:solidFill>
              <a:srgbClr val="1C2C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Freeform: Shape 75">
              <a:extLst>
                <a:ext uri="{FF2B5EF4-FFF2-40B4-BE49-F238E27FC236}">
                  <a16:creationId xmlns:a16="http://schemas.microsoft.com/office/drawing/2014/main" id="{EF521B39-1EC1-4F96-BF6F-2DD2A3867AC2}"/>
                </a:ext>
              </a:extLst>
            </p:cNvPr>
            <p:cNvSpPr/>
            <p:nvPr/>
          </p:nvSpPr>
          <p:spPr>
            <a:xfrm>
              <a:off x="3703320" y="5123656"/>
              <a:ext cx="4813074" cy="931131"/>
            </a:xfrm>
            <a:custGeom>
              <a:avLst/>
              <a:gdLst>
                <a:gd name="connsiteX0" fmla="*/ 246411 w 5143268"/>
                <a:gd name="connsiteY0" fmla="*/ 0 h 995010"/>
                <a:gd name="connsiteX1" fmla="*/ 5143268 w 5143268"/>
                <a:gd name="connsiteY1" fmla="*/ 0 h 995010"/>
                <a:gd name="connsiteX2" fmla="*/ 5143268 w 5143268"/>
                <a:gd name="connsiteY2" fmla="*/ 995010 h 995010"/>
                <a:gd name="connsiteX3" fmla="*/ 0 w 5143268"/>
                <a:gd name="connsiteY3" fmla="*/ 995010 h 995010"/>
              </a:gdLst>
              <a:ahLst/>
              <a:cxnLst>
                <a:cxn ang="0">
                  <a:pos x="connsiteX0" y="connsiteY0"/>
                </a:cxn>
                <a:cxn ang="0">
                  <a:pos x="connsiteX1" y="connsiteY1"/>
                </a:cxn>
                <a:cxn ang="0">
                  <a:pos x="connsiteX2" y="connsiteY2"/>
                </a:cxn>
                <a:cxn ang="0">
                  <a:pos x="connsiteX3" y="connsiteY3"/>
                </a:cxn>
              </a:cxnLst>
              <a:rect l="l" t="t" r="r" b="b"/>
              <a:pathLst>
                <a:path w="5143268" h="995010">
                  <a:moveTo>
                    <a:pt x="246411" y="0"/>
                  </a:moveTo>
                  <a:lnTo>
                    <a:pt x="5143268" y="0"/>
                  </a:lnTo>
                  <a:lnTo>
                    <a:pt x="5143268" y="995010"/>
                  </a:lnTo>
                  <a:lnTo>
                    <a:pt x="0" y="995010"/>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77" name="Group 76">
              <a:extLst>
                <a:ext uri="{FF2B5EF4-FFF2-40B4-BE49-F238E27FC236}">
                  <a16:creationId xmlns:a16="http://schemas.microsoft.com/office/drawing/2014/main" id="{5CDBF303-5D66-4B08-A49F-3F6FD203D93E}"/>
                </a:ext>
              </a:extLst>
            </p:cNvPr>
            <p:cNvGrpSpPr/>
            <p:nvPr/>
          </p:nvGrpSpPr>
          <p:grpSpPr>
            <a:xfrm>
              <a:off x="8124866" y="4389120"/>
              <a:ext cx="595110" cy="2359712"/>
              <a:chOff x="7381050" y="581632"/>
              <a:chExt cx="551597" cy="2187173"/>
            </a:xfrm>
            <a:effectLst>
              <a:outerShdw blurRad="63500" sx="102000" sy="102000" algn="ctr" rotWithShape="0">
                <a:prstClr val="black">
                  <a:alpha val="40000"/>
                </a:prstClr>
              </a:outerShdw>
            </a:effectLst>
          </p:grpSpPr>
          <p:sp>
            <p:nvSpPr>
              <p:cNvPr id="78" name="Freeform: Shape 77">
                <a:extLst>
                  <a:ext uri="{FF2B5EF4-FFF2-40B4-BE49-F238E27FC236}">
                    <a16:creationId xmlns:a16="http://schemas.microsoft.com/office/drawing/2014/main" id="{2CB5DF28-124F-468F-8A37-700455C0BEAC}"/>
                  </a:ext>
                </a:extLst>
              </p:cNvPr>
              <p:cNvSpPr/>
              <p:nvPr/>
            </p:nvSpPr>
            <p:spPr>
              <a:xfrm rot="2941113">
                <a:off x="6930714" y="1033074"/>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5B01BB60-0C03-44D0-B55C-58932F652CE2}"/>
                  </a:ext>
                </a:extLst>
              </p:cNvPr>
              <p:cNvSpPr/>
              <p:nvPr/>
            </p:nvSpPr>
            <p:spPr>
              <a:xfrm rot="18658887" flipV="1">
                <a:off x="6929608" y="1766872"/>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30405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61" name="Freeform: Shape 60">
            <a:extLst>
              <a:ext uri="{FF2B5EF4-FFF2-40B4-BE49-F238E27FC236}">
                <a16:creationId xmlns:a16="http://schemas.microsoft.com/office/drawing/2014/main" id="{460A0235-C976-4023-A3DA-8D400605F24E}"/>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2">
              <a:lumMod val="10000"/>
              <a:alpha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TextBox 51">
            <a:extLst>
              <a:ext uri="{FF2B5EF4-FFF2-40B4-BE49-F238E27FC236}">
                <a16:creationId xmlns:a16="http://schemas.microsoft.com/office/drawing/2014/main" id="{7CBC87DA-30CD-47B4-BF85-74AB3BC8336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CA94AA9D-7A14-49EB-A230-19374573B24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2" name="Oval 91">
            <a:extLst>
              <a:ext uri="{FF2B5EF4-FFF2-40B4-BE49-F238E27FC236}">
                <a16:creationId xmlns:a16="http://schemas.microsoft.com/office/drawing/2014/main" id="{88F763E2-4F19-49BF-99F4-4015D83CF745}"/>
              </a:ext>
            </a:extLst>
          </p:cNvPr>
          <p:cNvSpPr>
            <a:spLocks noChangeAspect="1"/>
          </p:cNvSpPr>
          <p:nvPr/>
        </p:nvSpPr>
        <p:spPr>
          <a:xfrm>
            <a:off x="5035503" y="1270984"/>
            <a:ext cx="548640" cy="54864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A</a:t>
            </a:r>
          </a:p>
        </p:txBody>
      </p:sp>
      <p:sp>
        <p:nvSpPr>
          <p:cNvPr id="93" name="Oval 92">
            <a:extLst>
              <a:ext uri="{FF2B5EF4-FFF2-40B4-BE49-F238E27FC236}">
                <a16:creationId xmlns:a16="http://schemas.microsoft.com/office/drawing/2014/main" id="{D9DAAAE4-F575-4429-AE0B-18E1B5A6007A}"/>
              </a:ext>
            </a:extLst>
          </p:cNvPr>
          <p:cNvSpPr>
            <a:spLocks noChangeAspect="1"/>
          </p:cNvSpPr>
          <p:nvPr/>
        </p:nvSpPr>
        <p:spPr>
          <a:xfrm>
            <a:off x="4486863" y="3303221"/>
            <a:ext cx="548640" cy="54864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B</a:t>
            </a:r>
          </a:p>
        </p:txBody>
      </p:sp>
      <p:sp>
        <p:nvSpPr>
          <p:cNvPr id="94" name="Oval 93">
            <a:extLst>
              <a:ext uri="{FF2B5EF4-FFF2-40B4-BE49-F238E27FC236}">
                <a16:creationId xmlns:a16="http://schemas.microsoft.com/office/drawing/2014/main" id="{31294F98-90F5-410B-9CEC-A9EDAA8B7BDC}"/>
              </a:ext>
            </a:extLst>
          </p:cNvPr>
          <p:cNvSpPr>
            <a:spLocks noChangeAspect="1"/>
          </p:cNvSpPr>
          <p:nvPr/>
        </p:nvSpPr>
        <p:spPr>
          <a:xfrm>
            <a:off x="3951883" y="5314901"/>
            <a:ext cx="548640" cy="54864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C</a:t>
            </a:r>
          </a:p>
        </p:txBody>
      </p:sp>
      <p:sp>
        <p:nvSpPr>
          <p:cNvPr id="95" name="TextBox 94">
            <a:extLst>
              <a:ext uri="{FF2B5EF4-FFF2-40B4-BE49-F238E27FC236}">
                <a16:creationId xmlns:a16="http://schemas.microsoft.com/office/drawing/2014/main" id="{365C7E2F-8031-4E28-B77E-D1E14CF45832}"/>
              </a:ext>
            </a:extLst>
          </p:cNvPr>
          <p:cNvSpPr txBox="1"/>
          <p:nvPr/>
        </p:nvSpPr>
        <p:spPr>
          <a:xfrm>
            <a:off x="5706733" y="1136503"/>
            <a:ext cx="3403033" cy="892552"/>
          </a:xfrm>
          <a:prstGeom prst="rect">
            <a:avLst/>
          </a:prstGeom>
          <a:noFill/>
        </p:spPr>
        <p:txBody>
          <a:bodyPr wrap="square" rtlCol="0">
            <a:spAutoFit/>
          </a:bodyPr>
          <a:lstStyle/>
          <a:p>
            <a:r>
              <a:rPr lang="en-US" sz="1400" b="1" dirty="0">
                <a:solidFill>
                  <a:srgbClr val="EF3425"/>
                </a:solidFill>
              </a:rPr>
              <a:t>LOREM IPSUM DOLOR</a:t>
            </a:r>
          </a:p>
          <a:p>
            <a:endParaRPr lang="en-US" sz="200" dirty="0">
              <a:solidFill>
                <a:schemeClr val="bg1"/>
              </a:solidFill>
              <a:latin typeface="Candara" panose="020E0502030303020204" pitchFamily="34" charset="0"/>
            </a:endParaRPr>
          </a:p>
          <a:p>
            <a:r>
              <a:rPr lang="en-US" sz="1200" dirty="0">
                <a:solidFill>
                  <a:srgbClr val="585858"/>
                </a:solidFill>
                <a:latin typeface="Candara" panose="020E0502030303020204" pitchFamily="34" charset="0"/>
              </a:rPr>
              <a:t>Lorem ipsum dolor sit amet, consectetur adipiscing elit, sed do eiusmod tempor incididunt ut labore et dolore.</a:t>
            </a:r>
          </a:p>
        </p:txBody>
      </p:sp>
      <p:sp>
        <p:nvSpPr>
          <p:cNvPr id="96" name="TextBox 95">
            <a:extLst>
              <a:ext uri="{FF2B5EF4-FFF2-40B4-BE49-F238E27FC236}">
                <a16:creationId xmlns:a16="http://schemas.microsoft.com/office/drawing/2014/main" id="{872455D4-006E-4F0D-85E7-C7EC899440F8}"/>
              </a:ext>
            </a:extLst>
          </p:cNvPr>
          <p:cNvSpPr txBox="1"/>
          <p:nvPr/>
        </p:nvSpPr>
        <p:spPr>
          <a:xfrm>
            <a:off x="5199740" y="3131265"/>
            <a:ext cx="3403033" cy="892552"/>
          </a:xfrm>
          <a:prstGeom prst="rect">
            <a:avLst/>
          </a:prstGeom>
          <a:noFill/>
        </p:spPr>
        <p:txBody>
          <a:bodyPr wrap="square" rtlCol="0">
            <a:spAutoFit/>
          </a:bodyPr>
          <a:lstStyle/>
          <a:p>
            <a:r>
              <a:rPr lang="en-US" sz="1400" b="1" dirty="0">
                <a:solidFill>
                  <a:srgbClr val="8397B1"/>
                </a:solidFill>
              </a:rPr>
              <a:t>LOREM IPSUM DOLOR</a:t>
            </a:r>
          </a:p>
          <a:p>
            <a:endParaRPr lang="en-US" sz="200" dirty="0">
              <a:solidFill>
                <a:schemeClr val="bg1"/>
              </a:solidFill>
              <a:latin typeface="Candara" panose="020E0502030303020204" pitchFamily="34" charset="0"/>
            </a:endParaRPr>
          </a:p>
          <a:p>
            <a:r>
              <a:rPr lang="en-US" sz="1200" dirty="0">
                <a:solidFill>
                  <a:srgbClr val="585858"/>
                </a:solidFill>
                <a:latin typeface="Candara" panose="020E0502030303020204" pitchFamily="34" charset="0"/>
              </a:rPr>
              <a:t>Lorem ipsum dolor sit amet, consectetur adipiscing elit, sed do eiusmod tempor incididunt ut labore et dolore.</a:t>
            </a:r>
          </a:p>
        </p:txBody>
      </p:sp>
      <p:sp>
        <p:nvSpPr>
          <p:cNvPr id="97" name="TextBox 96">
            <a:extLst>
              <a:ext uri="{FF2B5EF4-FFF2-40B4-BE49-F238E27FC236}">
                <a16:creationId xmlns:a16="http://schemas.microsoft.com/office/drawing/2014/main" id="{6BE508DD-EC50-4921-BDCC-A877B8160189}"/>
              </a:ext>
            </a:extLst>
          </p:cNvPr>
          <p:cNvSpPr txBox="1"/>
          <p:nvPr/>
        </p:nvSpPr>
        <p:spPr>
          <a:xfrm>
            <a:off x="4612129" y="5140740"/>
            <a:ext cx="3403033" cy="892552"/>
          </a:xfrm>
          <a:prstGeom prst="rect">
            <a:avLst/>
          </a:prstGeom>
          <a:noFill/>
        </p:spPr>
        <p:txBody>
          <a:bodyPr wrap="square" rtlCol="0">
            <a:spAutoFit/>
          </a:bodyPr>
          <a:lstStyle/>
          <a:p>
            <a:r>
              <a:rPr lang="en-US" sz="1400" b="1" dirty="0">
                <a:solidFill>
                  <a:srgbClr val="44546B"/>
                </a:solidFill>
              </a:rPr>
              <a:t>LOREM IPSUM DOLOR</a:t>
            </a:r>
          </a:p>
          <a:p>
            <a:endParaRPr lang="en-US" sz="200" dirty="0">
              <a:solidFill>
                <a:schemeClr val="bg1"/>
              </a:solidFill>
              <a:latin typeface="Candara" panose="020E0502030303020204" pitchFamily="34" charset="0"/>
            </a:endParaRPr>
          </a:p>
          <a:p>
            <a:r>
              <a:rPr lang="en-US" sz="1200" dirty="0">
                <a:solidFill>
                  <a:srgbClr val="585858"/>
                </a:solidFill>
                <a:latin typeface="Candara" panose="020E0502030303020204" pitchFamily="34" charset="0"/>
              </a:rPr>
              <a:t>Lorem ipsum dolor sit amet, consectetur adipiscing elit, sed do eiusmod tempor incididunt ut labore et dolore.</a:t>
            </a:r>
          </a:p>
        </p:txBody>
      </p:sp>
      <p:sp>
        <p:nvSpPr>
          <p:cNvPr id="98" name="Text Box 10">
            <a:extLst>
              <a:ext uri="{FF2B5EF4-FFF2-40B4-BE49-F238E27FC236}">
                <a16:creationId xmlns:a16="http://schemas.microsoft.com/office/drawing/2014/main" id="{652FE6B6-8E37-42DF-9F99-9F27E7044D5F}"/>
              </a:ext>
            </a:extLst>
          </p:cNvPr>
          <p:cNvSpPr txBox="1">
            <a:spLocks noChangeArrowheads="1"/>
          </p:cNvSpPr>
          <p:nvPr/>
        </p:nvSpPr>
        <p:spPr bwMode="auto">
          <a:xfrm>
            <a:off x="10436213" y="1100296"/>
            <a:ext cx="1143001" cy="861774"/>
          </a:xfrm>
          <a:prstGeom prst="rect">
            <a:avLst/>
          </a:prstGeom>
          <a:noFill/>
          <a:ln w="9525">
            <a:noFill/>
            <a:miter lim="800000"/>
            <a:headEnd/>
            <a:tailEnd/>
          </a:ln>
        </p:spPr>
        <p:txBody>
          <a:bodyPr wrap="square" lIns="60960" tIns="30480" rIns="60960" bIns="30480">
            <a:spAutoFit/>
          </a:bodyPr>
          <a:lstStyle/>
          <a:p>
            <a:pPr algn="ctr"/>
            <a:r>
              <a:rPr lang="en-US" sz="4000" b="1" spc="100" dirty="0">
                <a:solidFill>
                  <a:schemeClr val="bg1"/>
                </a:solidFill>
                <a:latin typeface="Bernard MT Condensed" panose="02050806060905020404" pitchFamily="18" charset="0"/>
              </a:rPr>
              <a:t>43%</a:t>
            </a:r>
          </a:p>
          <a:p>
            <a:pPr algn="ctr"/>
            <a:r>
              <a:rPr lang="en-US" sz="1200" dirty="0">
                <a:solidFill>
                  <a:schemeClr val="bg1"/>
                </a:solidFill>
              </a:rPr>
              <a:t>LOREM IPSUM</a:t>
            </a:r>
          </a:p>
        </p:txBody>
      </p:sp>
      <p:sp>
        <p:nvSpPr>
          <p:cNvPr id="99" name="Text Box 10">
            <a:extLst>
              <a:ext uri="{FF2B5EF4-FFF2-40B4-BE49-F238E27FC236}">
                <a16:creationId xmlns:a16="http://schemas.microsoft.com/office/drawing/2014/main" id="{C62C6EAB-6D91-4883-8FE2-3F0EEE0B7F9D}"/>
              </a:ext>
            </a:extLst>
          </p:cNvPr>
          <p:cNvSpPr txBox="1">
            <a:spLocks noChangeArrowheads="1"/>
          </p:cNvSpPr>
          <p:nvPr/>
        </p:nvSpPr>
        <p:spPr bwMode="auto">
          <a:xfrm>
            <a:off x="9864712" y="3111976"/>
            <a:ext cx="1143001" cy="861774"/>
          </a:xfrm>
          <a:prstGeom prst="rect">
            <a:avLst/>
          </a:prstGeom>
          <a:noFill/>
          <a:ln w="9525">
            <a:noFill/>
            <a:miter lim="800000"/>
            <a:headEnd/>
            <a:tailEnd/>
          </a:ln>
        </p:spPr>
        <p:txBody>
          <a:bodyPr wrap="square" lIns="60960" tIns="30480" rIns="60960" bIns="30480">
            <a:spAutoFit/>
          </a:bodyPr>
          <a:lstStyle/>
          <a:p>
            <a:pPr algn="ctr"/>
            <a:r>
              <a:rPr lang="en-US" sz="4000" b="1" spc="100" dirty="0">
                <a:solidFill>
                  <a:schemeClr val="bg1"/>
                </a:solidFill>
                <a:latin typeface="Bernard MT Condensed" panose="02050806060905020404" pitchFamily="18" charset="0"/>
              </a:rPr>
              <a:t>33%</a:t>
            </a:r>
          </a:p>
          <a:p>
            <a:pPr algn="ctr"/>
            <a:r>
              <a:rPr lang="en-US" sz="1200" dirty="0">
                <a:solidFill>
                  <a:schemeClr val="bg1"/>
                </a:solidFill>
              </a:rPr>
              <a:t>LOREM IPSUM</a:t>
            </a:r>
          </a:p>
        </p:txBody>
      </p:sp>
      <p:sp>
        <p:nvSpPr>
          <p:cNvPr id="100" name="Text Box 10">
            <a:extLst>
              <a:ext uri="{FF2B5EF4-FFF2-40B4-BE49-F238E27FC236}">
                <a16:creationId xmlns:a16="http://schemas.microsoft.com/office/drawing/2014/main" id="{F7CAFFF8-A12E-40B2-A618-27D0F3857E06}"/>
              </a:ext>
            </a:extLst>
          </p:cNvPr>
          <p:cNvSpPr txBox="1">
            <a:spLocks noChangeArrowheads="1"/>
          </p:cNvSpPr>
          <p:nvPr/>
        </p:nvSpPr>
        <p:spPr bwMode="auto">
          <a:xfrm>
            <a:off x="9401555" y="5097979"/>
            <a:ext cx="1143001" cy="861774"/>
          </a:xfrm>
          <a:prstGeom prst="rect">
            <a:avLst/>
          </a:prstGeom>
          <a:noFill/>
          <a:ln w="9525">
            <a:noFill/>
            <a:miter lim="800000"/>
            <a:headEnd/>
            <a:tailEnd/>
          </a:ln>
        </p:spPr>
        <p:txBody>
          <a:bodyPr wrap="square" lIns="60960" tIns="30480" rIns="60960" bIns="30480">
            <a:spAutoFit/>
          </a:bodyPr>
          <a:lstStyle/>
          <a:p>
            <a:pPr algn="ctr"/>
            <a:r>
              <a:rPr lang="en-US" sz="4000" b="1" spc="100" dirty="0">
                <a:solidFill>
                  <a:schemeClr val="bg1"/>
                </a:solidFill>
                <a:latin typeface="Bernard MT Condensed" panose="02050806060905020404" pitchFamily="18" charset="0"/>
              </a:rPr>
              <a:t>23%</a:t>
            </a:r>
          </a:p>
          <a:p>
            <a:pPr algn="ctr"/>
            <a:r>
              <a:rPr lang="en-US" sz="1200" dirty="0">
                <a:solidFill>
                  <a:schemeClr val="bg1"/>
                </a:solidFill>
              </a:rPr>
              <a:t>LOREM IPSUM</a:t>
            </a:r>
          </a:p>
        </p:txBody>
      </p:sp>
      <p:pic>
        <p:nvPicPr>
          <p:cNvPr id="32" name="Picture 31">
            <a:hlinkClick r:id="rId2"/>
            <a:extLst>
              <a:ext uri="{FF2B5EF4-FFF2-40B4-BE49-F238E27FC236}">
                <a16:creationId xmlns:a16="http://schemas.microsoft.com/office/drawing/2014/main" id="{B5FEB8BA-D98D-4144-9981-532489769D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02080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500"/>
                                        <p:tgtEl>
                                          <p:spTgt spid="5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wipe(left)">
                                      <p:cBhvr>
                                        <p:cTn id="10" dur="500"/>
                                        <p:tgtEl>
                                          <p:spTgt spid="6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52">
                                            <p:txEl>
                                              <p:pRg st="0" end="0"/>
                                            </p:txEl>
                                          </p:spTgt>
                                        </p:tgtEl>
                                        <p:attrNameLst>
                                          <p:attrName>style.visibility</p:attrName>
                                        </p:attrNameLst>
                                      </p:cBhvr>
                                      <p:to>
                                        <p:strVal val="visible"/>
                                      </p:to>
                                    </p:set>
                                    <p:animEffect transition="in" filter="fade">
                                      <p:cBhvr>
                                        <p:cTn id="14" dur="500"/>
                                        <p:tgtEl>
                                          <p:spTgt spid="52">
                                            <p:txEl>
                                              <p:pRg st="0" end="0"/>
                                            </p:txEl>
                                          </p:spTgt>
                                        </p:tgtEl>
                                      </p:cBhvr>
                                    </p:animEffect>
                                    <p:anim calcmode="lin" valueType="num">
                                      <p:cBhvr>
                                        <p:cTn id="15"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52">
                                            <p:txEl>
                                              <p:pRg st="2" end="2"/>
                                            </p:txEl>
                                          </p:spTgt>
                                        </p:tgtEl>
                                        <p:attrNameLst>
                                          <p:attrName>style.visibility</p:attrName>
                                        </p:attrNameLst>
                                      </p:cBhvr>
                                      <p:to>
                                        <p:strVal val="visible"/>
                                      </p:to>
                                    </p:set>
                                    <p:animEffect transition="in" filter="fade">
                                      <p:cBhvr>
                                        <p:cTn id="20" dur="500"/>
                                        <p:tgtEl>
                                          <p:spTgt spid="52">
                                            <p:txEl>
                                              <p:pRg st="2" end="2"/>
                                            </p:txEl>
                                          </p:spTgt>
                                        </p:tgtEl>
                                      </p:cBhvr>
                                    </p:animEffect>
                                    <p:anim calcmode="lin" valueType="num">
                                      <p:cBhvr>
                                        <p:cTn id="21" dur="500" fill="hold"/>
                                        <p:tgtEl>
                                          <p:spTgt spid="5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5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52">
                                            <p:txEl>
                                              <p:pRg st="3" end="3"/>
                                            </p:txEl>
                                          </p:spTgt>
                                        </p:tgtEl>
                                        <p:attrNameLst>
                                          <p:attrName>style.visibility</p:attrName>
                                        </p:attrNameLst>
                                      </p:cBhvr>
                                      <p:to>
                                        <p:strVal val="visible"/>
                                      </p:to>
                                    </p:set>
                                    <p:animEffect transition="in" filter="fade">
                                      <p:cBhvr>
                                        <p:cTn id="26" dur="500"/>
                                        <p:tgtEl>
                                          <p:spTgt spid="52">
                                            <p:txEl>
                                              <p:pRg st="3" end="3"/>
                                            </p:txEl>
                                          </p:spTgt>
                                        </p:tgtEl>
                                      </p:cBhvr>
                                    </p:animEffect>
                                    <p:anim calcmode="lin" valueType="num">
                                      <p:cBhvr>
                                        <p:cTn id="27" dur="5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52">
                                            <p:txEl>
                                              <p:pRg st="5" end="5"/>
                                            </p:txEl>
                                          </p:spTgt>
                                        </p:tgtEl>
                                        <p:attrNameLst>
                                          <p:attrName>style.visibility</p:attrName>
                                        </p:attrNameLst>
                                      </p:cBhvr>
                                      <p:to>
                                        <p:strVal val="visible"/>
                                      </p:to>
                                    </p:set>
                                    <p:animEffect transition="in" filter="fade">
                                      <p:cBhvr>
                                        <p:cTn id="32" dur="500"/>
                                        <p:tgtEl>
                                          <p:spTgt spid="52">
                                            <p:txEl>
                                              <p:pRg st="5" end="5"/>
                                            </p:txEl>
                                          </p:spTgt>
                                        </p:tgtEl>
                                      </p:cBhvr>
                                    </p:animEffect>
                                    <p:anim calcmode="lin" valueType="num">
                                      <p:cBhvr>
                                        <p:cTn id="33" dur="5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52">
                                            <p:txEl>
                                              <p:pRg st="7" end="7"/>
                                            </p:txEl>
                                          </p:spTgt>
                                        </p:tgtEl>
                                        <p:attrNameLst>
                                          <p:attrName>style.visibility</p:attrName>
                                        </p:attrNameLst>
                                      </p:cBhvr>
                                      <p:to>
                                        <p:strVal val="visible"/>
                                      </p:to>
                                    </p:set>
                                    <p:animEffect transition="in" filter="fade">
                                      <p:cBhvr>
                                        <p:cTn id="38" dur="500"/>
                                        <p:tgtEl>
                                          <p:spTgt spid="52">
                                            <p:txEl>
                                              <p:pRg st="7" end="7"/>
                                            </p:txEl>
                                          </p:spTgt>
                                        </p:tgtEl>
                                      </p:cBhvr>
                                    </p:animEffect>
                                    <p:anim calcmode="lin" valueType="num">
                                      <p:cBhvr>
                                        <p:cTn id="39" dur="500" fill="hold"/>
                                        <p:tgtEl>
                                          <p:spTgt spid="52">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52">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52">
                                            <p:txEl>
                                              <p:pRg st="9" end="9"/>
                                            </p:txEl>
                                          </p:spTgt>
                                        </p:tgtEl>
                                        <p:attrNameLst>
                                          <p:attrName>style.visibility</p:attrName>
                                        </p:attrNameLst>
                                      </p:cBhvr>
                                      <p:to>
                                        <p:strVal val="visible"/>
                                      </p:to>
                                    </p:set>
                                    <p:animEffect transition="in" filter="fade">
                                      <p:cBhvr>
                                        <p:cTn id="44" dur="500"/>
                                        <p:tgtEl>
                                          <p:spTgt spid="52">
                                            <p:txEl>
                                              <p:pRg st="9" end="9"/>
                                            </p:txEl>
                                          </p:spTgt>
                                        </p:tgtEl>
                                      </p:cBhvr>
                                    </p:animEffect>
                                    <p:anim calcmode="lin" valueType="num">
                                      <p:cBhvr>
                                        <p:cTn id="45" dur="500" fill="hold"/>
                                        <p:tgtEl>
                                          <p:spTgt spid="52">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52">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 presetClass="entr" presetSubtype="8" fill="hold" nodeType="afterEffect">
                                  <p:stCondLst>
                                    <p:cond delay="0"/>
                                  </p:stCondLst>
                                  <p:childTnLst>
                                    <p:set>
                                      <p:cBhvr>
                                        <p:cTn id="49" dur="1" fill="hold">
                                          <p:stCondLst>
                                            <p:cond delay="0"/>
                                          </p:stCondLst>
                                        </p:cTn>
                                        <p:tgtEl>
                                          <p:spTgt spid="4"/>
                                        </p:tgtEl>
                                        <p:attrNameLst>
                                          <p:attrName>style.visibility</p:attrName>
                                        </p:attrNameLst>
                                      </p:cBhvr>
                                      <p:to>
                                        <p:strVal val="visible"/>
                                      </p:to>
                                    </p:set>
                                    <p:anim calcmode="lin" valueType="num">
                                      <p:cBhvr additive="base">
                                        <p:cTn id="50" dur="500" fill="hold"/>
                                        <p:tgtEl>
                                          <p:spTgt spid="4"/>
                                        </p:tgtEl>
                                        <p:attrNameLst>
                                          <p:attrName>ppt_x</p:attrName>
                                        </p:attrNameLst>
                                      </p:cBhvr>
                                      <p:tavLst>
                                        <p:tav tm="0">
                                          <p:val>
                                            <p:strVal val="0-#ppt_w/2"/>
                                          </p:val>
                                        </p:tav>
                                        <p:tav tm="100000">
                                          <p:val>
                                            <p:strVal val="#ppt_x"/>
                                          </p:val>
                                        </p:tav>
                                      </p:tavLst>
                                    </p:anim>
                                    <p:anim calcmode="lin" valueType="num">
                                      <p:cBhvr additive="base">
                                        <p:cTn id="51" dur="500" fill="hold"/>
                                        <p:tgtEl>
                                          <p:spTgt spid="4"/>
                                        </p:tgtEl>
                                        <p:attrNameLst>
                                          <p:attrName>ppt_y</p:attrName>
                                        </p:attrNameLst>
                                      </p:cBhvr>
                                      <p:tavLst>
                                        <p:tav tm="0">
                                          <p:val>
                                            <p:strVal val="#ppt_y"/>
                                          </p:val>
                                        </p:tav>
                                        <p:tav tm="100000">
                                          <p:val>
                                            <p:strVal val="#ppt_y"/>
                                          </p:val>
                                        </p:tav>
                                      </p:tavLst>
                                    </p:anim>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92"/>
                                        </p:tgtEl>
                                        <p:attrNameLst>
                                          <p:attrName>style.visibility</p:attrName>
                                        </p:attrNameLst>
                                      </p:cBhvr>
                                      <p:to>
                                        <p:strVal val="visible"/>
                                      </p:to>
                                    </p:set>
                                    <p:anim calcmode="lin" valueType="num">
                                      <p:cBhvr>
                                        <p:cTn id="55" dur="500" fill="hold"/>
                                        <p:tgtEl>
                                          <p:spTgt spid="92"/>
                                        </p:tgtEl>
                                        <p:attrNameLst>
                                          <p:attrName>ppt_w</p:attrName>
                                        </p:attrNameLst>
                                      </p:cBhvr>
                                      <p:tavLst>
                                        <p:tav tm="0">
                                          <p:val>
                                            <p:fltVal val="0"/>
                                          </p:val>
                                        </p:tav>
                                        <p:tav tm="100000">
                                          <p:val>
                                            <p:strVal val="#ppt_w"/>
                                          </p:val>
                                        </p:tav>
                                      </p:tavLst>
                                    </p:anim>
                                    <p:anim calcmode="lin" valueType="num">
                                      <p:cBhvr>
                                        <p:cTn id="56" dur="500" fill="hold"/>
                                        <p:tgtEl>
                                          <p:spTgt spid="92"/>
                                        </p:tgtEl>
                                        <p:attrNameLst>
                                          <p:attrName>ppt_h</p:attrName>
                                        </p:attrNameLst>
                                      </p:cBhvr>
                                      <p:tavLst>
                                        <p:tav tm="0">
                                          <p:val>
                                            <p:fltVal val="0"/>
                                          </p:val>
                                        </p:tav>
                                        <p:tav tm="100000">
                                          <p:val>
                                            <p:strVal val="#ppt_h"/>
                                          </p:val>
                                        </p:tav>
                                      </p:tavLst>
                                    </p:anim>
                                    <p:animEffect transition="in" filter="fade">
                                      <p:cBhvr>
                                        <p:cTn id="57" dur="500"/>
                                        <p:tgtEl>
                                          <p:spTgt spid="92"/>
                                        </p:tgtEl>
                                      </p:cBhvr>
                                    </p:animEffect>
                                  </p:childTnLst>
                                </p:cTn>
                              </p:par>
                            </p:childTnLst>
                          </p:cTn>
                        </p:par>
                        <p:par>
                          <p:cTn id="58" fill="hold">
                            <p:stCondLst>
                              <p:cond delay="4500"/>
                            </p:stCondLst>
                            <p:childTnLst>
                              <p:par>
                                <p:cTn id="59" presetID="22" presetClass="entr" presetSubtype="8" fill="hold" grpId="0" nodeType="afterEffect">
                                  <p:stCondLst>
                                    <p:cond delay="0"/>
                                  </p:stCondLst>
                                  <p:childTnLst>
                                    <p:set>
                                      <p:cBhvr>
                                        <p:cTn id="60" dur="1" fill="hold">
                                          <p:stCondLst>
                                            <p:cond delay="0"/>
                                          </p:stCondLst>
                                        </p:cTn>
                                        <p:tgtEl>
                                          <p:spTgt spid="95"/>
                                        </p:tgtEl>
                                        <p:attrNameLst>
                                          <p:attrName>style.visibility</p:attrName>
                                        </p:attrNameLst>
                                      </p:cBhvr>
                                      <p:to>
                                        <p:strVal val="visible"/>
                                      </p:to>
                                    </p:set>
                                    <p:animEffect transition="in" filter="wipe(left)">
                                      <p:cBhvr>
                                        <p:cTn id="61" dur="500"/>
                                        <p:tgtEl>
                                          <p:spTgt spid="95"/>
                                        </p:tgtEl>
                                      </p:cBhvr>
                                    </p:animEffect>
                                  </p:childTnLst>
                                </p:cTn>
                              </p:par>
                            </p:childTnLst>
                          </p:cTn>
                        </p:par>
                        <p:par>
                          <p:cTn id="62" fill="hold">
                            <p:stCondLst>
                              <p:cond delay="5000"/>
                            </p:stCondLst>
                            <p:childTnLst>
                              <p:par>
                                <p:cTn id="63" presetID="53" presetClass="entr" presetSubtype="16" fill="hold" grpId="0" nodeType="afterEffect">
                                  <p:stCondLst>
                                    <p:cond delay="0"/>
                                  </p:stCondLst>
                                  <p:childTnLst>
                                    <p:set>
                                      <p:cBhvr>
                                        <p:cTn id="64" dur="1" fill="hold">
                                          <p:stCondLst>
                                            <p:cond delay="0"/>
                                          </p:stCondLst>
                                        </p:cTn>
                                        <p:tgtEl>
                                          <p:spTgt spid="98"/>
                                        </p:tgtEl>
                                        <p:attrNameLst>
                                          <p:attrName>style.visibility</p:attrName>
                                        </p:attrNameLst>
                                      </p:cBhvr>
                                      <p:to>
                                        <p:strVal val="visible"/>
                                      </p:to>
                                    </p:set>
                                    <p:anim calcmode="lin" valueType="num">
                                      <p:cBhvr>
                                        <p:cTn id="65" dur="500" fill="hold"/>
                                        <p:tgtEl>
                                          <p:spTgt spid="98"/>
                                        </p:tgtEl>
                                        <p:attrNameLst>
                                          <p:attrName>ppt_w</p:attrName>
                                        </p:attrNameLst>
                                      </p:cBhvr>
                                      <p:tavLst>
                                        <p:tav tm="0">
                                          <p:val>
                                            <p:fltVal val="0"/>
                                          </p:val>
                                        </p:tav>
                                        <p:tav tm="100000">
                                          <p:val>
                                            <p:strVal val="#ppt_w"/>
                                          </p:val>
                                        </p:tav>
                                      </p:tavLst>
                                    </p:anim>
                                    <p:anim calcmode="lin" valueType="num">
                                      <p:cBhvr>
                                        <p:cTn id="66" dur="500" fill="hold"/>
                                        <p:tgtEl>
                                          <p:spTgt spid="98"/>
                                        </p:tgtEl>
                                        <p:attrNameLst>
                                          <p:attrName>ppt_h</p:attrName>
                                        </p:attrNameLst>
                                      </p:cBhvr>
                                      <p:tavLst>
                                        <p:tav tm="0">
                                          <p:val>
                                            <p:fltVal val="0"/>
                                          </p:val>
                                        </p:tav>
                                        <p:tav tm="100000">
                                          <p:val>
                                            <p:strVal val="#ppt_h"/>
                                          </p:val>
                                        </p:tav>
                                      </p:tavLst>
                                    </p:anim>
                                    <p:animEffect transition="in" filter="fade">
                                      <p:cBhvr>
                                        <p:cTn id="67" dur="500"/>
                                        <p:tgtEl>
                                          <p:spTgt spid="98"/>
                                        </p:tgtEl>
                                      </p:cBhvr>
                                    </p:animEffect>
                                  </p:childTnLst>
                                </p:cTn>
                              </p:par>
                            </p:childTnLst>
                          </p:cTn>
                        </p:par>
                        <p:par>
                          <p:cTn id="68" fill="hold">
                            <p:stCondLst>
                              <p:cond delay="5500"/>
                            </p:stCondLst>
                            <p:childTnLst>
                              <p:par>
                                <p:cTn id="69" presetID="2" presetClass="entr" presetSubtype="8" fill="hold" nodeType="afterEffect">
                                  <p:stCondLst>
                                    <p:cond delay="0"/>
                                  </p:stCondLst>
                                  <p:childTnLst>
                                    <p:set>
                                      <p:cBhvr>
                                        <p:cTn id="70" dur="1" fill="hold">
                                          <p:stCondLst>
                                            <p:cond delay="0"/>
                                          </p:stCondLst>
                                        </p:cTn>
                                        <p:tgtEl>
                                          <p:spTgt spid="5"/>
                                        </p:tgtEl>
                                        <p:attrNameLst>
                                          <p:attrName>style.visibility</p:attrName>
                                        </p:attrNameLst>
                                      </p:cBhvr>
                                      <p:to>
                                        <p:strVal val="visible"/>
                                      </p:to>
                                    </p:set>
                                    <p:anim calcmode="lin" valueType="num">
                                      <p:cBhvr additive="base">
                                        <p:cTn id="71" dur="500" fill="hold"/>
                                        <p:tgtEl>
                                          <p:spTgt spid="5"/>
                                        </p:tgtEl>
                                        <p:attrNameLst>
                                          <p:attrName>ppt_x</p:attrName>
                                        </p:attrNameLst>
                                      </p:cBhvr>
                                      <p:tavLst>
                                        <p:tav tm="0">
                                          <p:val>
                                            <p:strVal val="0-#ppt_w/2"/>
                                          </p:val>
                                        </p:tav>
                                        <p:tav tm="100000">
                                          <p:val>
                                            <p:strVal val="#ppt_x"/>
                                          </p:val>
                                        </p:tav>
                                      </p:tavLst>
                                    </p:anim>
                                    <p:anim calcmode="lin" valueType="num">
                                      <p:cBhvr additive="base">
                                        <p:cTn id="72" dur="500" fill="hold"/>
                                        <p:tgtEl>
                                          <p:spTgt spid="5"/>
                                        </p:tgtEl>
                                        <p:attrNameLst>
                                          <p:attrName>ppt_y</p:attrName>
                                        </p:attrNameLst>
                                      </p:cBhvr>
                                      <p:tavLst>
                                        <p:tav tm="0">
                                          <p:val>
                                            <p:strVal val="#ppt_y"/>
                                          </p:val>
                                        </p:tav>
                                        <p:tav tm="100000">
                                          <p:val>
                                            <p:strVal val="#ppt_y"/>
                                          </p:val>
                                        </p:tav>
                                      </p:tavLst>
                                    </p:anim>
                                  </p:childTnLst>
                                </p:cTn>
                              </p:par>
                            </p:childTnLst>
                          </p:cTn>
                        </p:par>
                        <p:par>
                          <p:cTn id="73" fill="hold">
                            <p:stCondLst>
                              <p:cond delay="6000"/>
                            </p:stCondLst>
                            <p:childTnLst>
                              <p:par>
                                <p:cTn id="74" presetID="53" presetClass="entr" presetSubtype="16" fill="hold" grpId="0" nodeType="afterEffect">
                                  <p:stCondLst>
                                    <p:cond delay="0"/>
                                  </p:stCondLst>
                                  <p:childTnLst>
                                    <p:set>
                                      <p:cBhvr>
                                        <p:cTn id="75" dur="1" fill="hold">
                                          <p:stCondLst>
                                            <p:cond delay="0"/>
                                          </p:stCondLst>
                                        </p:cTn>
                                        <p:tgtEl>
                                          <p:spTgt spid="93"/>
                                        </p:tgtEl>
                                        <p:attrNameLst>
                                          <p:attrName>style.visibility</p:attrName>
                                        </p:attrNameLst>
                                      </p:cBhvr>
                                      <p:to>
                                        <p:strVal val="visible"/>
                                      </p:to>
                                    </p:set>
                                    <p:anim calcmode="lin" valueType="num">
                                      <p:cBhvr>
                                        <p:cTn id="76" dur="500" fill="hold"/>
                                        <p:tgtEl>
                                          <p:spTgt spid="93"/>
                                        </p:tgtEl>
                                        <p:attrNameLst>
                                          <p:attrName>ppt_w</p:attrName>
                                        </p:attrNameLst>
                                      </p:cBhvr>
                                      <p:tavLst>
                                        <p:tav tm="0">
                                          <p:val>
                                            <p:fltVal val="0"/>
                                          </p:val>
                                        </p:tav>
                                        <p:tav tm="100000">
                                          <p:val>
                                            <p:strVal val="#ppt_w"/>
                                          </p:val>
                                        </p:tav>
                                      </p:tavLst>
                                    </p:anim>
                                    <p:anim calcmode="lin" valueType="num">
                                      <p:cBhvr>
                                        <p:cTn id="77" dur="500" fill="hold"/>
                                        <p:tgtEl>
                                          <p:spTgt spid="93"/>
                                        </p:tgtEl>
                                        <p:attrNameLst>
                                          <p:attrName>ppt_h</p:attrName>
                                        </p:attrNameLst>
                                      </p:cBhvr>
                                      <p:tavLst>
                                        <p:tav tm="0">
                                          <p:val>
                                            <p:fltVal val="0"/>
                                          </p:val>
                                        </p:tav>
                                        <p:tav tm="100000">
                                          <p:val>
                                            <p:strVal val="#ppt_h"/>
                                          </p:val>
                                        </p:tav>
                                      </p:tavLst>
                                    </p:anim>
                                    <p:animEffect transition="in" filter="fade">
                                      <p:cBhvr>
                                        <p:cTn id="78" dur="500"/>
                                        <p:tgtEl>
                                          <p:spTgt spid="93"/>
                                        </p:tgtEl>
                                      </p:cBhvr>
                                    </p:animEffect>
                                  </p:childTnLst>
                                </p:cTn>
                              </p:par>
                            </p:childTnLst>
                          </p:cTn>
                        </p:par>
                        <p:par>
                          <p:cTn id="79" fill="hold">
                            <p:stCondLst>
                              <p:cond delay="6500"/>
                            </p:stCondLst>
                            <p:childTnLst>
                              <p:par>
                                <p:cTn id="80" presetID="22" presetClass="entr" presetSubtype="8" fill="hold" grpId="0" nodeType="afterEffect">
                                  <p:stCondLst>
                                    <p:cond delay="0"/>
                                  </p:stCondLst>
                                  <p:childTnLst>
                                    <p:set>
                                      <p:cBhvr>
                                        <p:cTn id="81" dur="1" fill="hold">
                                          <p:stCondLst>
                                            <p:cond delay="0"/>
                                          </p:stCondLst>
                                        </p:cTn>
                                        <p:tgtEl>
                                          <p:spTgt spid="96"/>
                                        </p:tgtEl>
                                        <p:attrNameLst>
                                          <p:attrName>style.visibility</p:attrName>
                                        </p:attrNameLst>
                                      </p:cBhvr>
                                      <p:to>
                                        <p:strVal val="visible"/>
                                      </p:to>
                                    </p:set>
                                    <p:animEffect transition="in" filter="wipe(left)">
                                      <p:cBhvr>
                                        <p:cTn id="82" dur="500"/>
                                        <p:tgtEl>
                                          <p:spTgt spid="96"/>
                                        </p:tgtEl>
                                      </p:cBhvr>
                                    </p:animEffect>
                                  </p:childTnLst>
                                </p:cTn>
                              </p:par>
                            </p:childTnLst>
                          </p:cTn>
                        </p:par>
                        <p:par>
                          <p:cTn id="83" fill="hold">
                            <p:stCondLst>
                              <p:cond delay="7000"/>
                            </p:stCondLst>
                            <p:childTnLst>
                              <p:par>
                                <p:cTn id="84" presetID="53" presetClass="entr" presetSubtype="16" fill="hold" grpId="0" nodeType="afterEffect">
                                  <p:stCondLst>
                                    <p:cond delay="0"/>
                                  </p:stCondLst>
                                  <p:childTnLst>
                                    <p:set>
                                      <p:cBhvr>
                                        <p:cTn id="85" dur="1" fill="hold">
                                          <p:stCondLst>
                                            <p:cond delay="0"/>
                                          </p:stCondLst>
                                        </p:cTn>
                                        <p:tgtEl>
                                          <p:spTgt spid="99"/>
                                        </p:tgtEl>
                                        <p:attrNameLst>
                                          <p:attrName>style.visibility</p:attrName>
                                        </p:attrNameLst>
                                      </p:cBhvr>
                                      <p:to>
                                        <p:strVal val="visible"/>
                                      </p:to>
                                    </p:set>
                                    <p:anim calcmode="lin" valueType="num">
                                      <p:cBhvr>
                                        <p:cTn id="86" dur="500" fill="hold"/>
                                        <p:tgtEl>
                                          <p:spTgt spid="99"/>
                                        </p:tgtEl>
                                        <p:attrNameLst>
                                          <p:attrName>ppt_w</p:attrName>
                                        </p:attrNameLst>
                                      </p:cBhvr>
                                      <p:tavLst>
                                        <p:tav tm="0">
                                          <p:val>
                                            <p:fltVal val="0"/>
                                          </p:val>
                                        </p:tav>
                                        <p:tav tm="100000">
                                          <p:val>
                                            <p:strVal val="#ppt_w"/>
                                          </p:val>
                                        </p:tav>
                                      </p:tavLst>
                                    </p:anim>
                                    <p:anim calcmode="lin" valueType="num">
                                      <p:cBhvr>
                                        <p:cTn id="87" dur="500" fill="hold"/>
                                        <p:tgtEl>
                                          <p:spTgt spid="99"/>
                                        </p:tgtEl>
                                        <p:attrNameLst>
                                          <p:attrName>ppt_h</p:attrName>
                                        </p:attrNameLst>
                                      </p:cBhvr>
                                      <p:tavLst>
                                        <p:tav tm="0">
                                          <p:val>
                                            <p:fltVal val="0"/>
                                          </p:val>
                                        </p:tav>
                                        <p:tav tm="100000">
                                          <p:val>
                                            <p:strVal val="#ppt_h"/>
                                          </p:val>
                                        </p:tav>
                                      </p:tavLst>
                                    </p:anim>
                                    <p:animEffect transition="in" filter="fade">
                                      <p:cBhvr>
                                        <p:cTn id="88" dur="500"/>
                                        <p:tgtEl>
                                          <p:spTgt spid="99"/>
                                        </p:tgtEl>
                                      </p:cBhvr>
                                    </p:animEffect>
                                  </p:childTnLst>
                                </p:cTn>
                              </p:par>
                            </p:childTnLst>
                          </p:cTn>
                        </p:par>
                        <p:par>
                          <p:cTn id="89" fill="hold">
                            <p:stCondLst>
                              <p:cond delay="7500"/>
                            </p:stCondLst>
                            <p:childTnLst>
                              <p:par>
                                <p:cTn id="90" presetID="2" presetClass="entr" presetSubtype="8" fill="hold" nodeType="afterEffect">
                                  <p:stCondLst>
                                    <p:cond delay="0"/>
                                  </p:stCondLst>
                                  <p:childTnLst>
                                    <p:set>
                                      <p:cBhvr>
                                        <p:cTn id="91" dur="1" fill="hold">
                                          <p:stCondLst>
                                            <p:cond delay="0"/>
                                          </p:stCondLst>
                                        </p:cTn>
                                        <p:tgtEl>
                                          <p:spTgt spid="6"/>
                                        </p:tgtEl>
                                        <p:attrNameLst>
                                          <p:attrName>style.visibility</p:attrName>
                                        </p:attrNameLst>
                                      </p:cBhvr>
                                      <p:to>
                                        <p:strVal val="visible"/>
                                      </p:to>
                                    </p:set>
                                    <p:anim calcmode="lin" valueType="num">
                                      <p:cBhvr additive="base">
                                        <p:cTn id="92" dur="500" fill="hold"/>
                                        <p:tgtEl>
                                          <p:spTgt spid="6"/>
                                        </p:tgtEl>
                                        <p:attrNameLst>
                                          <p:attrName>ppt_x</p:attrName>
                                        </p:attrNameLst>
                                      </p:cBhvr>
                                      <p:tavLst>
                                        <p:tav tm="0">
                                          <p:val>
                                            <p:strVal val="0-#ppt_w/2"/>
                                          </p:val>
                                        </p:tav>
                                        <p:tav tm="100000">
                                          <p:val>
                                            <p:strVal val="#ppt_x"/>
                                          </p:val>
                                        </p:tav>
                                      </p:tavLst>
                                    </p:anim>
                                    <p:anim calcmode="lin" valueType="num">
                                      <p:cBhvr additive="base">
                                        <p:cTn id="93" dur="500" fill="hold"/>
                                        <p:tgtEl>
                                          <p:spTgt spid="6"/>
                                        </p:tgtEl>
                                        <p:attrNameLst>
                                          <p:attrName>ppt_y</p:attrName>
                                        </p:attrNameLst>
                                      </p:cBhvr>
                                      <p:tavLst>
                                        <p:tav tm="0">
                                          <p:val>
                                            <p:strVal val="#ppt_y"/>
                                          </p:val>
                                        </p:tav>
                                        <p:tav tm="100000">
                                          <p:val>
                                            <p:strVal val="#ppt_y"/>
                                          </p:val>
                                        </p:tav>
                                      </p:tavLst>
                                    </p:anim>
                                  </p:childTnLst>
                                </p:cTn>
                              </p:par>
                            </p:childTnLst>
                          </p:cTn>
                        </p:par>
                        <p:par>
                          <p:cTn id="94" fill="hold">
                            <p:stCondLst>
                              <p:cond delay="8000"/>
                            </p:stCondLst>
                            <p:childTnLst>
                              <p:par>
                                <p:cTn id="95" presetID="53" presetClass="entr" presetSubtype="16" fill="hold" grpId="0" nodeType="afterEffect">
                                  <p:stCondLst>
                                    <p:cond delay="0"/>
                                  </p:stCondLst>
                                  <p:childTnLst>
                                    <p:set>
                                      <p:cBhvr>
                                        <p:cTn id="96" dur="1" fill="hold">
                                          <p:stCondLst>
                                            <p:cond delay="0"/>
                                          </p:stCondLst>
                                        </p:cTn>
                                        <p:tgtEl>
                                          <p:spTgt spid="94"/>
                                        </p:tgtEl>
                                        <p:attrNameLst>
                                          <p:attrName>style.visibility</p:attrName>
                                        </p:attrNameLst>
                                      </p:cBhvr>
                                      <p:to>
                                        <p:strVal val="visible"/>
                                      </p:to>
                                    </p:set>
                                    <p:anim calcmode="lin" valueType="num">
                                      <p:cBhvr>
                                        <p:cTn id="97" dur="500" fill="hold"/>
                                        <p:tgtEl>
                                          <p:spTgt spid="94"/>
                                        </p:tgtEl>
                                        <p:attrNameLst>
                                          <p:attrName>ppt_w</p:attrName>
                                        </p:attrNameLst>
                                      </p:cBhvr>
                                      <p:tavLst>
                                        <p:tav tm="0">
                                          <p:val>
                                            <p:fltVal val="0"/>
                                          </p:val>
                                        </p:tav>
                                        <p:tav tm="100000">
                                          <p:val>
                                            <p:strVal val="#ppt_w"/>
                                          </p:val>
                                        </p:tav>
                                      </p:tavLst>
                                    </p:anim>
                                    <p:anim calcmode="lin" valueType="num">
                                      <p:cBhvr>
                                        <p:cTn id="98" dur="500" fill="hold"/>
                                        <p:tgtEl>
                                          <p:spTgt spid="94"/>
                                        </p:tgtEl>
                                        <p:attrNameLst>
                                          <p:attrName>ppt_h</p:attrName>
                                        </p:attrNameLst>
                                      </p:cBhvr>
                                      <p:tavLst>
                                        <p:tav tm="0">
                                          <p:val>
                                            <p:fltVal val="0"/>
                                          </p:val>
                                        </p:tav>
                                        <p:tav tm="100000">
                                          <p:val>
                                            <p:strVal val="#ppt_h"/>
                                          </p:val>
                                        </p:tav>
                                      </p:tavLst>
                                    </p:anim>
                                    <p:animEffect transition="in" filter="fade">
                                      <p:cBhvr>
                                        <p:cTn id="99" dur="500"/>
                                        <p:tgtEl>
                                          <p:spTgt spid="94"/>
                                        </p:tgtEl>
                                      </p:cBhvr>
                                    </p:animEffect>
                                  </p:childTnLst>
                                </p:cTn>
                              </p:par>
                            </p:childTnLst>
                          </p:cTn>
                        </p:par>
                        <p:par>
                          <p:cTn id="100" fill="hold">
                            <p:stCondLst>
                              <p:cond delay="8500"/>
                            </p:stCondLst>
                            <p:childTnLst>
                              <p:par>
                                <p:cTn id="101" presetID="22" presetClass="entr" presetSubtype="8" fill="hold" grpId="0" nodeType="afterEffect">
                                  <p:stCondLst>
                                    <p:cond delay="0"/>
                                  </p:stCondLst>
                                  <p:childTnLst>
                                    <p:set>
                                      <p:cBhvr>
                                        <p:cTn id="102" dur="1" fill="hold">
                                          <p:stCondLst>
                                            <p:cond delay="0"/>
                                          </p:stCondLst>
                                        </p:cTn>
                                        <p:tgtEl>
                                          <p:spTgt spid="97"/>
                                        </p:tgtEl>
                                        <p:attrNameLst>
                                          <p:attrName>style.visibility</p:attrName>
                                        </p:attrNameLst>
                                      </p:cBhvr>
                                      <p:to>
                                        <p:strVal val="visible"/>
                                      </p:to>
                                    </p:set>
                                    <p:animEffect transition="in" filter="wipe(left)">
                                      <p:cBhvr>
                                        <p:cTn id="103" dur="500"/>
                                        <p:tgtEl>
                                          <p:spTgt spid="97"/>
                                        </p:tgtEl>
                                      </p:cBhvr>
                                    </p:animEffect>
                                  </p:childTnLst>
                                </p:cTn>
                              </p:par>
                            </p:childTnLst>
                          </p:cTn>
                        </p:par>
                        <p:par>
                          <p:cTn id="104" fill="hold">
                            <p:stCondLst>
                              <p:cond delay="9000"/>
                            </p:stCondLst>
                            <p:childTnLst>
                              <p:par>
                                <p:cTn id="105" presetID="53" presetClass="entr" presetSubtype="16" fill="hold" grpId="0" nodeType="afterEffect">
                                  <p:stCondLst>
                                    <p:cond delay="0"/>
                                  </p:stCondLst>
                                  <p:childTnLst>
                                    <p:set>
                                      <p:cBhvr>
                                        <p:cTn id="106" dur="1" fill="hold">
                                          <p:stCondLst>
                                            <p:cond delay="0"/>
                                          </p:stCondLst>
                                        </p:cTn>
                                        <p:tgtEl>
                                          <p:spTgt spid="100"/>
                                        </p:tgtEl>
                                        <p:attrNameLst>
                                          <p:attrName>style.visibility</p:attrName>
                                        </p:attrNameLst>
                                      </p:cBhvr>
                                      <p:to>
                                        <p:strVal val="visible"/>
                                      </p:to>
                                    </p:set>
                                    <p:anim calcmode="lin" valueType="num">
                                      <p:cBhvr>
                                        <p:cTn id="107" dur="500" fill="hold"/>
                                        <p:tgtEl>
                                          <p:spTgt spid="100"/>
                                        </p:tgtEl>
                                        <p:attrNameLst>
                                          <p:attrName>ppt_w</p:attrName>
                                        </p:attrNameLst>
                                      </p:cBhvr>
                                      <p:tavLst>
                                        <p:tav tm="0">
                                          <p:val>
                                            <p:fltVal val="0"/>
                                          </p:val>
                                        </p:tav>
                                        <p:tav tm="100000">
                                          <p:val>
                                            <p:strVal val="#ppt_w"/>
                                          </p:val>
                                        </p:tav>
                                      </p:tavLst>
                                    </p:anim>
                                    <p:anim calcmode="lin" valueType="num">
                                      <p:cBhvr>
                                        <p:cTn id="108" dur="500" fill="hold"/>
                                        <p:tgtEl>
                                          <p:spTgt spid="100"/>
                                        </p:tgtEl>
                                        <p:attrNameLst>
                                          <p:attrName>ppt_h</p:attrName>
                                        </p:attrNameLst>
                                      </p:cBhvr>
                                      <p:tavLst>
                                        <p:tav tm="0">
                                          <p:val>
                                            <p:fltVal val="0"/>
                                          </p:val>
                                        </p:tav>
                                        <p:tav tm="100000">
                                          <p:val>
                                            <p:strVal val="#ppt_h"/>
                                          </p:val>
                                        </p:tav>
                                      </p:tavLst>
                                    </p:anim>
                                    <p:animEffect transition="in" filter="fade">
                                      <p:cBhvr>
                                        <p:cTn id="109"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52" grpId="0" build="p"/>
      <p:bldP spid="53" grpId="0"/>
      <p:bldP spid="92" grpId="0" animBg="1"/>
      <p:bldP spid="93" grpId="0" animBg="1"/>
      <p:bldP spid="94" grpId="0" animBg="1"/>
      <p:bldP spid="95" grpId="0"/>
      <p:bldP spid="96" grpId="0"/>
      <p:bldP spid="97" grpId="0"/>
      <p:bldP spid="98" grpId="0"/>
      <p:bldP spid="99" grpId="0"/>
      <p:bldP spid="10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1379</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2018-11-06T15:49:26Z</dcterms:modified>
</cp:coreProperties>
</file>