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96"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039713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267">
            <a:extLst>
              <a:ext uri="{FF2B5EF4-FFF2-40B4-BE49-F238E27FC236}">
                <a16:creationId xmlns:a16="http://schemas.microsoft.com/office/drawing/2014/main" id="{EA433DCF-684F-4014-80DA-56B9C28E5D39}"/>
              </a:ext>
            </a:extLst>
          </p:cNvPr>
          <p:cNvSpPr>
            <a:spLocks noChangeAspect="1"/>
          </p:cNvSpPr>
          <p:nvPr/>
        </p:nvSpPr>
        <p:spPr>
          <a:xfrm flipH="1">
            <a:off x="757354" y="3593046"/>
            <a:ext cx="939709" cy="175440"/>
          </a:xfrm>
          <a:prstGeom prst="roundRect">
            <a:avLst>
              <a:gd name="adj" fmla="val 50000"/>
            </a:avLst>
          </a:prstGeom>
          <a:solidFill>
            <a:srgbClr val="FE4A1E"/>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10" name="Rounded Rectangle 267">
            <a:extLst>
              <a:ext uri="{FF2B5EF4-FFF2-40B4-BE49-F238E27FC236}">
                <a16:creationId xmlns:a16="http://schemas.microsoft.com/office/drawing/2014/main" id="{2E365B13-97F1-4CB7-A100-39E36552CF5C}"/>
              </a:ext>
            </a:extLst>
          </p:cNvPr>
          <p:cNvSpPr>
            <a:spLocks noChangeAspect="1"/>
          </p:cNvSpPr>
          <p:nvPr/>
        </p:nvSpPr>
        <p:spPr>
          <a:xfrm flipH="1">
            <a:off x="757354" y="3384286"/>
            <a:ext cx="939709" cy="175440"/>
          </a:xfrm>
          <a:prstGeom prst="roundRect">
            <a:avLst>
              <a:gd name="adj" fmla="val 50000"/>
            </a:avLst>
          </a:prstGeom>
          <a:solidFill>
            <a:srgbClr val="FE4A1E"/>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11" name="Rounded Rectangle 267">
            <a:extLst>
              <a:ext uri="{FF2B5EF4-FFF2-40B4-BE49-F238E27FC236}">
                <a16:creationId xmlns:a16="http://schemas.microsoft.com/office/drawing/2014/main" id="{3BB7F54C-8BF9-4290-967E-BE05F0E56D55}"/>
              </a:ext>
            </a:extLst>
          </p:cNvPr>
          <p:cNvSpPr>
            <a:spLocks noChangeAspect="1"/>
          </p:cNvSpPr>
          <p:nvPr/>
        </p:nvSpPr>
        <p:spPr>
          <a:xfrm flipH="1">
            <a:off x="757354" y="3175526"/>
            <a:ext cx="939709" cy="175440"/>
          </a:xfrm>
          <a:prstGeom prst="roundRect">
            <a:avLst>
              <a:gd name="adj" fmla="val 50000"/>
            </a:avLst>
          </a:prstGeom>
          <a:solidFill>
            <a:srgbClr val="FE4A1E"/>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12" name="Rounded Rectangle 267">
            <a:extLst>
              <a:ext uri="{FF2B5EF4-FFF2-40B4-BE49-F238E27FC236}">
                <a16:creationId xmlns:a16="http://schemas.microsoft.com/office/drawing/2014/main" id="{162A7989-C6AC-4FC2-93A4-987DB165FF21}"/>
              </a:ext>
            </a:extLst>
          </p:cNvPr>
          <p:cNvSpPr>
            <a:spLocks noChangeAspect="1"/>
          </p:cNvSpPr>
          <p:nvPr/>
        </p:nvSpPr>
        <p:spPr>
          <a:xfrm flipH="1">
            <a:off x="757354" y="2969112"/>
            <a:ext cx="939709" cy="175440"/>
          </a:xfrm>
          <a:prstGeom prst="roundRect">
            <a:avLst>
              <a:gd name="adj" fmla="val 50000"/>
            </a:avLst>
          </a:prstGeom>
          <a:solidFill>
            <a:srgbClr val="FE4A1E"/>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13" name="Rounded Rectangle 267">
            <a:extLst>
              <a:ext uri="{FF2B5EF4-FFF2-40B4-BE49-F238E27FC236}">
                <a16:creationId xmlns:a16="http://schemas.microsoft.com/office/drawing/2014/main" id="{3D475A58-BAFE-4585-B956-81DA42DE2788}"/>
              </a:ext>
            </a:extLst>
          </p:cNvPr>
          <p:cNvSpPr>
            <a:spLocks noChangeAspect="1"/>
          </p:cNvSpPr>
          <p:nvPr/>
        </p:nvSpPr>
        <p:spPr>
          <a:xfrm flipH="1">
            <a:off x="757354" y="2762699"/>
            <a:ext cx="939709" cy="175440"/>
          </a:xfrm>
          <a:prstGeom prst="roundRect">
            <a:avLst>
              <a:gd name="adj" fmla="val 50000"/>
            </a:avLst>
          </a:prstGeom>
          <a:solidFill>
            <a:srgbClr val="FE4A1E"/>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14" name="Rounded Rectangle 267">
            <a:extLst>
              <a:ext uri="{FF2B5EF4-FFF2-40B4-BE49-F238E27FC236}">
                <a16:creationId xmlns:a16="http://schemas.microsoft.com/office/drawing/2014/main" id="{5A4CCB1E-D95C-4E19-9537-E9A5526AB783}"/>
              </a:ext>
            </a:extLst>
          </p:cNvPr>
          <p:cNvSpPr>
            <a:spLocks noChangeAspect="1"/>
          </p:cNvSpPr>
          <p:nvPr/>
        </p:nvSpPr>
        <p:spPr>
          <a:xfrm flipH="1">
            <a:off x="757354" y="2556285"/>
            <a:ext cx="939709" cy="175440"/>
          </a:xfrm>
          <a:prstGeom prst="roundRect">
            <a:avLst>
              <a:gd name="adj" fmla="val 50000"/>
            </a:avLst>
          </a:prstGeom>
          <a:solidFill>
            <a:srgbClr val="FE4A1E"/>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15" name="Rounded Rectangle 267">
            <a:extLst>
              <a:ext uri="{FF2B5EF4-FFF2-40B4-BE49-F238E27FC236}">
                <a16:creationId xmlns:a16="http://schemas.microsoft.com/office/drawing/2014/main" id="{3F7A0188-0658-48B3-B761-C002333517B2}"/>
              </a:ext>
            </a:extLst>
          </p:cNvPr>
          <p:cNvSpPr>
            <a:spLocks noChangeAspect="1"/>
          </p:cNvSpPr>
          <p:nvPr/>
        </p:nvSpPr>
        <p:spPr>
          <a:xfrm flipH="1">
            <a:off x="757354" y="2349151"/>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16" name="Rounded Rectangle 267">
            <a:extLst>
              <a:ext uri="{FF2B5EF4-FFF2-40B4-BE49-F238E27FC236}">
                <a16:creationId xmlns:a16="http://schemas.microsoft.com/office/drawing/2014/main" id="{5DACA529-502A-4E7B-B725-3A8236E1A45C}"/>
              </a:ext>
            </a:extLst>
          </p:cNvPr>
          <p:cNvSpPr>
            <a:spLocks noChangeAspect="1"/>
          </p:cNvSpPr>
          <p:nvPr/>
        </p:nvSpPr>
        <p:spPr>
          <a:xfrm flipH="1">
            <a:off x="757354" y="2142016"/>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17" name="Rounded Rectangle 267">
            <a:extLst>
              <a:ext uri="{FF2B5EF4-FFF2-40B4-BE49-F238E27FC236}">
                <a16:creationId xmlns:a16="http://schemas.microsoft.com/office/drawing/2014/main" id="{6F188A2D-050C-4041-B573-ADC0407A1BA8}"/>
              </a:ext>
            </a:extLst>
          </p:cNvPr>
          <p:cNvSpPr>
            <a:spLocks noChangeAspect="1"/>
          </p:cNvSpPr>
          <p:nvPr/>
        </p:nvSpPr>
        <p:spPr>
          <a:xfrm flipH="1">
            <a:off x="757354" y="1934881"/>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18" name="Rounded Rectangle 267">
            <a:extLst>
              <a:ext uri="{FF2B5EF4-FFF2-40B4-BE49-F238E27FC236}">
                <a16:creationId xmlns:a16="http://schemas.microsoft.com/office/drawing/2014/main" id="{884783EB-2A5B-4540-B195-10BCC8B3E095}"/>
              </a:ext>
            </a:extLst>
          </p:cNvPr>
          <p:cNvSpPr>
            <a:spLocks noChangeAspect="1"/>
          </p:cNvSpPr>
          <p:nvPr/>
        </p:nvSpPr>
        <p:spPr>
          <a:xfrm flipH="1">
            <a:off x="757354" y="1727746"/>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22" name="Rounded Rectangle 267">
            <a:extLst>
              <a:ext uri="{FF2B5EF4-FFF2-40B4-BE49-F238E27FC236}">
                <a16:creationId xmlns:a16="http://schemas.microsoft.com/office/drawing/2014/main" id="{30052106-4C69-4FA6-8C0C-FB1FE116ACCF}"/>
              </a:ext>
            </a:extLst>
          </p:cNvPr>
          <p:cNvSpPr>
            <a:spLocks noChangeAspect="1"/>
          </p:cNvSpPr>
          <p:nvPr/>
        </p:nvSpPr>
        <p:spPr>
          <a:xfrm flipH="1">
            <a:off x="757353" y="5667106"/>
            <a:ext cx="939709" cy="175440"/>
          </a:xfrm>
          <a:prstGeom prst="roundRect">
            <a:avLst>
              <a:gd name="adj" fmla="val 50000"/>
            </a:avLst>
          </a:prstGeom>
          <a:solidFill>
            <a:srgbClr val="FE4A1E"/>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23" name="Rounded Rectangle 267">
            <a:extLst>
              <a:ext uri="{FF2B5EF4-FFF2-40B4-BE49-F238E27FC236}">
                <a16:creationId xmlns:a16="http://schemas.microsoft.com/office/drawing/2014/main" id="{D1A39F61-10C5-4C05-B8B1-3D8810C8F2CA}"/>
              </a:ext>
            </a:extLst>
          </p:cNvPr>
          <p:cNvSpPr>
            <a:spLocks noChangeAspect="1"/>
          </p:cNvSpPr>
          <p:nvPr/>
        </p:nvSpPr>
        <p:spPr>
          <a:xfrm flipH="1">
            <a:off x="757353" y="5458346"/>
            <a:ext cx="939709" cy="175440"/>
          </a:xfrm>
          <a:prstGeom prst="roundRect">
            <a:avLst>
              <a:gd name="adj" fmla="val 50000"/>
            </a:avLst>
          </a:prstGeom>
          <a:solidFill>
            <a:srgbClr val="FE4A1E"/>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24" name="Rounded Rectangle 267">
            <a:extLst>
              <a:ext uri="{FF2B5EF4-FFF2-40B4-BE49-F238E27FC236}">
                <a16:creationId xmlns:a16="http://schemas.microsoft.com/office/drawing/2014/main" id="{24BEAAB6-084C-4553-B819-21AE3941EB46}"/>
              </a:ext>
            </a:extLst>
          </p:cNvPr>
          <p:cNvSpPr>
            <a:spLocks noChangeAspect="1"/>
          </p:cNvSpPr>
          <p:nvPr/>
        </p:nvSpPr>
        <p:spPr>
          <a:xfrm flipH="1">
            <a:off x="757353" y="5249586"/>
            <a:ext cx="939709" cy="175440"/>
          </a:xfrm>
          <a:prstGeom prst="roundRect">
            <a:avLst>
              <a:gd name="adj" fmla="val 50000"/>
            </a:avLst>
          </a:prstGeom>
          <a:solidFill>
            <a:srgbClr val="FE4A1E"/>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25" name="Rounded Rectangle 267">
            <a:extLst>
              <a:ext uri="{FF2B5EF4-FFF2-40B4-BE49-F238E27FC236}">
                <a16:creationId xmlns:a16="http://schemas.microsoft.com/office/drawing/2014/main" id="{76644508-19FD-4293-9440-3C9C9E23C7C3}"/>
              </a:ext>
            </a:extLst>
          </p:cNvPr>
          <p:cNvSpPr>
            <a:spLocks noChangeAspect="1"/>
          </p:cNvSpPr>
          <p:nvPr/>
        </p:nvSpPr>
        <p:spPr>
          <a:xfrm flipH="1">
            <a:off x="757353" y="5043173"/>
            <a:ext cx="939709" cy="175440"/>
          </a:xfrm>
          <a:prstGeom prst="roundRect">
            <a:avLst>
              <a:gd name="adj" fmla="val 50000"/>
            </a:avLst>
          </a:prstGeom>
          <a:solidFill>
            <a:srgbClr val="FE4A1E"/>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26" name="Rounded Rectangle 267">
            <a:extLst>
              <a:ext uri="{FF2B5EF4-FFF2-40B4-BE49-F238E27FC236}">
                <a16:creationId xmlns:a16="http://schemas.microsoft.com/office/drawing/2014/main" id="{983B8A1E-B190-4852-9079-61D1B285D547}"/>
              </a:ext>
            </a:extLst>
          </p:cNvPr>
          <p:cNvSpPr>
            <a:spLocks noChangeAspect="1"/>
          </p:cNvSpPr>
          <p:nvPr/>
        </p:nvSpPr>
        <p:spPr>
          <a:xfrm flipH="1">
            <a:off x="757353" y="4836759"/>
            <a:ext cx="939709" cy="175440"/>
          </a:xfrm>
          <a:prstGeom prst="roundRect">
            <a:avLst>
              <a:gd name="adj" fmla="val 50000"/>
            </a:avLst>
          </a:prstGeom>
          <a:solidFill>
            <a:srgbClr val="FE4A1E"/>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27" name="Rounded Rectangle 267">
            <a:extLst>
              <a:ext uri="{FF2B5EF4-FFF2-40B4-BE49-F238E27FC236}">
                <a16:creationId xmlns:a16="http://schemas.microsoft.com/office/drawing/2014/main" id="{48188EF9-1C2A-414A-83A2-4C805C284512}"/>
              </a:ext>
            </a:extLst>
          </p:cNvPr>
          <p:cNvSpPr>
            <a:spLocks noChangeAspect="1"/>
          </p:cNvSpPr>
          <p:nvPr/>
        </p:nvSpPr>
        <p:spPr>
          <a:xfrm flipH="1">
            <a:off x="757353" y="4630346"/>
            <a:ext cx="939709" cy="175440"/>
          </a:xfrm>
          <a:prstGeom prst="roundRect">
            <a:avLst>
              <a:gd name="adj" fmla="val 50000"/>
            </a:avLst>
          </a:prstGeom>
          <a:solidFill>
            <a:srgbClr val="FE4A1E"/>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28" name="Rounded Rectangle 267">
            <a:extLst>
              <a:ext uri="{FF2B5EF4-FFF2-40B4-BE49-F238E27FC236}">
                <a16:creationId xmlns:a16="http://schemas.microsoft.com/office/drawing/2014/main" id="{AF83B373-09EB-446F-A06C-6688A3BA95D8}"/>
              </a:ext>
            </a:extLst>
          </p:cNvPr>
          <p:cNvSpPr>
            <a:spLocks noChangeAspect="1"/>
          </p:cNvSpPr>
          <p:nvPr/>
        </p:nvSpPr>
        <p:spPr>
          <a:xfrm flipH="1">
            <a:off x="757353" y="4423211"/>
            <a:ext cx="939709" cy="175440"/>
          </a:xfrm>
          <a:prstGeom prst="roundRect">
            <a:avLst>
              <a:gd name="adj" fmla="val 50000"/>
            </a:avLst>
          </a:prstGeom>
          <a:solidFill>
            <a:srgbClr val="FE4A1E"/>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29" name="Rounded Rectangle 267">
            <a:extLst>
              <a:ext uri="{FF2B5EF4-FFF2-40B4-BE49-F238E27FC236}">
                <a16:creationId xmlns:a16="http://schemas.microsoft.com/office/drawing/2014/main" id="{072DABA1-0F2B-443B-ADBD-71E857404689}"/>
              </a:ext>
            </a:extLst>
          </p:cNvPr>
          <p:cNvSpPr>
            <a:spLocks noChangeAspect="1"/>
          </p:cNvSpPr>
          <p:nvPr/>
        </p:nvSpPr>
        <p:spPr>
          <a:xfrm flipH="1">
            <a:off x="757353" y="4216076"/>
            <a:ext cx="939709" cy="175440"/>
          </a:xfrm>
          <a:prstGeom prst="roundRect">
            <a:avLst>
              <a:gd name="adj" fmla="val 50000"/>
            </a:avLst>
          </a:prstGeom>
          <a:solidFill>
            <a:srgbClr val="FE4A1E"/>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30" name="Rounded Rectangle 267">
            <a:extLst>
              <a:ext uri="{FF2B5EF4-FFF2-40B4-BE49-F238E27FC236}">
                <a16:creationId xmlns:a16="http://schemas.microsoft.com/office/drawing/2014/main" id="{32A7E29B-B5CD-4F23-AECF-EED15CDD1EA1}"/>
              </a:ext>
            </a:extLst>
          </p:cNvPr>
          <p:cNvSpPr>
            <a:spLocks noChangeAspect="1"/>
          </p:cNvSpPr>
          <p:nvPr/>
        </p:nvSpPr>
        <p:spPr>
          <a:xfrm flipH="1">
            <a:off x="757353" y="4008941"/>
            <a:ext cx="939709" cy="175440"/>
          </a:xfrm>
          <a:prstGeom prst="roundRect">
            <a:avLst>
              <a:gd name="adj" fmla="val 50000"/>
            </a:avLst>
          </a:prstGeom>
          <a:solidFill>
            <a:srgbClr val="FE4A1E"/>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31" name="Rounded Rectangle 267">
            <a:extLst>
              <a:ext uri="{FF2B5EF4-FFF2-40B4-BE49-F238E27FC236}">
                <a16:creationId xmlns:a16="http://schemas.microsoft.com/office/drawing/2014/main" id="{2DDC2D2C-22D4-4194-9798-894C3409D6CA}"/>
              </a:ext>
            </a:extLst>
          </p:cNvPr>
          <p:cNvSpPr>
            <a:spLocks noChangeAspect="1"/>
          </p:cNvSpPr>
          <p:nvPr/>
        </p:nvSpPr>
        <p:spPr>
          <a:xfrm flipH="1">
            <a:off x="757353" y="3801806"/>
            <a:ext cx="939709" cy="175440"/>
          </a:xfrm>
          <a:prstGeom prst="roundRect">
            <a:avLst>
              <a:gd name="adj" fmla="val 50000"/>
            </a:avLst>
          </a:prstGeom>
          <a:solidFill>
            <a:srgbClr val="FE4A1E"/>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35" name="Rounded Rectangle 267">
            <a:extLst>
              <a:ext uri="{FF2B5EF4-FFF2-40B4-BE49-F238E27FC236}">
                <a16:creationId xmlns:a16="http://schemas.microsoft.com/office/drawing/2014/main" id="{798DE6D0-49FD-4192-AB99-BEF2E7781EEC}"/>
              </a:ext>
            </a:extLst>
          </p:cNvPr>
          <p:cNvSpPr>
            <a:spLocks noChangeAspect="1"/>
          </p:cNvSpPr>
          <p:nvPr/>
        </p:nvSpPr>
        <p:spPr>
          <a:xfrm flipH="1">
            <a:off x="1984561" y="3576386"/>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36" name="Rounded Rectangle 267">
            <a:extLst>
              <a:ext uri="{FF2B5EF4-FFF2-40B4-BE49-F238E27FC236}">
                <a16:creationId xmlns:a16="http://schemas.microsoft.com/office/drawing/2014/main" id="{2F1DC7B9-37E0-45E3-90C1-91907DFB21DD}"/>
              </a:ext>
            </a:extLst>
          </p:cNvPr>
          <p:cNvSpPr>
            <a:spLocks noChangeAspect="1"/>
          </p:cNvSpPr>
          <p:nvPr/>
        </p:nvSpPr>
        <p:spPr>
          <a:xfrm flipH="1">
            <a:off x="1984561" y="3367626"/>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37" name="Rounded Rectangle 267">
            <a:extLst>
              <a:ext uri="{FF2B5EF4-FFF2-40B4-BE49-F238E27FC236}">
                <a16:creationId xmlns:a16="http://schemas.microsoft.com/office/drawing/2014/main" id="{10CFB3BF-D403-4E16-9D92-1D5003EF7BE1}"/>
              </a:ext>
            </a:extLst>
          </p:cNvPr>
          <p:cNvSpPr>
            <a:spLocks noChangeAspect="1"/>
          </p:cNvSpPr>
          <p:nvPr/>
        </p:nvSpPr>
        <p:spPr>
          <a:xfrm flipH="1">
            <a:off x="1984561" y="3158866"/>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38" name="Rounded Rectangle 267">
            <a:extLst>
              <a:ext uri="{FF2B5EF4-FFF2-40B4-BE49-F238E27FC236}">
                <a16:creationId xmlns:a16="http://schemas.microsoft.com/office/drawing/2014/main" id="{ADB82FD2-EAD5-46EA-B144-5FFB9A22FF2C}"/>
              </a:ext>
            </a:extLst>
          </p:cNvPr>
          <p:cNvSpPr>
            <a:spLocks noChangeAspect="1"/>
          </p:cNvSpPr>
          <p:nvPr/>
        </p:nvSpPr>
        <p:spPr>
          <a:xfrm flipH="1">
            <a:off x="1984561" y="2952452"/>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39" name="Rounded Rectangle 267">
            <a:extLst>
              <a:ext uri="{FF2B5EF4-FFF2-40B4-BE49-F238E27FC236}">
                <a16:creationId xmlns:a16="http://schemas.microsoft.com/office/drawing/2014/main" id="{1F3B1106-32BA-430C-9F9E-E3C410883132}"/>
              </a:ext>
            </a:extLst>
          </p:cNvPr>
          <p:cNvSpPr>
            <a:spLocks noChangeAspect="1"/>
          </p:cNvSpPr>
          <p:nvPr/>
        </p:nvSpPr>
        <p:spPr>
          <a:xfrm flipH="1">
            <a:off x="1984561" y="2746039"/>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40" name="Rounded Rectangle 267">
            <a:extLst>
              <a:ext uri="{FF2B5EF4-FFF2-40B4-BE49-F238E27FC236}">
                <a16:creationId xmlns:a16="http://schemas.microsoft.com/office/drawing/2014/main" id="{40BD5FE3-09AE-4230-B6DB-0C6C37262553}"/>
              </a:ext>
            </a:extLst>
          </p:cNvPr>
          <p:cNvSpPr>
            <a:spLocks noChangeAspect="1"/>
          </p:cNvSpPr>
          <p:nvPr/>
        </p:nvSpPr>
        <p:spPr>
          <a:xfrm flipH="1">
            <a:off x="1984561" y="2539625"/>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41" name="Rounded Rectangle 267">
            <a:extLst>
              <a:ext uri="{FF2B5EF4-FFF2-40B4-BE49-F238E27FC236}">
                <a16:creationId xmlns:a16="http://schemas.microsoft.com/office/drawing/2014/main" id="{E977A477-D58B-44AE-8706-768F5DCCC457}"/>
              </a:ext>
            </a:extLst>
          </p:cNvPr>
          <p:cNvSpPr>
            <a:spLocks noChangeAspect="1"/>
          </p:cNvSpPr>
          <p:nvPr/>
        </p:nvSpPr>
        <p:spPr>
          <a:xfrm flipH="1">
            <a:off x="1984561" y="2332491"/>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42" name="Rounded Rectangle 267">
            <a:extLst>
              <a:ext uri="{FF2B5EF4-FFF2-40B4-BE49-F238E27FC236}">
                <a16:creationId xmlns:a16="http://schemas.microsoft.com/office/drawing/2014/main" id="{F02B1F43-7037-4B9D-83E9-7081F3ACB5F3}"/>
              </a:ext>
            </a:extLst>
          </p:cNvPr>
          <p:cNvSpPr>
            <a:spLocks noChangeAspect="1"/>
          </p:cNvSpPr>
          <p:nvPr/>
        </p:nvSpPr>
        <p:spPr>
          <a:xfrm flipH="1">
            <a:off x="1984561" y="2125356"/>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43" name="Rounded Rectangle 267">
            <a:extLst>
              <a:ext uri="{FF2B5EF4-FFF2-40B4-BE49-F238E27FC236}">
                <a16:creationId xmlns:a16="http://schemas.microsoft.com/office/drawing/2014/main" id="{A5EE00E5-64A8-447A-A365-7C0F2B26921B}"/>
              </a:ext>
            </a:extLst>
          </p:cNvPr>
          <p:cNvSpPr>
            <a:spLocks noChangeAspect="1"/>
          </p:cNvSpPr>
          <p:nvPr/>
        </p:nvSpPr>
        <p:spPr>
          <a:xfrm flipH="1">
            <a:off x="1984561" y="1918221"/>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44" name="Rounded Rectangle 267">
            <a:extLst>
              <a:ext uri="{FF2B5EF4-FFF2-40B4-BE49-F238E27FC236}">
                <a16:creationId xmlns:a16="http://schemas.microsoft.com/office/drawing/2014/main" id="{1CAAD246-9D30-4A8F-BECF-AE38DF0914D8}"/>
              </a:ext>
            </a:extLst>
          </p:cNvPr>
          <p:cNvSpPr>
            <a:spLocks noChangeAspect="1"/>
          </p:cNvSpPr>
          <p:nvPr/>
        </p:nvSpPr>
        <p:spPr>
          <a:xfrm flipH="1">
            <a:off x="1984561" y="1711086"/>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45" name="Rounded Rectangle 267">
            <a:extLst>
              <a:ext uri="{FF2B5EF4-FFF2-40B4-BE49-F238E27FC236}">
                <a16:creationId xmlns:a16="http://schemas.microsoft.com/office/drawing/2014/main" id="{4615B38F-7056-45AF-9E29-900F736B9D7C}"/>
              </a:ext>
            </a:extLst>
          </p:cNvPr>
          <p:cNvSpPr>
            <a:spLocks noChangeAspect="1"/>
          </p:cNvSpPr>
          <p:nvPr/>
        </p:nvSpPr>
        <p:spPr>
          <a:xfrm flipH="1">
            <a:off x="1984560" y="5650446"/>
            <a:ext cx="939709" cy="175440"/>
          </a:xfrm>
          <a:prstGeom prst="roundRect">
            <a:avLst>
              <a:gd name="adj" fmla="val 50000"/>
            </a:avLst>
          </a:prstGeom>
          <a:solidFill>
            <a:srgbClr val="5C9AD3"/>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46" name="Rounded Rectangle 267">
            <a:extLst>
              <a:ext uri="{FF2B5EF4-FFF2-40B4-BE49-F238E27FC236}">
                <a16:creationId xmlns:a16="http://schemas.microsoft.com/office/drawing/2014/main" id="{0D98915B-16D6-4B1C-AC3D-D1F3F96F9BB7}"/>
              </a:ext>
            </a:extLst>
          </p:cNvPr>
          <p:cNvSpPr>
            <a:spLocks noChangeAspect="1"/>
          </p:cNvSpPr>
          <p:nvPr/>
        </p:nvSpPr>
        <p:spPr>
          <a:xfrm flipH="1">
            <a:off x="1984560" y="5441686"/>
            <a:ext cx="939709" cy="175440"/>
          </a:xfrm>
          <a:prstGeom prst="roundRect">
            <a:avLst>
              <a:gd name="adj" fmla="val 50000"/>
            </a:avLst>
          </a:prstGeom>
          <a:solidFill>
            <a:srgbClr val="5C9AD3"/>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47" name="Rounded Rectangle 267">
            <a:extLst>
              <a:ext uri="{FF2B5EF4-FFF2-40B4-BE49-F238E27FC236}">
                <a16:creationId xmlns:a16="http://schemas.microsoft.com/office/drawing/2014/main" id="{222E5F7F-4194-46D7-9B17-F43737EC842D}"/>
              </a:ext>
            </a:extLst>
          </p:cNvPr>
          <p:cNvSpPr>
            <a:spLocks noChangeAspect="1"/>
          </p:cNvSpPr>
          <p:nvPr/>
        </p:nvSpPr>
        <p:spPr>
          <a:xfrm flipH="1">
            <a:off x="1984560" y="5232926"/>
            <a:ext cx="939709" cy="175440"/>
          </a:xfrm>
          <a:prstGeom prst="roundRect">
            <a:avLst>
              <a:gd name="adj" fmla="val 50000"/>
            </a:avLst>
          </a:prstGeom>
          <a:solidFill>
            <a:srgbClr val="5C9AD3"/>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48" name="Rounded Rectangle 267">
            <a:extLst>
              <a:ext uri="{FF2B5EF4-FFF2-40B4-BE49-F238E27FC236}">
                <a16:creationId xmlns:a16="http://schemas.microsoft.com/office/drawing/2014/main" id="{E55BE5AE-A9A4-4E13-A310-062F1AAF6989}"/>
              </a:ext>
            </a:extLst>
          </p:cNvPr>
          <p:cNvSpPr>
            <a:spLocks noChangeAspect="1"/>
          </p:cNvSpPr>
          <p:nvPr/>
        </p:nvSpPr>
        <p:spPr>
          <a:xfrm flipH="1">
            <a:off x="1984560" y="5026513"/>
            <a:ext cx="939709" cy="175440"/>
          </a:xfrm>
          <a:prstGeom prst="roundRect">
            <a:avLst>
              <a:gd name="adj" fmla="val 50000"/>
            </a:avLst>
          </a:prstGeom>
          <a:solidFill>
            <a:srgbClr val="5C9AD3"/>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49" name="Rounded Rectangle 267">
            <a:extLst>
              <a:ext uri="{FF2B5EF4-FFF2-40B4-BE49-F238E27FC236}">
                <a16:creationId xmlns:a16="http://schemas.microsoft.com/office/drawing/2014/main" id="{10010396-DA83-46BC-AF02-89D7B6B05675}"/>
              </a:ext>
            </a:extLst>
          </p:cNvPr>
          <p:cNvSpPr>
            <a:spLocks noChangeAspect="1"/>
          </p:cNvSpPr>
          <p:nvPr/>
        </p:nvSpPr>
        <p:spPr>
          <a:xfrm flipH="1">
            <a:off x="1984560" y="4820099"/>
            <a:ext cx="939709" cy="175440"/>
          </a:xfrm>
          <a:prstGeom prst="roundRect">
            <a:avLst>
              <a:gd name="adj" fmla="val 50000"/>
            </a:avLst>
          </a:prstGeom>
          <a:solidFill>
            <a:srgbClr val="5C9AD3"/>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50" name="Rounded Rectangle 267">
            <a:extLst>
              <a:ext uri="{FF2B5EF4-FFF2-40B4-BE49-F238E27FC236}">
                <a16:creationId xmlns:a16="http://schemas.microsoft.com/office/drawing/2014/main" id="{E0B57D38-1EDC-4A01-AFBE-3C3218FC0707}"/>
              </a:ext>
            </a:extLst>
          </p:cNvPr>
          <p:cNvSpPr>
            <a:spLocks noChangeAspect="1"/>
          </p:cNvSpPr>
          <p:nvPr/>
        </p:nvSpPr>
        <p:spPr>
          <a:xfrm flipH="1">
            <a:off x="1984560" y="4613686"/>
            <a:ext cx="939709" cy="175440"/>
          </a:xfrm>
          <a:prstGeom prst="roundRect">
            <a:avLst>
              <a:gd name="adj" fmla="val 50000"/>
            </a:avLst>
          </a:prstGeom>
          <a:solidFill>
            <a:srgbClr val="5C9AD3"/>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51" name="Rounded Rectangle 267">
            <a:extLst>
              <a:ext uri="{FF2B5EF4-FFF2-40B4-BE49-F238E27FC236}">
                <a16:creationId xmlns:a16="http://schemas.microsoft.com/office/drawing/2014/main" id="{570F523F-92BF-44BC-8E35-4F5C6FE761E1}"/>
              </a:ext>
            </a:extLst>
          </p:cNvPr>
          <p:cNvSpPr>
            <a:spLocks noChangeAspect="1"/>
          </p:cNvSpPr>
          <p:nvPr/>
        </p:nvSpPr>
        <p:spPr>
          <a:xfrm flipH="1">
            <a:off x="1984560" y="4406551"/>
            <a:ext cx="939709" cy="175440"/>
          </a:xfrm>
          <a:prstGeom prst="roundRect">
            <a:avLst>
              <a:gd name="adj" fmla="val 50000"/>
            </a:avLst>
          </a:prstGeom>
          <a:solidFill>
            <a:srgbClr val="5C9AD3"/>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52" name="Rounded Rectangle 267">
            <a:extLst>
              <a:ext uri="{FF2B5EF4-FFF2-40B4-BE49-F238E27FC236}">
                <a16:creationId xmlns:a16="http://schemas.microsoft.com/office/drawing/2014/main" id="{DCD2401B-F5B7-4787-B9C7-FB269EC3C81C}"/>
              </a:ext>
            </a:extLst>
          </p:cNvPr>
          <p:cNvSpPr>
            <a:spLocks noChangeAspect="1"/>
          </p:cNvSpPr>
          <p:nvPr/>
        </p:nvSpPr>
        <p:spPr>
          <a:xfrm flipH="1">
            <a:off x="1984560" y="4199416"/>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53" name="Rounded Rectangle 267">
            <a:extLst>
              <a:ext uri="{FF2B5EF4-FFF2-40B4-BE49-F238E27FC236}">
                <a16:creationId xmlns:a16="http://schemas.microsoft.com/office/drawing/2014/main" id="{111C753B-FFC8-4B70-9147-BD70F08E044A}"/>
              </a:ext>
            </a:extLst>
          </p:cNvPr>
          <p:cNvSpPr>
            <a:spLocks noChangeAspect="1"/>
          </p:cNvSpPr>
          <p:nvPr/>
        </p:nvSpPr>
        <p:spPr>
          <a:xfrm flipH="1">
            <a:off x="1984560" y="3992281"/>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54" name="Rounded Rectangle 267">
            <a:extLst>
              <a:ext uri="{FF2B5EF4-FFF2-40B4-BE49-F238E27FC236}">
                <a16:creationId xmlns:a16="http://schemas.microsoft.com/office/drawing/2014/main" id="{ECFBCEC7-FDBC-4CDF-88D7-4A04CC1AD16E}"/>
              </a:ext>
            </a:extLst>
          </p:cNvPr>
          <p:cNvSpPr>
            <a:spLocks noChangeAspect="1"/>
          </p:cNvSpPr>
          <p:nvPr/>
        </p:nvSpPr>
        <p:spPr>
          <a:xfrm flipH="1">
            <a:off x="1984560" y="3785146"/>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56" name="Rounded Rectangle 267">
            <a:extLst>
              <a:ext uri="{FF2B5EF4-FFF2-40B4-BE49-F238E27FC236}">
                <a16:creationId xmlns:a16="http://schemas.microsoft.com/office/drawing/2014/main" id="{8AF98508-079E-4AD5-B95A-50E6EE8038D3}"/>
              </a:ext>
            </a:extLst>
          </p:cNvPr>
          <p:cNvSpPr>
            <a:spLocks noChangeAspect="1"/>
          </p:cNvSpPr>
          <p:nvPr/>
        </p:nvSpPr>
        <p:spPr>
          <a:xfrm flipH="1">
            <a:off x="3211768" y="3576386"/>
            <a:ext cx="939709" cy="175440"/>
          </a:xfrm>
          <a:prstGeom prst="roundRect">
            <a:avLst>
              <a:gd name="adj" fmla="val 50000"/>
            </a:avLst>
          </a:prstGeom>
          <a:solidFill>
            <a:srgbClr val="44546B"/>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57" name="Rounded Rectangle 267">
            <a:extLst>
              <a:ext uri="{FF2B5EF4-FFF2-40B4-BE49-F238E27FC236}">
                <a16:creationId xmlns:a16="http://schemas.microsoft.com/office/drawing/2014/main" id="{3A4C0FD6-01EA-4E4A-BF72-770E54EDB1D8}"/>
              </a:ext>
            </a:extLst>
          </p:cNvPr>
          <p:cNvSpPr>
            <a:spLocks noChangeAspect="1"/>
          </p:cNvSpPr>
          <p:nvPr/>
        </p:nvSpPr>
        <p:spPr>
          <a:xfrm flipH="1">
            <a:off x="3211768" y="3367626"/>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58" name="Rounded Rectangle 267">
            <a:extLst>
              <a:ext uri="{FF2B5EF4-FFF2-40B4-BE49-F238E27FC236}">
                <a16:creationId xmlns:a16="http://schemas.microsoft.com/office/drawing/2014/main" id="{E12AAAF8-CE3A-49F9-97BE-D6DB3E5A26E8}"/>
              </a:ext>
            </a:extLst>
          </p:cNvPr>
          <p:cNvSpPr>
            <a:spLocks noChangeAspect="1"/>
          </p:cNvSpPr>
          <p:nvPr/>
        </p:nvSpPr>
        <p:spPr>
          <a:xfrm flipH="1">
            <a:off x="3211768" y="3158866"/>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59" name="Rounded Rectangle 267">
            <a:extLst>
              <a:ext uri="{FF2B5EF4-FFF2-40B4-BE49-F238E27FC236}">
                <a16:creationId xmlns:a16="http://schemas.microsoft.com/office/drawing/2014/main" id="{07B8CCA0-48C1-4323-A7AC-AE6641D2863E}"/>
              </a:ext>
            </a:extLst>
          </p:cNvPr>
          <p:cNvSpPr>
            <a:spLocks noChangeAspect="1"/>
          </p:cNvSpPr>
          <p:nvPr/>
        </p:nvSpPr>
        <p:spPr>
          <a:xfrm flipH="1">
            <a:off x="3211768" y="2952452"/>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60" name="Rounded Rectangle 267">
            <a:extLst>
              <a:ext uri="{FF2B5EF4-FFF2-40B4-BE49-F238E27FC236}">
                <a16:creationId xmlns:a16="http://schemas.microsoft.com/office/drawing/2014/main" id="{CADC3680-B123-42BB-A56C-273263522E93}"/>
              </a:ext>
            </a:extLst>
          </p:cNvPr>
          <p:cNvSpPr>
            <a:spLocks noChangeAspect="1"/>
          </p:cNvSpPr>
          <p:nvPr/>
        </p:nvSpPr>
        <p:spPr>
          <a:xfrm flipH="1">
            <a:off x="3211768" y="2746039"/>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61" name="Rounded Rectangle 267">
            <a:extLst>
              <a:ext uri="{FF2B5EF4-FFF2-40B4-BE49-F238E27FC236}">
                <a16:creationId xmlns:a16="http://schemas.microsoft.com/office/drawing/2014/main" id="{FC4F5E48-A385-4742-A272-458F9EB4D6E0}"/>
              </a:ext>
            </a:extLst>
          </p:cNvPr>
          <p:cNvSpPr>
            <a:spLocks noChangeAspect="1"/>
          </p:cNvSpPr>
          <p:nvPr/>
        </p:nvSpPr>
        <p:spPr>
          <a:xfrm flipH="1">
            <a:off x="3211768" y="2539625"/>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62" name="Rounded Rectangle 267">
            <a:extLst>
              <a:ext uri="{FF2B5EF4-FFF2-40B4-BE49-F238E27FC236}">
                <a16:creationId xmlns:a16="http://schemas.microsoft.com/office/drawing/2014/main" id="{478C27A6-C701-4A11-8C8A-FB356970363D}"/>
              </a:ext>
            </a:extLst>
          </p:cNvPr>
          <p:cNvSpPr>
            <a:spLocks noChangeAspect="1"/>
          </p:cNvSpPr>
          <p:nvPr/>
        </p:nvSpPr>
        <p:spPr>
          <a:xfrm flipH="1">
            <a:off x="3211768" y="2332491"/>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63" name="Rounded Rectangle 267">
            <a:extLst>
              <a:ext uri="{FF2B5EF4-FFF2-40B4-BE49-F238E27FC236}">
                <a16:creationId xmlns:a16="http://schemas.microsoft.com/office/drawing/2014/main" id="{7C1ED5FB-51BC-4EC6-BF9D-CA7B08E2DE9E}"/>
              </a:ext>
            </a:extLst>
          </p:cNvPr>
          <p:cNvSpPr>
            <a:spLocks noChangeAspect="1"/>
          </p:cNvSpPr>
          <p:nvPr/>
        </p:nvSpPr>
        <p:spPr>
          <a:xfrm flipH="1">
            <a:off x="3211768" y="2125356"/>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64" name="Rounded Rectangle 267">
            <a:extLst>
              <a:ext uri="{FF2B5EF4-FFF2-40B4-BE49-F238E27FC236}">
                <a16:creationId xmlns:a16="http://schemas.microsoft.com/office/drawing/2014/main" id="{FC24D51F-B033-4C1C-AD08-2382F3E2D64D}"/>
              </a:ext>
            </a:extLst>
          </p:cNvPr>
          <p:cNvSpPr>
            <a:spLocks noChangeAspect="1"/>
          </p:cNvSpPr>
          <p:nvPr/>
        </p:nvSpPr>
        <p:spPr>
          <a:xfrm flipH="1">
            <a:off x="3211768" y="1918221"/>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65" name="Rounded Rectangle 267">
            <a:extLst>
              <a:ext uri="{FF2B5EF4-FFF2-40B4-BE49-F238E27FC236}">
                <a16:creationId xmlns:a16="http://schemas.microsoft.com/office/drawing/2014/main" id="{6AC5EF01-C863-4FE8-A8DD-5A9FBEEB0853}"/>
              </a:ext>
            </a:extLst>
          </p:cNvPr>
          <p:cNvSpPr>
            <a:spLocks noChangeAspect="1"/>
          </p:cNvSpPr>
          <p:nvPr/>
        </p:nvSpPr>
        <p:spPr>
          <a:xfrm flipH="1">
            <a:off x="3211768" y="1711086"/>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66" name="Rounded Rectangle 267">
            <a:extLst>
              <a:ext uri="{FF2B5EF4-FFF2-40B4-BE49-F238E27FC236}">
                <a16:creationId xmlns:a16="http://schemas.microsoft.com/office/drawing/2014/main" id="{AE1D509A-02DD-4610-A835-A164565A3002}"/>
              </a:ext>
            </a:extLst>
          </p:cNvPr>
          <p:cNvSpPr>
            <a:spLocks noChangeAspect="1"/>
          </p:cNvSpPr>
          <p:nvPr/>
        </p:nvSpPr>
        <p:spPr>
          <a:xfrm flipH="1">
            <a:off x="3211767" y="5650446"/>
            <a:ext cx="939709" cy="175440"/>
          </a:xfrm>
          <a:prstGeom prst="roundRect">
            <a:avLst>
              <a:gd name="adj" fmla="val 50000"/>
            </a:avLst>
          </a:prstGeom>
          <a:solidFill>
            <a:srgbClr val="44546B"/>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67" name="Rounded Rectangle 267">
            <a:extLst>
              <a:ext uri="{FF2B5EF4-FFF2-40B4-BE49-F238E27FC236}">
                <a16:creationId xmlns:a16="http://schemas.microsoft.com/office/drawing/2014/main" id="{D0899B1E-063A-477E-BEEB-406E5120EAFB}"/>
              </a:ext>
            </a:extLst>
          </p:cNvPr>
          <p:cNvSpPr>
            <a:spLocks noChangeAspect="1"/>
          </p:cNvSpPr>
          <p:nvPr/>
        </p:nvSpPr>
        <p:spPr>
          <a:xfrm flipH="1">
            <a:off x="3211767" y="5441686"/>
            <a:ext cx="939709" cy="175440"/>
          </a:xfrm>
          <a:prstGeom prst="roundRect">
            <a:avLst>
              <a:gd name="adj" fmla="val 50000"/>
            </a:avLst>
          </a:prstGeom>
          <a:solidFill>
            <a:srgbClr val="44546B"/>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68" name="Rounded Rectangle 267">
            <a:extLst>
              <a:ext uri="{FF2B5EF4-FFF2-40B4-BE49-F238E27FC236}">
                <a16:creationId xmlns:a16="http://schemas.microsoft.com/office/drawing/2014/main" id="{61E0B855-D005-4D39-B326-751992E3BAB3}"/>
              </a:ext>
            </a:extLst>
          </p:cNvPr>
          <p:cNvSpPr>
            <a:spLocks noChangeAspect="1"/>
          </p:cNvSpPr>
          <p:nvPr/>
        </p:nvSpPr>
        <p:spPr>
          <a:xfrm flipH="1">
            <a:off x="3211767" y="5232926"/>
            <a:ext cx="939709" cy="175440"/>
          </a:xfrm>
          <a:prstGeom prst="roundRect">
            <a:avLst>
              <a:gd name="adj" fmla="val 50000"/>
            </a:avLst>
          </a:prstGeom>
          <a:solidFill>
            <a:srgbClr val="44546B"/>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69" name="Rounded Rectangle 267">
            <a:extLst>
              <a:ext uri="{FF2B5EF4-FFF2-40B4-BE49-F238E27FC236}">
                <a16:creationId xmlns:a16="http://schemas.microsoft.com/office/drawing/2014/main" id="{49DA1857-7053-4E13-8B26-4EB12254C1A5}"/>
              </a:ext>
            </a:extLst>
          </p:cNvPr>
          <p:cNvSpPr>
            <a:spLocks noChangeAspect="1"/>
          </p:cNvSpPr>
          <p:nvPr/>
        </p:nvSpPr>
        <p:spPr>
          <a:xfrm flipH="1">
            <a:off x="3211767" y="5026513"/>
            <a:ext cx="939709" cy="175440"/>
          </a:xfrm>
          <a:prstGeom prst="roundRect">
            <a:avLst>
              <a:gd name="adj" fmla="val 50000"/>
            </a:avLst>
          </a:prstGeom>
          <a:solidFill>
            <a:srgbClr val="44546B"/>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70" name="Rounded Rectangle 267">
            <a:extLst>
              <a:ext uri="{FF2B5EF4-FFF2-40B4-BE49-F238E27FC236}">
                <a16:creationId xmlns:a16="http://schemas.microsoft.com/office/drawing/2014/main" id="{D5EBDEC6-A003-4C9D-9B7C-60FBA7B17EFE}"/>
              </a:ext>
            </a:extLst>
          </p:cNvPr>
          <p:cNvSpPr>
            <a:spLocks noChangeAspect="1"/>
          </p:cNvSpPr>
          <p:nvPr/>
        </p:nvSpPr>
        <p:spPr>
          <a:xfrm flipH="1">
            <a:off x="3211767" y="4820099"/>
            <a:ext cx="939709" cy="175440"/>
          </a:xfrm>
          <a:prstGeom prst="roundRect">
            <a:avLst>
              <a:gd name="adj" fmla="val 50000"/>
            </a:avLst>
          </a:prstGeom>
          <a:solidFill>
            <a:srgbClr val="44546B"/>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71" name="Rounded Rectangle 267">
            <a:extLst>
              <a:ext uri="{FF2B5EF4-FFF2-40B4-BE49-F238E27FC236}">
                <a16:creationId xmlns:a16="http://schemas.microsoft.com/office/drawing/2014/main" id="{09144077-C5A4-48EE-A2A0-FF6C7BA768F9}"/>
              </a:ext>
            </a:extLst>
          </p:cNvPr>
          <p:cNvSpPr>
            <a:spLocks noChangeAspect="1"/>
          </p:cNvSpPr>
          <p:nvPr/>
        </p:nvSpPr>
        <p:spPr>
          <a:xfrm flipH="1">
            <a:off x="3211767" y="4613686"/>
            <a:ext cx="939709" cy="175440"/>
          </a:xfrm>
          <a:prstGeom prst="roundRect">
            <a:avLst>
              <a:gd name="adj" fmla="val 50000"/>
            </a:avLst>
          </a:prstGeom>
          <a:solidFill>
            <a:srgbClr val="44546B"/>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72" name="Rounded Rectangle 267">
            <a:extLst>
              <a:ext uri="{FF2B5EF4-FFF2-40B4-BE49-F238E27FC236}">
                <a16:creationId xmlns:a16="http://schemas.microsoft.com/office/drawing/2014/main" id="{F3283ED5-46E3-4193-B9AE-71A71F4EE8DD}"/>
              </a:ext>
            </a:extLst>
          </p:cNvPr>
          <p:cNvSpPr>
            <a:spLocks noChangeAspect="1"/>
          </p:cNvSpPr>
          <p:nvPr/>
        </p:nvSpPr>
        <p:spPr>
          <a:xfrm flipH="1">
            <a:off x="3211767" y="4406551"/>
            <a:ext cx="939709" cy="175440"/>
          </a:xfrm>
          <a:prstGeom prst="roundRect">
            <a:avLst>
              <a:gd name="adj" fmla="val 50000"/>
            </a:avLst>
          </a:prstGeom>
          <a:solidFill>
            <a:srgbClr val="44546B"/>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73" name="Rounded Rectangle 267">
            <a:extLst>
              <a:ext uri="{FF2B5EF4-FFF2-40B4-BE49-F238E27FC236}">
                <a16:creationId xmlns:a16="http://schemas.microsoft.com/office/drawing/2014/main" id="{E8FDB22E-318A-49E8-9910-7809CE866377}"/>
              </a:ext>
            </a:extLst>
          </p:cNvPr>
          <p:cNvSpPr>
            <a:spLocks noChangeAspect="1"/>
          </p:cNvSpPr>
          <p:nvPr/>
        </p:nvSpPr>
        <p:spPr>
          <a:xfrm flipH="1">
            <a:off x="3211767" y="4199416"/>
            <a:ext cx="939709" cy="175440"/>
          </a:xfrm>
          <a:prstGeom prst="roundRect">
            <a:avLst>
              <a:gd name="adj" fmla="val 50000"/>
            </a:avLst>
          </a:prstGeom>
          <a:solidFill>
            <a:srgbClr val="44546B"/>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74" name="Rounded Rectangle 267">
            <a:extLst>
              <a:ext uri="{FF2B5EF4-FFF2-40B4-BE49-F238E27FC236}">
                <a16:creationId xmlns:a16="http://schemas.microsoft.com/office/drawing/2014/main" id="{D4856E0C-BABE-4515-BE77-E83330CBF4C4}"/>
              </a:ext>
            </a:extLst>
          </p:cNvPr>
          <p:cNvSpPr>
            <a:spLocks noChangeAspect="1"/>
          </p:cNvSpPr>
          <p:nvPr/>
        </p:nvSpPr>
        <p:spPr>
          <a:xfrm flipH="1">
            <a:off x="3211767" y="3992281"/>
            <a:ext cx="939709" cy="175440"/>
          </a:xfrm>
          <a:prstGeom prst="roundRect">
            <a:avLst>
              <a:gd name="adj" fmla="val 50000"/>
            </a:avLst>
          </a:prstGeom>
          <a:solidFill>
            <a:srgbClr val="44546B"/>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75" name="Rounded Rectangle 267">
            <a:extLst>
              <a:ext uri="{FF2B5EF4-FFF2-40B4-BE49-F238E27FC236}">
                <a16:creationId xmlns:a16="http://schemas.microsoft.com/office/drawing/2014/main" id="{BC18D008-29C9-4C0B-9DF0-19AA1F0160A3}"/>
              </a:ext>
            </a:extLst>
          </p:cNvPr>
          <p:cNvSpPr>
            <a:spLocks noChangeAspect="1"/>
          </p:cNvSpPr>
          <p:nvPr/>
        </p:nvSpPr>
        <p:spPr>
          <a:xfrm flipH="1">
            <a:off x="3211767" y="3785146"/>
            <a:ext cx="939709" cy="175440"/>
          </a:xfrm>
          <a:prstGeom prst="roundRect">
            <a:avLst>
              <a:gd name="adj" fmla="val 50000"/>
            </a:avLst>
          </a:prstGeom>
          <a:solidFill>
            <a:srgbClr val="44546B"/>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77" name="Rounded Rectangle 267">
            <a:extLst>
              <a:ext uri="{FF2B5EF4-FFF2-40B4-BE49-F238E27FC236}">
                <a16:creationId xmlns:a16="http://schemas.microsoft.com/office/drawing/2014/main" id="{F8175B6C-DC53-4F8A-91FB-8D0E7885CE61}"/>
              </a:ext>
            </a:extLst>
          </p:cNvPr>
          <p:cNvSpPr>
            <a:spLocks noChangeAspect="1"/>
          </p:cNvSpPr>
          <p:nvPr/>
        </p:nvSpPr>
        <p:spPr>
          <a:xfrm flipH="1">
            <a:off x="4438975" y="3559726"/>
            <a:ext cx="939709" cy="175440"/>
          </a:xfrm>
          <a:prstGeom prst="roundRect">
            <a:avLst>
              <a:gd name="adj" fmla="val 50000"/>
            </a:avLst>
          </a:prstGeom>
          <a:solidFill>
            <a:srgbClr val="7A7A7A"/>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78" name="Rounded Rectangle 267">
            <a:extLst>
              <a:ext uri="{FF2B5EF4-FFF2-40B4-BE49-F238E27FC236}">
                <a16:creationId xmlns:a16="http://schemas.microsoft.com/office/drawing/2014/main" id="{F647522F-ECC7-4E82-9C4F-CCA20A96E530}"/>
              </a:ext>
            </a:extLst>
          </p:cNvPr>
          <p:cNvSpPr>
            <a:spLocks noChangeAspect="1"/>
          </p:cNvSpPr>
          <p:nvPr/>
        </p:nvSpPr>
        <p:spPr>
          <a:xfrm flipH="1">
            <a:off x="4438975" y="3350966"/>
            <a:ext cx="939709" cy="175440"/>
          </a:xfrm>
          <a:prstGeom prst="roundRect">
            <a:avLst>
              <a:gd name="adj" fmla="val 50000"/>
            </a:avLst>
          </a:prstGeom>
          <a:solidFill>
            <a:srgbClr val="7A7A7A"/>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79" name="Rounded Rectangle 267">
            <a:extLst>
              <a:ext uri="{FF2B5EF4-FFF2-40B4-BE49-F238E27FC236}">
                <a16:creationId xmlns:a16="http://schemas.microsoft.com/office/drawing/2014/main" id="{922A5619-9D9D-410A-B658-FDF014D4734D}"/>
              </a:ext>
            </a:extLst>
          </p:cNvPr>
          <p:cNvSpPr>
            <a:spLocks noChangeAspect="1"/>
          </p:cNvSpPr>
          <p:nvPr/>
        </p:nvSpPr>
        <p:spPr>
          <a:xfrm flipH="1">
            <a:off x="4438975" y="3142206"/>
            <a:ext cx="939709" cy="175440"/>
          </a:xfrm>
          <a:prstGeom prst="roundRect">
            <a:avLst>
              <a:gd name="adj" fmla="val 50000"/>
            </a:avLst>
          </a:prstGeom>
          <a:solidFill>
            <a:srgbClr val="7A7A7A"/>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80" name="Rounded Rectangle 267">
            <a:extLst>
              <a:ext uri="{FF2B5EF4-FFF2-40B4-BE49-F238E27FC236}">
                <a16:creationId xmlns:a16="http://schemas.microsoft.com/office/drawing/2014/main" id="{24181085-87D8-4DBA-A225-A953D58C7F6F}"/>
              </a:ext>
            </a:extLst>
          </p:cNvPr>
          <p:cNvSpPr>
            <a:spLocks noChangeAspect="1"/>
          </p:cNvSpPr>
          <p:nvPr/>
        </p:nvSpPr>
        <p:spPr>
          <a:xfrm flipH="1">
            <a:off x="4438975" y="2935792"/>
            <a:ext cx="939709" cy="175440"/>
          </a:xfrm>
          <a:prstGeom prst="roundRect">
            <a:avLst>
              <a:gd name="adj" fmla="val 50000"/>
            </a:avLst>
          </a:prstGeom>
          <a:solidFill>
            <a:srgbClr val="7A7A7A"/>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81" name="Rounded Rectangle 267">
            <a:extLst>
              <a:ext uri="{FF2B5EF4-FFF2-40B4-BE49-F238E27FC236}">
                <a16:creationId xmlns:a16="http://schemas.microsoft.com/office/drawing/2014/main" id="{2E9FAB77-2B78-40A9-8E6E-959EF37203A2}"/>
              </a:ext>
            </a:extLst>
          </p:cNvPr>
          <p:cNvSpPr>
            <a:spLocks noChangeAspect="1"/>
          </p:cNvSpPr>
          <p:nvPr/>
        </p:nvSpPr>
        <p:spPr>
          <a:xfrm flipH="1">
            <a:off x="4438975" y="2729379"/>
            <a:ext cx="939709" cy="175440"/>
          </a:xfrm>
          <a:prstGeom prst="roundRect">
            <a:avLst>
              <a:gd name="adj" fmla="val 50000"/>
            </a:avLst>
          </a:prstGeom>
          <a:solidFill>
            <a:srgbClr val="7A7A7A"/>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82" name="Rounded Rectangle 267">
            <a:extLst>
              <a:ext uri="{FF2B5EF4-FFF2-40B4-BE49-F238E27FC236}">
                <a16:creationId xmlns:a16="http://schemas.microsoft.com/office/drawing/2014/main" id="{4E504DD2-EA60-444A-9A5D-111DE66753D9}"/>
              </a:ext>
            </a:extLst>
          </p:cNvPr>
          <p:cNvSpPr>
            <a:spLocks noChangeAspect="1"/>
          </p:cNvSpPr>
          <p:nvPr/>
        </p:nvSpPr>
        <p:spPr>
          <a:xfrm flipH="1">
            <a:off x="4438975" y="2522965"/>
            <a:ext cx="939709" cy="175440"/>
          </a:xfrm>
          <a:prstGeom prst="roundRect">
            <a:avLst>
              <a:gd name="adj" fmla="val 50000"/>
            </a:avLst>
          </a:prstGeom>
          <a:solidFill>
            <a:srgbClr val="7A7A7A"/>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83" name="Rounded Rectangle 267">
            <a:extLst>
              <a:ext uri="{FF2B5EF4-FFF2-40B4-BE49-F238E27FC236}">
                <a16:creationId xmlns:a16="http://schemas.microsoft.com/office/drawing/2014/main" id="{DC375507-95F4-44F2-B87B-2960173D14E9}"/>
              </a:ext>
            </a:extLst>
          </p:cNvPr>
          <p:cNvSpPr>
            <a:spLocks noChangeAspect="1"/>
          </p:cNvSpPr>
          <p:nvPr/>
        </p:nvSpPr>
        <p:spPr>
          <a:xfrm flipH="1">
            <a:off x="4438975" y="2315831"/>
            <a:ext cx="939709" cy="175440"/>
          </a:xfrm>
          <a:prstGeom prst="roundRect">
            <a:avLst>
              <a:gd name="adj" fmla="val 50000"/>
            </a:avLst>
          </a:prstGeom>
          <a:solidFill>
            <a:srgbClr val="7A7A7A"/>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84" name="Rounded Rectangle 267">
            <a:extLst>
              <a:ext uri="{FF2B5EF4-FFF2-40B4-BE49-F238E27FC236}">
                <a16:creationId xmlns:a16="http://schemas.microsoft.com/office/drawing/2014/main" id="{E18FDBB6-7414-4EC6-95AC-E367672F8111}"/>
              </a:ext>
            </a:extLst>
          </p:cNvPr>
          <p:cNvSpPr>
            <a:spLocks noChangeAspect="1"/>
          </p:cNvSpPr>
          <p:nvPr/>
        </p:nvSpPr>
        <p:spPr>
          <a:xfrm flipH="1">
            <a:off x="4438975" y="2108696"/>
            <a:ext cx="939709" cy="175440"/>
          </a:xfrm>
          <a:prstGeom prst="roundRect">
            <a:avLst>
              <a:gd name="adj" fmla="val 50000"/>
            </a:avLst>
          </a:prstGeom>
          <a:solidFill>
            <a:srgbClr val="7A7A7A"/>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85" name="Rounded Rectangle 267">
            <a:extLst>
              <a:ext uri="{FF2B5EF4-FFF2-40B4-BE49-F238E27FC236}">
                <a16:creationId xmlns:a16="http://schemas.microsoft.com/office/drawing/2014/main" id="{E9706716-E5F8-4637-9478-D388A88570B9}"/>
              </a:ext>
            </a:extLst>
          </p:cNvPr>
          <p:cNvSpPr>
            <a:spLocks noChangeAspect="1"/>
          </p:cNvSpPr>
          <p:nvPr/>
        </p:nvSpPr>
        <p:spPr>
          <a:xfrm flipH="1">
            <a:off x="4438975" y="1901561"/>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86" name="Rounded Rectangle 267">
            <a:extLst>
              <a:ext uri="{FF2B5EF4-FFF2-40B4-BE49-F238E27FC236}">
                <a16:creationId xmlns:a16="http://schemas.microsoft.com/office/drawing/2014/main" id="{F850ACB7-C57E-472B-8EAF-E7E7D29DA905}"/>
              </a:ext>
            </a:extLst>
          </p:cNvPr>
          <p:cNvSpPr>
            <a:spLocks noChangeAspect="1"/>
          </p:cNvSpPr>
          <p:nvPr/>
        </p:nvSpPr>
        <p:spPr>
          <a:xfrm flipH="1">
            <a:off x="4438975" y="1694426"/>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87" name="Rounded Rectangle 267">
            <a:extLst>
              <a:ext uri="{FF2B5EF4-FFF2-40B4-BE49-F238E27FC236}">
                <a16:creationId xmlns:a16="http://schemas.microsoft.com/office/drawing/2014/main" id="{642B7EE4-0F41-4B9D-9C29-7AC08E145873}"/>
              </a:ext>
            </a:extLst>
          </p:cNvPr>
          <p:cNvSpPr>
            <a:spLocks noChangeAspect="1"/>
          </p:cNvSpPr>
          <p:nvPr/>
        </p:nvSpPr>
        <p:spPr>
          <a:xfrm flipH="1">
            <a:off x="4438974" y="5633786"/>
            <a:ext cx="939709" cy="175440"/>
          </a:xfrm>
          <a:prstGeom prst="roundRect">
            <a:avLst>
              <a:gd name="adj" fmla="val 50000"/>
            </a:avLst>
          </a:prstGeom>
          <a:solidFill>
            <a:srgbClr val="7A7A7A"/>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88" name="Rounded Rectangle 267">
            <a:extLst>
              <a:ext uri="{FF2B5EF4-FFF2-40B4-BE49-F238E27FC236}">
                <a16:creationId xmlns:a16="http://schemas.microsoft.com/office/drawing/2014/main" id="{089966F8-4267-4AD9-A9C6-5D1EAAF1848D}"/>
              </a:ext>
            </a:extLst>
          </p:cNvPr>
          <p:cNvSpPr>
            <a:spLocks noChangeAspect="1"/>
          </p:cNvSpPr>
          <p:nvPr/>
        </p:nvSpPr>
        <p:spPr>
          <a:xfrm flipH="1">
            <a:off x="4438974" y="5425026"/>
            <a:ext cx="939709" cy="175440"/>
          </a:xfrm>
          <a:prstGeom prst="roundRect">
            <a:avLst>
              <a:gd name="adj" fmla="val 50000"/>
            </a:avLst>
          </a:prstGeom>
          <a:solidFill>
            <a:srgbClr val="7A7A7A"/>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89" name="Rounded Rectangle 267">
            <a:extLst>
              <a:ext uri="{FF2B5EF4-FFF2-40B4-BE49-F238E27FC236}">
                <a16:creationId xmlns:a16="http://schemas.microsoft.com/office/drawing/2014/main" id="{151E9D80-B946-4F8A-BA6C-80A06FB05EA4}"/>
              </a:ext>
            </a:extLst>
          </p:cNvPr>
          <p:cNvSpPr>
            <a:spLocks noChangeAspect="1"/>
          </p:cNvSpPr>
          <p:nvPr/>
        </p:nvSpPr>
        <p:spPr>
          <a:xfrm flipH="1">
            <a:off x="4438974" y="5216266"/>
            <a:ext cx="939709" cy="175440"/>
          </a:xfrm>
          <a:prstGeom prst="roundRect">
            <a:avLst>
              <a:gd name="adj" fmla="val 50000"/>
            </a:avLst>
          </a:prstGeom>
          <a:solidFill>
            <a:srgbClr val="7A7A7A"/>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90" name="Rounded Rectangle 267">
            <a:extLst>
              <a:ext uri="{FF2B5EF4-FFF2-40B4-BE49-F238E27FC236}">
                <a16:creationId xmlns:a16="http://schemas.microsoft.com/office/drawing/2014/main" id="{21F10B49-4DC6-4AF3-A403-BDF27AC524C7}"/>
              </a:ext>
            </a:extLst>
          </p:cNvPr>
          <p:cNvSpPr>
            <a:spLocks noChangeAspect="1"/>
          </p:cNvSpPr>
          <p:nvPr/>
        </p:nvSpPr>
        <p:spPr>
          <a:xfrm flipH="1">
            <a:off x="4438974" y="5009853"/>
            <a:ext cx="939709" cy="175440"/>
          </a:xfrm>
          <a:prstGeom prst="roundRect">
            <a:avLst>
              <a:gd name="adj" fmla="val 50000"/>
            </a:avLst>
          </a:prstGeom>
          <a:solidFill>
            <a:srgbClr val="7A7A7A"/>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91" name="Rounded Rectangle 267">
            <a:extLst>
              <a:ext uri="{FF2B5EF4-FFF2-40B4-BE49-F238E27FC236}">
                <a16:creationId xmlns:a16="http://schemas.microsoft.com/office/drawing/2014/main" id="{B2D6371D-922C-47F9-AAA7-1BCB4CB46462}"/>
              </a:ext>
            </a:extLst>
          </p:cNvPr>
          <p:cNvSpPr>
            <a:spLocks noChangeAspect="1"/>
          </p:cNvSpPr>
          <p:nvPr/>
        </p:nvSpPr>
        <p:spPr>
          <a:xfrm flipH="1">
            <a:off x="4438974" y="4803439"/>
            <a:ext cx="939709" cy="175440"/>
          </a:xfrm>
          <a:prstGeom prst="roundRect">
            <a:avLst>
              <a:gd name="adj" fmla="val 50000"/>
            </a:avLst>
          </a:prstGeom>
          <a:solidFill>
            <a:srgbClr val="7A7A7A"/>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92" name="Rounded Rectangle 267">
            <a:extLst>
              <a:ext uri="{FF2B5EF4-FFF2-40B4-BE49-F238E27FC236}">
                <a16:creationId xmlns:a16="http://schemas.microsoft.com/office/drawing/2014/main" id="{6A9243F4-506B-47E2-94EE-0D1483454458}"/>
              </a:ext>
            </a:extLst>
          </p:cNvPr>
          <p:cNvSpPr>
            <a:spLocks noChangeAspect="1"/>
          </p:cNvSpPr>
          <p:nvPr/>
        </p:nvSpPr>
        <p:spPr>
          <a:xfrm flipH="1">
            <a:off x="4438974" y="4597026"/>
            <a:ext cx="939709" cy="175440"/>
          </a:xfrm>
          <a:prstGeom prst="roundRect">
            <a:avLst>
              <a:gd name="adj" fmla="val 50000"/>
            </a:avLst>
          </a:prstGeom>
          <a:solidFill>
            <a:srgbClr val="7A7A7A"/>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93" name="Rounded Rectangle 267">
            <a:extLst>
              <a:ext uri="{FF2B5EF4-FFF2-40B4-BE49-F238E27FC236}">
                <a16:creationId xmlns:a16="http://schemas.microsoft.com/office/drawing/2014/main" id="{65524359-D0F8-4328-8B6C-41A4493B667C}"/>
              </a:ext>
            </a:extLst>
          </p:cNvPr>
          <p:cNvSpPr>
            <a:spLocks noChangeAspect="1"/>
          </p:cNvSpPr>
          <p:nvPr/>
        </p:nvSpPr>
        <p:spPr>
          <a:xfrm flipH="1">
            <a:off x="4438974" y="4389891"/>
            <a:ext cx="939709" cy="175440"/>
          </a:xfrm>
          <a:prstGeom prst="roundRect">
            <a:avLst>
              <a:gd name="adj" fmla="val 50000"/>
            </a:avLst>
          </a:prstGeom>
          <a:solidFill>
            <a:srgbClr val="7A7A7A"/>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94" name="Rounded Rectangle 267">
            <a:extLst>
              <a:ext uri="{FF2B5EF4-FFF2-40B4-BE49-F238E27FC236}">
                <a16:creationId xmlns:a16="http://schemas.microsoft.com/office/drawing/2014/main" id="{B3CF4812-89F8-4BE2-8108-E616D59E7C74}"/>
              </a:ext>
            </a:extLst>
          </p:cNvPr>
          <p:cNvSpPr>
            <a:spLocks noChangeAspect="1"/>
          </p:cNvSpPr>
          <p:nvPr/>
        </p:nvSpPr>
        <p:spPr>
          <a:xfrm flipH="1">
            <a:off x="4438974" y="4182756"/>
            <a:ext cx="939709" cy="175440"/>
          </a:xfrm>
          <a:prstGeom prst="roundRect">
            <a:avLst>
              <a:gd name="adj" fmla="val 50000"/>
            </a:avLst>
          </a:prstGeom>
          <a:solidFill>
            <a:srgbClr val="7A7A7A"/>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95" name="Rounded Rectangle 267">
            <a:extLst>
              <a:ext uri="{FF2B5EF4-FFF2-40B4-BE49-F238E27FC236}">
                <a16:creationId xmlns:a16="http://schemas.microsoft.com/office/drawing/2014/main" id="{BB47BB12-559A-42AF-BD3E-AC004CDF4B35}"/>
              </a:ext>
            </a:extLst>
          </p:cNvPr>
          <p:cNvSpPr>
            <a:spLocks noChangeAspect="1"/>
          </p:cNvSpPr>
          <p:nvPr/>
        </p:nvSpPr>
        <p:spPr>
          <a:xfrm flipH="1">
            <a:off x="4438974" y="3975621"/>
            <a:ext cx="939709" cy="175440"/>
          </a:xfrm>
          <a:prstGeom prst="roundRect">
            <a:avLst>
              <a:gd name="adj" fmla="val 50000"/>
            </a:avLst>
          </a:prstGeom>
          <a:solidFill>
            <a:srgbClr val="7A7A7A"/>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96" name="Rounded Rectangle 267">
            <a:extLst>
              <a:ext uri="{FF2B5EF4-FFF2-40B4-BE49-F238E27FC236}">
                <a16:creationId xmlns:a16="http://schemas.microsoft.com/office/drawing/2014/main" id="{24742898-05BC-464B-ABD9-CE89DBE7019B}"/>
              </a:ext>
            </a:extLst>
          </p:cNvPr>
          <p:cNvSpPr>
            <a:spLocks noChangeAspect="1"/>
          </p:cNvSpPr>
          <p:nvPr/>
        </p:nvSpPr>
        <p:spPr>
          <a:xfrm flipH="1">
            <a:off x="4438974" y="3768486"/>
            <a:ext cx="939709" cy="175440"/>
          </a:xfrm>
          <a:prstGeom prst="roundRect">
            <a:avLst>
              <a:gd name="adj" fmla="val 50000"/>
            </a:avLst>
          </a:prstGeom>
          <a:solidFill>
            <a:srgbClr val="7A7A7A"/>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98" name="Rounded Rectangle 267">
            <a:extLst>
              <a:ext uri="{FF2B5EF4-FFF2-40B4-BE49-F238E27FC236}">
                <a16:creationId xmlns:a16="http://schemas.microsoft.com/office/drawing/2014/main" id="{080C6CC1-6918-487C-BFD2-15631ADB8106}"/>
              </a:ext>
            </a:extLst>
          </p:cNvPr>
          <p:cNvSpPr>
            <a:spLocks noChangeAspect="1"/>
          </p:cNvSpPr>
          <p:nvPr/>
        </p:nvSpPr>
        <p:spPr>
          <a:xfrm flipH="1">
            <a:off x="5626146" y="3559726"/>
            <a:ext cx="939709" cy="175440"/>
          </a:xfrm>
          <a:prstGeom prst="roundRect">
            <a:avLst>
              <a:gd name="adj" fmla="val 50000"/>
            </a:avLst>
          </a:prstGeom>
          <a:solidFill>
            <a:srgbClr val="939393"/>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99" name="Rounded Rectangle 267">
            <a:extLst>
              <a:ext uri="{FF2B5EF4-FFF2-40B4-BE49-F238E27FC236}">
                <a16:creationId xmlns:a16="http://schemas.microsoft.com/office/drawing/2014/main" id="{4C463B5B-CFD4-416F-853B-8DAB3292102D}"/>
              </a:ext>
            </a:extLst>
          </p:cNvPr>
          <p:cNvSpPr>
            <a:spLocks noChangeAspect="1"/>
          </p:cNvSpPr>
          <p:nvPr/>
        </p:nvSpPr>
        <p:spPr>
          <a:xfrm flipH="1">
            <a:off x="5626146" y="3350966"/>
            <a:ext cx="939709" cy="175440"/>
          </a:xfrm>
          <a:prstGeom prst="roundRect">
            <a:avLst>
              <a:gd name="adj" fmla="val 50000"/>
            </a:avLst>
          </a:prstGeom>
          <a:solidFill>
            <a:srgbClr val="939393"/>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100" name="Rounded Rectangle 267">
            <a:extLst>
              <a:ext uri="{FF2B5EF4-FFF2-40B4-BE49-F238E27FC236}">
                <a16:creationId xmlns:a16="http://schemas.microsoft.com/office/drawing/2014/main" id="{6A55620E-394A-4219-BD32-B2DF7A53927C}"/>
              </a:ext>
            </a:extLst>
          </p:cNvPr>
          <p:cNvSpPr>
            <a:spLocks noChangeAspect="1"/>
          </p:cNvSpPr>
          <p:nvPr/>
        </p:nvSpPr>
        <p:spPr>
          <a:xfrm flipH="1">
            <a:off x="5626146" y="3142206"/>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101" name="Rounded Rectangle 267">
            <a:extLst>
              <a:ext uri="{FF2B5EF4-FFF2-40B4-BE49-F238E27FC236}">
                <a16:creationId xmlns:a16="http://schemas.microsoft.com/office/drawing/2014/main" id="{BD62EB58-2F81-40BE-910F-354F04493275}"/>
              </a:ext>
            </a:extLst>
          </p:cNvPr>
          <p:cNvSpPr>
            <a:spLocks noChangeAspect="1"/>
          </p:cNvSpPr>
          <p:nvPr/>
        </p:nvSpPr>
        <p:spPr>
          <a:xfrm flipH="1">
            <a:off x="5626146" y="2935792"/>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102" name="Rounded Rectangle 267">
            <a:extLst>
              <a:ext uri="{FF2B5EF4-FFF2-40B4-BE49-F238E27FC236}">
                <a16:creationId xmlns:a16="http://schemas.microsoft.com/office/drawing/2014/main" id="{84BA7829-D12E-4BDA-9945-B1676916BBC0}"/>
              </a:ext>
            </a:extLst>
          </p:cNvPr>
          <p:cNvSpPr>
            <a:spLocks noChangeAspect="1"/>
          </p:cNvSpPr>
          <p:nvPr/>
        </p:nvSpPr>
        <p:spPr>
          <a:xfrm flipH="1">
            <a:off x="5626146" y="2729379"/>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103" name="Rounded Rectangle 267">
            <a:extLst>
              <a:ext uri="{FF2B5EF4-FFF2-40B4-BE49-F238E27FC236}">
                <a16:creationId xmlns:a16="http://schemas.microsoft.com/office/drawing/2014/main" id="{55BCB135-D9EC-4CE5-A079-1A13CE05BA77}"/>
              </a:ext>
            </a:extLst>
          </p:cNvPr>
          <p:cNvSpPr>
            <a:spLocks noChangeAspect="1"/>
          </p:cNvSpPr>
          <p:nvPr/>
        </p:nvSpPr>
        <p:spPr>
          <a:xfrm flipH="1">
            <a:off x="5626146" y="2522965"/>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104" name="Rounded Rectangle 267">
            <a:extLst>
              <a:ext uri="{FF2B5EF4-FFF2-40B4-BE49-F238E27FC236}">
                <a16:creationId xmlns:a16="http://schemas.microsoft.com/office/drawing/2014/main" id="{9897AFF3-3301-466A-8205-C62F23F34531}"/>
              </a:ext>
            </a:extLst>
          </p:cNvPr>
          <p:cNvSpPr>
            <a:spLocks noChangeAspect="1"/>
          </p:cNvSpPr>
          <p:nvPr/>
        </p:nvSpPr>
        <p:spPr>
          <a:xfrm flipH="1">
            <a:off x="5626146" y="2315831"/>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105" name="Rounded Rectangle 267">
            <a:extLst>
              <a:ext uri="{FF2B5EF4-FFF2-40B4-BE49-F238E27FC236}">
                <a16:creationId xmlns:a16="http://schemas.microsoft.com/office/drawing/2014/main" id="{F1426F89-5F2D-4E5F-8A2E-747D286BA37C}"/>
              </a:ext>
            </a:extLst>
          </p:cNvPr>
          <p:cNvSpPr>
            <a:spLocks noChangeAspect="1"/>
          </p:cNvSpPr>
          <p:nvPr/>
        </p:nvSpPr>
        <p:spPr>
          <a:xfrm flipH="1">
            <a:off x="5626146" y="2108696"/>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106" name="Rounded Rectangle 267">
            <a:extLst>
              <a:ext uri="{FF2B5EF4-FFF2-40B4-BE49-F238E27FC236}">
                <a16:creationId xmlns:a16="http://schemas.microsoft.com/office/drawing/2014/main" id="{A8655B3B-711E-4648-A7FE-A94C377F2FEA}"/>
              </a:ext>
            </a:extLst>
          </p:cNvPr>
          <p:cNvSpPr>
            <a:spLocks noChangeAspect="1"/>
          </p:cNvSpPr>
          <p:nvPr/>
        </p:nvSpPr>
        <p:spPr>
          <a:xfrm flipH="1">
            <a:off x="5626146" y="1901561"/>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107" name="Rounded Rectangle 267">
            <a:extLst>
              <a:ext uri="{FF2B5EF4-FFF2-40B4-BE49-F238E27FC236}">
                <a16:creationId xmlns:a16="http://schemas.microsoft.com/office/drawing/2014/main" id="{F8C7AD72-6BC6-41E1-B37D-E440B9FDA3A0}"/>
              </a:ext>
            </a:extLst>
          </p:cNvPr>
          <p:cNvSpPr>
            <a:spLocks noChangeAspect="1"/>
          </p:cNvSpPr>
          <p:nvPr/>
        </p:nvSpPr>
        <p:spPr>
          <a:xfrm flipH="1">
            <a:off x="5626146" y="1694426"/>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108" name="Rounded Rectangle 267">
            <a:extLst>
              <a:ext uri="{FF2B5EF4-FFF2-40B4-BE49-F238E27FC236}">
                <a16:creationId xmlns:a16="http://schemas.microsoft.com/office/drawing/2014/main" id="{D1CC2925-8914-49B7-BBA5-ACB42E94555B}"/>
              </a:ext>
            </a:extLst>
          </p:cNvPr>
          <p:cNvSpPr>
            <a:spLocks noChangeAspect="1"/>
          </p:cNvSpPr>
          <p:nvPr/>
        </p:nvSpPr>
        <p:spPr>
          <a:xfrm flipH="1">
            <a:off x="5626145" y="5633786"/>
            <a:ext cx="939709" cy="175440"/>
          </a:xfrm>
          <a:prstGeom prst="roundRect">
            <a:avLst>
              <a:gd name="adj" fmla="val 50000"/>
            </a:avLst>
          </a:prstGeom>
          <a:solidFill>
            <a:srgbClr val="939393"/>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109" name="Rounded Rectangle 267">
            <a:extLst>
              <a:ext uri="{FF2B5EF4-FFF2-40B4-BE49-F238E27FC236}">
                <a16:creationId xmlns:a16="http://schemas.microsoft.com/office/drawing/2014/main" id="{207FDF3B-56FC-467D-B34F-674877BFA485}"/>
              </a:ext>
            </a:extLst>
          </p:cNvPr>
          <p:cNvSpPr>
            <a:spLocks noChangeAspect="1"/>
          </p:cNvSpPr>
          <p:nvPr/>
        </p:nvSpPr>
        <p:spPr>
          <a:xfrm flipH="1">
            <a:off x="5626145" y="5425026"/>
            <a:ext cx="939709" cy="175440"/>
          </a:xfrm>
          <a:prstGeom prst="roundRect">
            <a:avLst>
              <a:gd name="adj" fmla="val 50000"/>
            </a:avLst>
          </a:prstGeom>
          <a:solidFill>
            <a:srgbClr val="939393"/>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110" name="Rounded Rectangle 267">
            <a:extLst>
              <a:ext uri="{FF2B5EF4-FFF2-40B4-BE49-F238E27FC236}">
                <a16:creationId xmlns:a16="http://schemas.microsoft.com/office/drawing/2014/main" id="{7C4B60A3-59BF-4A2F-AD68-C7AA9B71698E}"/>
              </a:ext>
            </a:extLst>
          </p:cNvPr>
          <p:cNvSpPr>
            <a:spLocks noChangeAspect="1"/>
          </p:cNvSpPr>
          <p:nvPr/>
        </p:nvSpPr>
        <p:spPr>
          <a:xfrm flipH="1">
            <a:off x="5626145" y="5216266"/>
            <a:ext cx="939709" cy="175440"/>
          </a:xfrm>
          <a:prstGeom prst="roundRect">
            <a:avLst>
              <a:gd name="adj" fmla="val 50000"/>
            </a:avLst>
          </a:prstGeom>
          <a:solidFill>
            <a:srgbClr val="939393"/>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111" name="Rounded Rectangle 267">
            <a:extLst>
              <a:ext uri="{FF2B5EF4-FFF2-40B4-BE49-F238E27FC236}">
                <a16:creationId xmlns:a16="http://schemas.microsoft.com/office/drawing/2014/main" id="{C5787950-84E2-4D68-84E6-48D7D756ECE8}"/>
              </a:ext>
            </a:extLst>
          </p:cNvPr>
          <p:cNvSpPr>
            <a:spLocks noChangeAspect="1"/>
          </p:cNvSpPr>
          <p:nvPr/>
        </p:nvSpPr>
        <p:spPr>
          <a:xfrm flipH="1">
            <a:off x="5626145" y="5009853"/>
            <a:ext cx="939709" cy="175440"/>
          </a:xfrm>
          <a:prstGeom prst="roundRect">
            <a:avLst>
              <a:gd name="adj" fmla="val 50000"/>
            </a:avLst>
          </a:prstGeom>
          <a:solidFill>
            <a:srgbClr val="939393"/>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112" name="Rounded Rectangle 267">
            <a:extLst>
              <a:ext uri="{FF2B5EF4-FFF2-40B4-BE49-F238E27FC236}">
                <a16:creationId xmlns:a16="http://schemas.microsoft.com/office/drawing/2014/main" id="{F9916102-D42C-4F4F-9044-7ADACBB51372}"/>
              </a:ext>
            </a:extLst>
          </p:cNvPr>
          <p:cNvSpPr>
            <a:spLocks noChangeAspect="1"/>
          </p:cNvSpPr>
          <p:nvPr/>
        </p:nvSpPr>
        <p:spPr>
          <a:xfrm flipH="1">
            <a:off x="5626145" y="4803439"/>
            <a:ext cx="939709" cy="175440"/>
          </a:xfrm>
          <a:prstGeom prst="roundRect">
            <a:avLst>
              <a:gd name="adj" fmla="val 50000"/>
            </a:avLst>
          </a:prstGeom>
          <a:solidFill>
            <a:srgbClr val="939393"/>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113" name="Rounded Rectangle 267">
            <a:extLst>
              <a:ext uri="{FF2B5EF4-FFF2-40B4-BE49-F238E27FC236}">
                <a16:creationId xmlns:a16="http://schemas.microsoft.com/office/drawing/2014/main" id="{D456F4A3-3678-4AE2-BAE4-2CC2927BADD6}"/>
              </a:ext>
            </a:extLst>
          </p:cNvPr>
          <p:cNvSpPr>
            <a:spLocks noChangeAspect="1"/>
          </p:cNvSpPr>
          <p:nvPr/>
        </p:nvSpPr>
        <p:spPr>
          <a:xfrm flipH="1">
            <a:off x="5626145" y="4597026"/>
            <a:ext cx="939709" cy="175440"/>
          </a:xfrm>
          <a:prstGeom prst="roundRect">
            <a:avLst>
              <a:gd name="adj" fmla="val 50000"/>
            </a:avLst>
          </a:prstGeom>
          <a:solidFill>
            <a:srgbClr val="939393"/>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114" name="Rounded Rectangle 267">
            <a:extLst>
              <a:ext uri="{FF2B5EF4-FFF2-40B4-BE49-F238E27FC236}">
                <a16:creationId xmlns:a16="http://schemas.microsoft.com/office/drawing/2014/main" id="{F0B48EAF-3C55-47C4-A133-EAB9C485CB38}"/>
              </a:ext>
            </a:extLst>
          </p:cNvPr>
          <p:cNvSpPr>
            <a:spLocks noChangeAspect="1"/>
          </p:cNvSpPr>
          <p:nvPr/>
        </p:nvSpPr>
        <p:spPr>
          <a:xfrm flipH="1">
            <a:off x="5626145" y="4389891"/>
            <a:ext cx="939709" cy="175440"/>
          </a:xfrm>
          <a:prstGeom prst="roundRect">
            <a:avLst>
              <a:gd name="adj" fmla="val 50000"/>
            </a:avLst>
          </a:prstGeom>
          <a:solidFill>
            <a:srgbClr val="939393"/>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115" name="Rounded Rectangle 267">
            <a:extLst>
              <a:ext uri="{FF2B5EF4-FFF2-40B4-BE49-F238E27FC236}">
                <a16:creationId xmlns:a16="http://schemas.microsoft.com/office/drawing/2014/main" id="{F8D9D25C-9000-4600-A088-E7A755A79D77}"/>
              </a:ext>
            </a:extLst>
          </p:cNvPr>
          <p:cNvSpPr>
            <a:spLocks noChangeAspect="1"/>
          </p:cNvSpPr>
          <p:nvPr/>
        </p:nvSpPr>
        <p:spPr>
          <a:xfrm flipH="1">
            <a:off x="5626145" y="4182756"/>
            <a:ext cx="939709" cy="175440"/>
          </a:xfrm>
          <a:prstGeom prst="roundRect">
            <a:avLst>
              <a:gd name="adj" fmla="val 50000"/>
            </a:avLst>
          </a:prstGeom>
          <a:solidFill>
            <a:srgbClr val="939393"/>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116" name="Rounded Rectangle 267">
            <a:extLst>
              <a:ext uri="{FF2B5EF4-FFF2-40B4-BE49-F238E27FC236}">
                <a16:creationId xmlns:a16="http://schemas.microsoft.com/office/drawing/2014/main" id="{B9CC6413-4F79-4FE3-907E-70524EF2C40D}"/>
              </a:ext>
            </a:extLst>
          </p:cNvPr>
          <p:cNvSpPr>
            <a:spLocks noChangeAspect="1"/>
          </p:cNvSpPr>
          <p:nvPr/>
        </p:nvSpPr>
        <p:spPr>
          <a:xfrm flipH="1">
            <a:off x="5626145" y="3975621"/>
            <a:ext cx="939709" cy="175440"/>
          </a:xfrm>
          <a:prstGeom prst="roundRect">
            <a:avLst>
              <a:gd name="adj" fmla="val 50000"/>
            </a:avLst>
          </a:prstGeom>
          <a:solidFill>
            <a:srgbClr val="939393"/>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117" name="Rounded Rectangle 267">
            <a:extLst>
              <a:ext uri="{FF2B5EF4-FFF2-40B4-BE49-F238E27FC236}">
                <a16:creationId xmlns:a16="http://schemas.microsoft.com/office/drawing/2014/main" id="{C30F04AA-C0F0-40E0-86F2-1492626D8001}"/>
              </a:ext>
            </a:extLst>
          </p:cNvPr>
          <p:cNvSpPr>
            <a:spLocks noChangeAspect="1"/>
          </p:cNvSpPr>
          <p:nvPr/>
        </p:nvSpPr>
        <p:spPr>
          <a:xfrm flipH="1">
            <a:off x="5626145" y="3768486"/>
            <a:ext cx="939709" cy="175440"/>
          </a:xfrm>
          <a:prstGeom prst="roundRect">
            <a:avLst>
              <a:gd name="adj" fmla="val 50000"/>
            </a:avLst>
          </a:prstGeom>
          <a:solidFill>
            <a:srgbClr val="939393"/>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118" name="TextBox 117">
            <a:extLst>
              <a:ext uri="{FF2B5EF4-FFF2-40B4-BE49-F238E27FC236}">
                <a16:creationId xmlns:a16="http://schemas.microsoft.com/office/drawing/2014/main" id="{6E99E1D8-7688-4D0B-811F-FF0463232FDB}"/>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pPr algn="r"/>
            <a:r>
              <a:rPr lang="en-US" dirty="0">
                <a:solidFill>
                  <a:schemeClr val="bg1"/>
                </a:solidFill>
                <a:latin typeface="Candara" panose="020E0502030303020204" pitchFamily="34" charset="0"/>
              </a:rPr>
              <a:t>Your Subtitle</a:t>
            </a:r>
          </a:p>
        </p:txBody>
      </p:sp>
      <p:sp>
        <p:nvSpPr>
          <p:cNvPr id="119" name="TextBox 118">
            <a:extLst>
              <a:ext uri="{FF2B5EF4-FFF2-40B4-BE49-F238E27FC236}">
                <a16:creationId xmlns:a16="http://schemas.microsoft.com/office/drawing/2014/main" id="{2DE2BB3B-5E94-41A3-BE9B-61301689899F}"/>
              </a:ext>
            </a:extLst>
          </p:cNvPr>
          <p:cNvSpPr txBox="1"/>
          <p:nvPr/>
        </p:nvSpPr>
        <p:spPr>
          <a:xfrm>
            <a:off x="7591272" y="1778618"/>
            <a:ext cx="4380988" cy="1292662"/>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p:txBody>
      </p:sp>
      <p:sp>
        <p:nvSpPr>
          <p:cNvPr id="123" name="Freeform: Shape 122">
            <a:extLst>
              <a:ext uri="{FF2B5EF4-FFF2-40B4-BE49-F238E27FC236}">
                <a16:creationId xmlns:a16="http://schemas.microsoft.com/office/drawing/2014/main" id="{D3D2939A-23AF-4C2A-86DE-8790DEFD110C}"/>
              </a:ext>
            </a:extLst>
          </p:cNvPr>
          <p:cNvSpPr>
            <a:spLocks noChangeAspect="1"/>
          </p:cNvSpPr>
          <p:nvPr/>
        </p:nvSpPr>
        <p:spPr>
          <a:xfrm>
            <a:off x="7223648" y="3297050"/>
            <a:ext cx="457200" cy="457200"/>
          </a:xfrm>
          <a:custGeom>
            <a:avLst/>
            <a:gdLst>
              <a:gd name="connsiteX0" fmla="*/ 229518 w 457200"/>
              <a:gd name="connsiteY0" fmla="*/ 101644 h 457200"/>
              <a:gd name="connsiteX1" fmla="*/ 194642 w 457200"/>
              <a:gd name="connsiteY1" fmla="*/ 181514 h 457200"/>
              <a:gd name="connsiteX2" fmla="*/ 105156 w 457200"/>
              <a:gd name="connsiteY2" fmla="*/ 190694 h 457200"/>
              <a:gd name="connsiteX3" fmla="*/ 173532 w 457200"/>
              <a:gd name="connsiteY3" fmla="*/ 247153 h 457200"/>
              <a:gd name="connsiteX4" fmla="*/ 152423 w 457200"/>
              <a:gd name="connsiteY4" fmla="*/ 333908 h 457200"/>
              <a:gd name="connsiteX5" fmla="*/ 229518 w 457200"/>
              <a:gd name="connsiteY5" fmla="*/ 289383 h 457200"/>
              <a:gd name="connsiteX6" fmla="*/ 304778 w 457200"/>
              <a:gd name="connsiteY6" fmla="*/ 333908 h 457200"/>
              <a:gd name="connsiteX7" fmla="*/ 285963 w 457200"/>
              <a:gd name="connsiteY7" fmla="*/ 247153 h 457200"/>
              <a:gd name="connsiteX8" fmla="*/ 351585 w 457200"/>
              <a:gd name="connsiteY8" fmla="*/ 190694 h 457200"/>
              <a:gd name="connsiteX9" fmla="*/ 262559 w 457200"/>
              <a:gd name="connsiteY9" fmla="*/ 181514 h 457200"/>
              <a:gd name="connsiteX10" fmla="*/ 228600 w 457200"/>
              <a:gd name="connsiteY10" fmla="*/ 0 h 457200"/>
              <a:gd name="connsiteX11" fmla="*/ 457200 w 457200"/>
              <a:gd name="connsiteY11" fmla="*/ 228600 h 457200"/>
              <a:gd name="connsiteX12" fmla="*/ 228600 w 457200"/>
              <a:gd name="connsiteY12" fmla="*/ 457200 h 457200"/>
              <a:gd name="connsiteX13" fmla="*/ 0 w 457200"/>
              <a:gd name="connsiteY13" fmla="*/ 228600 h 457200"/>
              <a:gd name="connsiteX14" fmla="*/ 228600 w 457200"/>
              <a:gd name="connsiteY14" fmla="*/ 0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57200" h="457200">
                <a:moveTo>
                  <a:pt x="229518" y="101644"/>
                </a:moveTo>
                <a:lnTo>
                  <a:pt x="194642" y="181514"/>
                </a:lnTo>
                <a:lnTo>
                  <a:pt x="105156" y="190694"/>
                </a:lnTo>
                <a:lnTo>
                  <a:pt x="173532" y="247153"/>
                </a:lnTo>
                <a:lnTo>
                  <a:pt x="152423" y="333908"/>
                </a:lnTo>
                <a:lnTo>
                  <a:pt x="229518" y="289383"/>
                </a:lnTo>
                <a:lnTo>
                  <a:pt x="304778" y="333908"/>
                </a:lnTo>
                <a:lnTo>
                  <a:pt x="285963" y="247153"/>
                </a:lnTo>
                <a:lnTo>
                  <a:pt x="351585" y="190694"/>
                </a:lnTo>
                <a:lnTo>
                  <a:pt x="262559" y="181514"/>
                </a:lnTo>
                <a:close/>
                <a:moveTo>
                  <a:pt x="228600" y="0"/>
                </a:moveTo>
                <a:cubicBezTo>
                  <a:pt x="354852" y="0"/>
                  <a:pt x="457200" y="102348"/>
                  <a:pt x="457200" y="228600"/>
                </a:cubicBezTo>
                <a:cubicBezTo>
                  <a:pt x="457200" y="354852"/>
                  <a:pt x="354852" y="457200"/>
                  <a:pt x="228600" y="457200"/>
                </a:cubicBezTo>
                <a:cubicBezTo>
                  <a:pt x="102348" y="457200"/>
                  <a:pt x="0" y="354852"/>
                  <a:pt x="0" y="228600"/>
                </a:cubicBezTo>
                <a:cubicBezTo>
                  <a:pt x="0" y="102348"/>
                  <a:pt x="102348" y="0"/>
                  <a:pt x="228600" y="0"/>
                </a:cubicBezTo>
                <a:close/>
              </a:path>
            </a:pathLst>
          </a:custGeom>
          <a:solidFill>
            <a:srgbClr val="FE4A1E"/>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800" b="1" dirty="0"/>
          </a:p>
        </p:txBody>
      </p:sp>
      <p:sp>
        <p:nvSpPr>
          <p:cNvPr id="124" name="Freeform: Shape 123">
            <a:extLst>
              <a:ext uri="{FF2B5EF4-FFF2-40B4-BE49-F238E27FC236}">
                <a16:creationId xmlns:a16="http://schemas.microsoft.com/office/drawing/2014/main" id="{609D10BE-D89C-47D9-AF78-4EC6DFF3C225}"/>
              </a:ext>
            </a:extLst>
          </p:cNvPr>
          <p:cNvSpPr>
            <a:spLocks noChangeAspect="1"/>
          </p:cNvSpPr>
          <p:nvPr/>
        </p:nvSpPr>
        <p:spPr>
          <a:xfrm>
            <a:off x="7223648" y="3954156"/>
            <a:ext cx="457200" cy="457200"/>
          </a:xfrm>
          <a:custGeom>
            <a:avLst/>
            <a:gdLst>
              <a:gd name="connsiteX0" fmla="*/ 229518 w 457200"/>
              <a:gd name="connsiteY0" fmla="*/ 101644 h 457200"/>
              <a:gd name="connsiteX1" fmla="*/ 194642 w 457200"/>
              <a:gd name="connsiteY1" fmla="*/ 181514 h 457200"/>
              <a:gd name="connsiteX2" fmla="*/ 105156 w 457200"/>
              <a:gd name="connsiteY2" fmla="*/ 190694 h 457200"/>
              <a:gd name="connsiteX3" fmla="*/ 173532 w 457200"/>
              <a:gd name="connsiteY3" fmla="*/ 247153 h 457200"/>
              <a:gd name="connsiteX4" fmla="*/ 152423 w 457200"/>
              <a:gd name="connsiteY4" fmla="*/ 333908 h 457200"/>
              <a:gd name="connsiteX5" fmla="*/ 229518 w 457200"/>
              <a:gd name="connsiteY5" fmla="*/ 289383 h 457200"/>
              <a:gd name="connsiteX6" fmla="*/ 304778 w 457200"/>
              <a:gd name="connsiteY6" fmla="*/ 333908 h 457200"/>
              <a:gd name="connsiteX7" fmla="*/ 285963 w 457200"/>
              <a:gd name="connsiteY7" fmla="*/ 247153 h 457200"/>
              <a:gd name="connsiteX8" fmla="*/ 351585 w 457200"/>
              <a:gd name="connsiteY8" fmla="*/ 190694 h 457200"/>
              <a:gd name="connsiteX9" fmla="*/ 262559 w 457200"/>
              <a:gd name="connsiteY9" fmla="*/ 181514 h 457200"/>
              <a:gd name="connsiteX10" fmla="*/ 228600 w 457200"/>
              <a:gd name="connsiteY10" fmla="*/ 0 h 457200"/>
              <a:gd name="connsiteX11" fmla="*/ 457200 w 457200"/>
              <a:gd name="connsiteY11" fmla="*/ 228600 h 457200"/>
              <a:gd name="connsiteX12" fmla="*/ 228600 w 457200"/>
              <a:gd name="connsiteY12" fmla="*/ 457200 h 457200"/>
              <a:gd name="connsiteX13" fmla="*/ 0 w 457200"/>
              <a:gd name="connsiteY13" fmla="*/ 228600 h 457200"/>
              <a:gd name="connsiteX14" fmla="*/ 228600 w 457200"/>
              <a:gd name="connsiteY14" fmla="*/ 0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57200" h="457200">
                <a:moveTo>
                  <a:pt x="229518" y="101644"/>
                </a:moveTo>
                <a:lnTo>
                  <a:pt x="194642" y="181514"/>
                </a:lnTo>
                <a:lnTo>
                  <a:pt x="105156" y="190694"/>
                </a:lnTo>
                <a:lnTo>
                  <a:pt x="173532" y="247153"/>
                </a:lnTo>
                <a:lnTo>
                  <a:pt x="152423" y="333908"/>
                </a:lnTo>
                <a:lnTo>
                  <a:pt x="229518" y="289383"/>
                </a:lnTo>
                <a:lnTo>
                  <a:pt x="304778" y="333908"/>
                </a:lnTo>
                <a:lnTo>
                  <a:pt x="285963" y="247153"/>
                </a:lnTo>
                <a:lnTo>
                  <a:pt x="351585" y="190694"/>
                </a:lnTo>
                <a:lnTo>
                  <a:pt x="262559" y="181514"/>
                </a:lnTo>
                <a:close/>
                <a:moveTo>
                  <a:pt x="228600" y="0"/>
                </a:moveTo>
                <a:cubicBezTo>
                  <a:pt x="354852" y="0"/>
                  <a:pt x="457200" y="102348"/>
                  <a:pt x="457200" y="228600"/>
                </a:cubicBezTo>
                <a:cubicBezTo>
                  <a:pt x="457200" y="354852"/>
                  <a:pt x="354852" y="457200"/>
                  <a:pt x="228600" y="457200"/>
                </a:cubicBezTo>
                <a:cubicBezTo>
                  <a:pt x="102348" y="457200"/>
                  <a:pt x="0" y="354852"/>
                  <a:pt x="0" y="228600"/>
                </a:cubicBezTo>
                <a:cubicBezTo>
                  <a:pt x="0" y="102348"/>
                  <a:pt x="102348" y="0"/>
                  <a:pt x="228600" y="0"/>
                </a:cubicBezTo>
                <a:close/>
              </a:path>
            </a:pathLst>
          </a:custGeom>
          <a:solidFill>
            <a:srgbClr val="5C9AD3"/>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800" b="1" dirty="0"/>
          </a:p>
        </p:txBody>
      </p:sp>
      <p:sp>
        <p:nvSpPr>
          <p:cNvPr id="125" name="Freeform: Shape 124">
            <a:extLst>
              <a:ext uri="{FF2B5EF4-FFF2-40B4-BE49-F238E27FC236}">
                <a16:creationId xmlns:a16="http://schemas.microsoft.com/office/drawing/2014/main" id="{F773F27C-C495-44E2-80A7-C491E3A578DC}"/>
              </a:ext>
            </a:extLst>
          </p:cNvPr>
          <p:cNvSpPr>
            <a:spLocks noChangeAspect="1"/>
          </p:cNvSpPr>
          <p:nvPr/>
        </p:nvSpPr>
        <p:spPr>
          <a:xfrm>
            <a:off x="7224023" y="4608159"/>
            <a:ext cx="457200" cy="457200"/>
          </a:xfrm>
          <a:custGeom>
            <a:avLst/>
            <a:gdLst>
              <a:gd name="connsiteX0" fmla="*/ 229518 w 457200"/>
              <a:gd name="connsiteY0" fmla="*/ 101644 h 457200"/>
              <a:gd name="connsiteX1" fmla="*/ 194642 w 457200"/>
              <a:gd name="connsiteY1" fmla="*/ 181514 h 457200"/>
              <a:gd name="connsiteX2" fmla="*/ 105156 w 457200"/>
              <a:gd name="connsiteY2" fmla="*/ 190694 h 457200"/>
              <a:gd name="connsiteX3" fmla="*/ 173532 w 457200"/>
              <a:gd name="connsiteY3" fmla="*/ 247153 h 457200"/>
              <a:gd name="connsiteX4" fmla="*/ 152423 w 457200"/>
              <a:gd name="connsiteY4" fmla="*/ 333908 h 457200"/>
              <a:gd name="connsiteX5" fmla="*/ 229518 w 457200"/>
              <a:gd name="connsiteY5" fmla="*/ 289383 h 457200"/>
              <a:gd name="connsiteX6" fmla="*/ 304778 w 457200"/>
              <a:gd name="connsiteY6" fmla="*/ 333908 h 457200"/>
              <a:gd name="connsiteX7" fmla="*/ 285963 w 457200"/>
              <a:gd name="connsiteY7" fmla="*/ 247153 h 457200"/>
              <a:gd name="connsiteX8" fmla="*/ 351585 w 457200"/>
              <a:gd name="connsiteY8" fmla="*/ 190694 h 457200"/>
              <a:gd name="connsiteX9" fmla="*/ 262559 w 457200"/>
              <a:gd name="connsiteY9" fmla="*/ 181514 h 457200"/>
              <a:gd name="connsiteX10" fmla="*/ 228600 w 457200"/>
              <a:gd name="connsiteY10" fmla="*/ 0 h 457200"/>
              <a:gd name="connsiteX11" fmla="*/ 457200 w 457200"/>
              <a:gd name="connsiteY11" fmla="*/ 228600 h 457200"/>
              <a:gd name="connsiteX12" fmla="*/ 228600 w 457200"/>
              <a:gd name="connsiteY12" fmla="*/ 457200 h 457200"/>
              <a:gd name="connsiteX13" fmla="*/ 0 w 457200"/>
              <a:gd name="connsiteY13" fmla="*/ 228600 h 457200"/>
              <a:gd name="connsiteX14" fmla="*/ 228600 w 457200"/>
              <a:gd name="connsiteY14" fmla="*/ 0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57200" h="457200">
                <a:moveTo>
                  <a:pt x="229518" y="101644"/>
                </a:moveTo>
                <a:lnTo>
                  <a:pt x="194642" y="181514"/>
                </a:lnTo>
                <a:lnTo>
                  <a:pt x="105156" y="190694"/>
                </a:lnTo>
                <a:lnTo>
                  <a:pt x="173532" y="247153"/>
                </a:lnTo>
                <a:lnTo>
                  <a:pt x="152423" y="333908"/>
                </a:lnTo>
                <a:lnTo>
                  <a:pt x="229518" y="289383"/>
                </a:lnTo>
                <a:lnTo>
                  <a:pt x="304778" y="333908"/>
                </a:lnTo>
                <a:lnTo>
                  <a:pt x="285963" y="247153"/>
                </a:lnTo>
                <a:lnTo>
                  <a:pt x="351585" y="190694"/>
                </a:lnTo>
                <a:lnTo>
                  <a:pt x="262559" y="181514"/>
                </a:lnTo>
                <a:close/>
                <a:moveTo>
                  <a:pt x="228600" y="0"/>
                </a:moveTo>
                <a:cubicBezTo>
                  <a:pt x="354852" y="0"/>
                  <a:pt x="457200" y="102348"/>
                  <a:pt x="457200" y="228600"/>
                </a:cubicBezTo>
                <a:cubicBezTo>
                  <a:pt x="457200" y="354852"/>
                  <a:pt x="354852" y="457200"/>
                  <a:pt x="228600" y="457200"/>
                </a:cubicBezTo>
                <a:cubicBezTo>
                  <a:pt x="102348" y="457200"/>
                  <a:pt x="0" y="354852"/>
                  <a:pt x="0" y="228600"/>
                </a:cubicBezTo>
                <a:cubicBezTo>
                  <a:pt x="0" y="102348"/>
                  <a:pt x="102348" y="0"/>
                  <a:pt x="228600" y="0"/>
                </a:cubicBezTo>
                <a:close/>
              </a:path>
            </a:pathLst>
          </a:custGeom>
          <a:solidFill>
            <a:srgbClr val="44546B"/>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800" b="1" dirty="0"/>
          </a:p>
        </p:txBody>
      </p:sp>
      <p:sp>
        <p:nvSpPr>
          <p:cNvPr id="126" name="Freeform: Shape 125">
            <a:extLst>
              <a:ext uri="{FF2B5EF4-FFF2-40B4-BE49-F238E27FC236}">
                <a16:creationId xmlns:a16="http://schemas.microsoft.com/office/drawing/2014/main" id="{0CB1A4D9-7BBC-4514-A125-C9ED3A3D6E7B}"/>
              </a:ext>
            </a:extLst>
          </p:cNvPr>
          <p:cNvSpPr>
            <a:spLocks noChangeAspect="1"/>
          </p:cNvSpPr>
          <p:nvPr/>
        </p:nvSpPr>
        <p:spPr>
          <a:xfrm>
            <a:off x="7223648" y="5264306"/>
            <a:ext cx="457200" cy="457200"/>
          </a:xfrm>
          <a:custGeom>
            <a:avLst/>
            <a:gdLst>
              <a:gd name="connsiteX0" fmla="*/ 229518 w 457200"/>
              <a:gd name="connsiteY0" fmla="*/ 101644 h 457200"/>
              <a:gd name="connsiteX1" fmla="*/ 194642 w 457200"/>
              <a:gd name="connsiteY1" fmla="*/ 181514 h 457200"/>
              <a:gd name="connsiteX2" fmla="*/ 105156 w 457200"/>
              <a:gd name="connsiteY2" fmla="*/ 190694 h 457200"/>
              <a:gd name="connsiteX3" fmla="*/ 173532 w 457200"/>
              <a:gd name="connsiteY3" fmla="*/ 247153 h 457200"/>
              <a:gd name="connsiteX4" fmla="*/ 152423 w 457200"/>
              <a:gd name="connsiteY4" fmla="*/ 333908 h 457200"/>
              <a:gd name="connsiteX5" fmla="*/ 229518 w 457200"/>
              <a:gd name="connsiteY5" fmla="*/ 289383 h 457200"/>
              <a:gd name="connsiteX6" fmla="*/ 304778 w 457200"/>
              <a:gd name="connsiteY6" fmla="*/ 333908 h 457200"/>
              <a:gd name="connsiteX7" fmla="*/ 285963 w 457200"/>
              <a:gd name="connsiteY7" fmla="*/ 247153 h 457200"/>
              <a:gd name="connsiteX8" fmla="*/ 351585 w 457200"/>
              <a:gd name="connsiteY8" fmla="*/ 190694 h 457200"/>
              <a:gd name="connsiteX9" fmla="*/ 262559 w 457200"/>
              <a:gd name="connsiteY9" fmla="*/ 181514 h 457200"/>
              <a:gd name="connsiteX10" fmla="*/ 228600 w 457200"/>
              <a:gd name="connsiteY10" fmla="*/ 0 h 457200"/>
              <a:gd name="connsiteX11" fmla="*/ 457200 w 457200"/>
              <a:gd name="connsiteY11" fmla="*/ 228600 h 457200"/>
              <a:gd name="connsiteX12" fmla="*/ 228600 w 457200"/>
              <a:gd name="connsiteY12" fmla="*/ 457200 h 457200"/>
              <a:gd name="connsiteX13" fmla="*/ 0 w 457200"/>
              <a:gd name="connsiteY13" fmla="*/ 228600 h 457200"/>
              <a:gd name="connsiteX14" fmla="*/ 228600 w 457200"/>
              <a:gd name="connsiteY14" fmla="*/ 0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57200" h="457200">
                <a:moveTo>
                  <a:pt x="229518" y="101644"/>
                </a:moveTo>
                <a:lnTo>
                  <a:pt x="194642" y="181514"/>
                </a:lnTo>
                <a:lnTo>
                  <a:pt x="105156" y="190694"/>
                </a:lnTo>
                <a:lnTo>
                  <a:pt x="173532" y="247153"/>
                </a:lnTo>
                <a:lnTo>
                  <a:pt x="152423" y="333908"/>
                </a:lnTo>
                <a:lnTo>
                  <a:pt x="229518" y="289383"/>
                </a:lnTo>
                <a:lnTo>
                  <a:pt x="304778" y="333908"/>
                </a:lnTo>
                <a:lnTo>
                  <a:pt x="285963" y="247153"/>
                </a:lnTo>
                <a:lnTo>
                  <a:pt x="351585" y="190694"/>
                </a:lnTo>
                <a:lnTo>
                  <a:pt x="262559" y="181514"/>
                </a:lnTo>
                <a:close/>
                <a:moveTo>
                  <a:pt x="228600" y="0"/>
                </a:moveTo>
                <a:cubicBezTo>
                  <a:pt x="354852" y="0"/>
                  <a:pt x="457200" y="102348"/>
                  <a:pt x="457200" y="228600"/>
                </a:cubicBezTo>
                <a:cubicBezTo>
                  <a:pt x="457200" y="354852"/>
                  <a:pt x="354852" y="457200"/>
                  <a:pt x="228600" y="457200"/>
                </a:cubicBezTo>
                <a:cubicBezTo>
                  <a:pt x="102348" y="457200"/>
                  <a:pt x="0" y="354852"/>
                  <a:pt x="0" y="228600"/>
                </a:cubicBezTo>
                <a:cubicBezTo>
                  <a:pt x="0" y="102348"/>
                  <a:pt x="102348" y="0"/>
                  <a:pt x="228600" y="0"/>
                </a:cubicBezTo>
                <a:close/>
              </a:path>
            </a:pathLst>
          </a:custGeom>
          <a:solidFill>
            <a:srgbClr val="7A7A7A"/>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800" b="1" dirty="0"/>
          </a:p>
        </p:txBody>
      </p:sp>
      <p:sp>
        <p:nvSpPr>
          <p:cNvPr id="127" name="Freeform: Shape 126">
            <a:extLst>
              <a:ext uri="{FF2B5EF4-FFF2-40B4-BE49-F238E27FC236}">
                <a16:creationId xmlns:a16="http://schemas.microsoft.com/office/drawing/2014/main" id="{EB45E108-8710-4900-8BE3-D12CD7F6E5E3}"/>
              </a:ext>
            </a:extLst>
          </p:cNvPr>
          <p:cNvSpPr>
            <a:spLocks noChangeAspect="1"/>
          </p:cNvSpPr>
          <p:nvPr/>
        </p:nvSpPr>
        <p:spPr>
          <a:xfrm>
            <a:off x="7223648" y="5920453"/>
            <a:ext cx="457200" cy="457200"/>
          </a:xfrm>
          <a:custGeom>
            <a:avLst/>
            <a:gdLst>
              <a:gd name="connsiteX0" fmla="*/ 229518 w 457200"/>
              <a:gd name="connsiteY0" fmla="*/ 101644 h 457200"/>
              <a:gd name="connsiteX1" fmla="*/ 194642 w 457200"/>
              <a:gd name="connsiteY1" fmla="*/ 181514 h 457200"/>
              <a:gd name="connsiteX2" fmla="*/ 105156 w 457200"/>
              <a:gd name="connsiteY2" fmla="*/ 190694 h 457200"/>
              <a:gd name="connsiteX3" fmla="*/ 173532 w 457200"/>
              <a:gd name="connsiteY3" fmla="*/ 247153 h 457200"/>
              <a:gd name="connsiteX4" fmla="*/ 152423 w 457200"/>
              <a:gd name="connsiteY4" fmla="*/ 333908 h 457200"/>
              <a:gd name="connsiteX5" fmla="*/ 229518 w 457200"/>
              <a:gd name="connsiteY5" fmla="*/ 289383 h 457200"/>
              <a:gd name="connsiteX6" fmla="*/ 304778 w 457200"/>
              <a:gd name="connsiteY6" fmla="*/ 333908 h 457200"/>
              <a:gd name="connsiteX7" fmla="*/ 285963 w 457200"/>
              <a:gd name="connsiteY7" fmla="*/ 247153 h 457200"/>
              <a:gd name="connsiteX8" fmla="*/ 351585 w 457200"/>
              <a:gd name="connsiteY8" fmla="*/ 190694 h 457200"/>
              <a:gd name="connsiteX9" fmla="*/ 262559 w 457200"/>
              <a:gd name="connsiteY9" fmla="*/ 181514 h 457200"/>
              <a:gd name="connsiteX10" fmla="*/ 228600 w 457200"/>
              <a:gd name="connsiteY10" fmla="*/ 0 h 457200"/>
              <a:gd name="connsiteX11" fmla="*/ 457200 w 457200"/>
              <a:gd name="connsiteY11" fmla="*/ 228600 h 457200"/>
              <a:gd name="connsiteX12" fmla="*/ 228600 w 457200"/>
              <a:gd name="connsiteY12" fmla="*/ 457200 h 457200"/>
              <a:gd name="connsiteX13" fmla="*/ 0 w 457200"/>
              <a:gd name="connsiteY13" fmla="*/ 228600 h 457200"/>
              <a:gd name="connsiteX14" fmla="*/ 228600 w 457200"/>
              <a:gd name="connsiteY14" fmla="*/ 0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57200" h="457200">
                <a:moveTo>
                  <a:pt x="229518" y="101644"/>
                </a:moveTo>
                <a:lnTo>
                  <a:pt x="194642" y="181514"/>
                </a:lnTo>
                <a:lnTo>
                  <a:pt x="105156" y="190694"/>
                </a:lnTo>
                <a:lnTo>
                  <a:pt x="173532" y="247153"/>
                </a:lnTo>
                <a:lnTo>
                  <a:pt x="152423" y="333908"/>
                </a:lnTo>
                <a:lnTo>
                  <a:pt x="229518" y="289383"/>
                </a:lnTo>
                <a:lnTo>
                  <a:pt x="304778" y="333908"/>
                </a:lnTo>
                <a:lnTo>
                  <a:pt x="285963" y="247153"/>
                </a:lnTo>
                <a:lnTo>
                  <a:pt x="351585" y="190694"/>
                </a:lnTo>
                <a:lnTo>
                  <a:pt x="262559" y="181514"/>
                </a:lnTo>
                <a:close/>
                <a:moveTo>
                  <a:pt x="228600" y="0"/>
                </a:moveTo>
                <a:cubicBezTo>
                  <a:pt x="354852" y="0"/>
                  <a:pt x="457200" y="102348"/>
                  <a:pt x="457200" y="228600"/>
                </a:cubicBezTo>
                <a:cubicBezTo>
                  <a:pt x="457200" y="354852"/>
                  <a:pt x="354852" y="457200"/>
                  <a:pt x="228600" y="457200"/>
                </a:cubicBezTo>
                <a:cubicBezTo>
                  <a:pt x="102348" y="457200"/>
                  <a:pt x="0" y="354852"/>
                  <a:pt x="0" y="228600"/>
                </a:cubicBezTo>
                <a:cubicBezTo>
                  <a:pt x="0" y="102348"/>
                  <a:pt x="102348" y="0"/>
                  <a:pt x="228600" y="0"/>
                </a:cubicBezTo>
                <a:close/>
              </a:path>
            </a:pathLst>
          </a:custGeom>
          <a:solidFill>
            <a:srgbClr val="939393"/>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800" b="1" dirty="0"/>
          </a:p>
        </p:txBody>
      </p:sp>
      <p:sp>
        <p:nvSpPr>
          <p:cNvPr id="128" name="TextBox 127">
            <a:extLst>
              <a:ext uri="{FF2B5EF4-FFF2-40B4-BE49-F238E27FC236}">
                <a16:creationId xmlns:a16="http://schemas.microsoft.com/office/drawing/2014/main" id="{EF739D48-FF78-4211-A2B2-25378F597684}"/>
              </a:ext>
            </a:extLst>
          </p:cNvPr>
          <p:cNvSpPr txBox="1"/>
          <p:nvPr/>
        </p:nvSpPr>
        <p:spPr>
          <a:xfrm>
            <a:off x="7738703" y="3279428"/>
            <a:ext cx="4380988" cy="49244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a:t>
            </a:r>
          </a:p>
        </p:txBody>
      </p:sp>
      <p:sp>
        <p:nvSpPr>
          <p:cNvPr id="129" name="TextBox 128">
            <a:extLst>
              <a:ext uri="{FF2B5EF4-FFF2-40B4-BE49-F238E27FC236}">
                <a16:creationId xmlns:a16="http://schemas.microsoft.com/office/drawing/2014/main" id="{69F19086-0597-41FF-A000-943DC9003D74}"/>
              </a:ext>
            </a:extLst>
          </p:cNvPr>
          <p:cNvSpPr txBox="1"/>
          <p:nvPr/>
        </p:nvSpPr>
        <p:spPr>
          <a:xfrm>
            <a:off x="7738703" y="3942605"/>
            <a:ext cx="4380988" cy="49244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a:t>
            </a:r>
          </a:p>
        </p:txBody>
      </p:sp>
      <p:sp>
        <p:nvSpPr>
          <p:cNvPr id="130" name="TextBox 129">
            <a:extLst>
              <a:ext uri="{FF2B5EF4-FFF2-40B4-BE49-F238E27FC236}">
                <a16:creationId xmlns:a16="http://schemas.microsoft.com/office/drawing/2014/main" id="{69BFBDDF-A958-44B5-B6B9-717939E846B8}"/>
              </a:ext>
            </a:extLst>
          </p:cNvPr>
          <p:cNvSpPr txBox="1"/>
          <p:nvPr/>
        </p:nvSpPr>
        <p:spPr>
          <a:xfrm>
            <a:off x="7738703" y="4603676"/>
            <a:ext cx="4380988" cy="49244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a:t>
            </a:r>
          </a:p>
        </p:txBody>
      </p:sp>
      <p:sp>
        <p:nvSpPr>
          <p:cNvPr id="131" name="TextBox 130">
            <a:extLst>
              <a:ext uri="{FF2B5EF4-FFF2-40B4-BE49-F238E27FC236}">
                <a16:creationId xmlns:a16="http://schemas.microsoft.com/office/drawing/2014/main" id="{D2D1B797-EA3E-4D00-B7B5-5BD09508F749}"/>
              </a:ext>
            </a:extLst>
          </p:cNvPr>
          <p:cNvSpPr txBox="1"/>
          <p:nvPr/>
        </p:nvSpPr>
        <p:spPr>
          <a:xfrm>
            <a:off x="7738703" y="5229063"/>
            <a:ext cx="4380988" cy="49244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a:t>
            </a:r>
          </a:p>
        </p:txBody>
      </p:sp>
      <p:sp>
        <p:nvSpPr>
          <p:cNvPr id="132" name="TextBox 131">
            <a:extLst>
              <a:ext uri="{FF2B5EF4-FFF2-40B4-BE49-F238E27FC236}">
                <a16:creationId xmlns:a16="http://schemas.microsoft.com/office/drawing/2014/main" id="{A4535880-E0CD-4E31-87FC-A37E149BCDBC}"/>
              </a:ext>
            </a:extLst>
          </p:cNvPr>
          <p:cNvSpPr txBox="1"/>
          <p:nvPr/>
        </p:nvSpPr>
        <p:spPr>
          <a:xfrm>
            <a:off x="7738703" y="5902831"/>
            <a:ext cx="4380988" cy="49244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a:t>
            </a:r>
          </a:p>
        </p:txBody>
      </p:sp>
      <p:sp>
        <p:nvSpPr>
          <p:cNvPr id="133" name="TextBox 132">
            <a:extLst>
              <a:ext uri="{FF2B5EF4-FFF2-40B4-BE49-F238E27FC236}">
                <a16:creationId xmlns:a16="http://schemas.microsoft.com/office/drawing/2014/main" id="{E9A8157D-0D5B-4AD6-87E9-53AD63A746FA}"/>
              </a:ext>
            </a:extLst>
          </p:cNvPr>
          <p:cNvSpPr txBox="1"/>
          <p:nvPr/>
        </p:nvSpPr>
        <p:spPr>
          <a:xfrm>
            <a:off x="757353" y="5933609"/>
            <a:ext cx="939709" cy="461665"/>
          </a:xfrm>
          <a:prstGeom prst="rect">
            <a:avLst/>
          </a:prstGeom>
          <a:noFill/>
        </p:spPr>
        <p:txBody>
          <a:bodyPr wrap="square" rtlCol="0">
            <a:spAutoFit/>
          </a:bodyPr>
          <a:lstStyle/>
          <a:p>
            <a:pPr algn="ctr"/>
            <a:r>
              <a:rPr lang="en-US" sz="2400" dirty="0">
                <a:solidFill>
                  <a:schemeClr val="bg1"/>
                </a:solidFill>
              </a:rPr>
              <a:t>78%</a:t>
            </a:r>
          </a:p>
        </p:txBody>
      </p:sp>
      <p:sp>
        <p:nvSpPr>
          <p:cNvPr id="134" name="TextBox 133">
            <a:extLst>
              <a:ext uri="{FF2B5EF4-FFF2-40B4-BE49-F238E27FC236}">
                <a16:creationId xmlns:a16="http://schemas.microsoft.com/office/drawing/2014/main" id="{4C9F3CC6-61D4-4CD6-86E6-0DB1987A85B8}"/>
              </a:ext>
            </a:extLst>
          </p:cNvPr>
          <p:cNvSpPr txBox="1"/>
          <p:nvPr/>
        </p:nvSpPr>
        <p:spPr>
          <a:xfrm>
            <a:off x="1984559" y="5933609"/>
            <a:ext cx="939709" cy="461665"/>
          </a:xfrm>
          <a:prstGeom prst="rect">
            <a:avLst/>
          </a:prstGeom>
          <a:noFill/>
        </p:spPr>
        <p:txBody>
          <a:bodyPr wrap="square" rtlCol="0">
            <a:spAutoFit/>
          </a:bodyPr>
          <a:lstStyle/>
          <a:p>
            <a:pPr algn="ctr"/>
            <a:r>
              <a:rPr lang="en-US" sz="2400" dirty="0">
                <a:solidFill>
                  <a:schemeClr val="bg1"/>
                </a:solidFill>
              </a:rPr>
              <a:t>34%</a:t>
            </a:r>
          </a:p>
        </p:txBody>
      </p:sp>
      <p:sp>
        <p:nvSpPr>
          <p:cNvPr id="135" name="TextBox 134">
            <a:extLst>
              <a:ext uri="{FF2B5EF4-FFF2-40B4-BE49-F238E27FC236}">
                <a16:creationId xmlns:a16="http://schemas.microsoft.com/office/drawing/2014/main" id="{13137009-4975-4291-9AE6-9E2F1E7AE304}"/>
              </a:ext>
            </a:extLst>
          </p:cNvPr>
          <p:cNvSpPr txBox="1"/>
          <p:nvPr/>
        </p:nvSpPr>
        <p:spPr>
          <a:xfrm>
            <a:off x="3211765" y="5933609"/>
            <a:ext cx="939709" cy="461665"/>
          </a:xfrm>
          <a:prstGeom prst="rect">
            <a:avLst/>
          </a:prstGeom>
          <a:noFill/>
        </p:spPr>
        <p:txBody>
          <a:bodyPr wrap="square" rtlCol="0">
            <a:spAutoFit/>
          </a:bodyPr>
          <a:lstStyle/>
          <a:p>
            <a:pPr algn="ctr"/>
            <a:r>
              <a:rPr lang="en-US" sz="2400" dirty="0">
                <a:solidFill>
                  <a:schemeClr val="bg1"/>
                </a:solidFill>
              </a:rPr>
              <a:t>56%</a:t>
            </a:r>
          </a:p>
        </p:txBody>
      </p:sp>
      <p:sp>
        <p:nvSpPr>
          <p:cNvPr id="136" name="TextBox 135">
            <a:extLst>
              <a:ext uri="{FF2B5EF4-FFF2-40B4-BE49-F238E27FC236}">
                <a16:creationId xmlns:a16="http://schemas.microsoft.com/office/drawing/2014/main" id="{456CD2DD-02F0-4041-A3CC-A1C93813E2D1}"/>
              </a:ext>
            </a:extLst>
          </p:cNvPr>
          <p:cNvSpPr txBox="1"/>
          <p:nvPr/>
        </p:nvSpPr>
        <p:spPr>
          <a:xfrm>
            <a:off x="4393597" y="5933609"/>
            <a:ext cx="939709" cy="461665"/>
          </a:xfrm>
          <a:prstGeom prst="rect">
            <a:avLst/>
          </a:prstGeom>
          <a:noFill/>
        </p:spPr>
        <p:txBody>
          <a:bodyPr wrap="square" rtlCol="0">
            <a:spAutoFit/>
          </a:bodyPr>
          <a:lstStyle/>
          <a:p>
            <a:pPr algn="ctr"/>
            <a:r>
              <a:rPr lang="en-US" sz="2400" dirty="0">
                <a:solidFill>
                  <a:schemeClr val="bg1"/>
                </a:solidFill>
              </a:rPr>
              <a:t>89%</a:t>
            </a:r>
          </a:p>
        </p:txBody>
      </p:sp>
      <p:sp>
        <p:nvSpPr>
          <p:cNvPr id="137" name="TextBox 136">
            <a:extLst>
              <a:ext uri="{FF2B5EF4-FFF2-40B4-BE49-F238E27FC236}">
                <a16:creationId xmlns:a16="http://schemas.microsoft.com/office/drawing/2014/main" id="{EC823EE0-B9D2-4CD8-B0E6-0CD6618B724D}"/>
              </a:ext>
            </a:extLst>
          </p:cNvPr>
          <p:cNvSpPr txBox="1"/>
          <p:nvPr/>
        </p:nvSpPr>
        <p:spPr>
          <a:xfrm>
            <a:off x="5617162" y="5933609"/>
            <a:ext cx="939709" cy="461665"/>
          </a:xfrm>
          <a:prstGeom prst="rect">
            <a:avLst/>
          </a:prstGeom>
          <a:noFill/>
        </p:spPr>
        <p:txBody>
          <a:bodyPr wrap="square" rtlCol="0">
            <a:spAutoFit/>
          </a:bodyPr>
          <a:lstStyle/>
          <a:p>
            <a:pPr algn="ctr"/>
            <a:r>
              <a:rPr lang="en-US" sz="2400" dirty="0">
                <a:solidFill>
                  <a:schemeClr val="bg1"/>
                </a:solidFill>
              </a:rPr>
              <a:t>61%</a:t>
            </a:r>
          </a:p>
        </p:txBody>
      </p:sp>
      <p:pic>
        <p:nvPicPr>
          <p:cNvPr id="120" name="Picture 119">
            <a:hlinkClick r:id="rId2"/>
            <a:extLst>
              <a:ext uri="{FF2B5EF4-FFF2-40B4-BE49-F238E27FC236}">
                <a16:creationId xmlns:a16="http://schemas.microsoft.com/office/drawing/2014/main" id="{C4938AF4-8FCE-4E5E-AB84-939BC738F70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107393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18"/>
                                        </p:tgtEl>
                                        <p:attrNameLst>
                                          <p:attrName>style.visibility</p:attrName>
                                        </p:attrNameLst>
                                      </p:cBhvr>
                                      <p:to>
                                        <p:strVal val="visible"/>
                                      </p:to>
                                    </p:set>
                                    <p:animEffect transition="in" filter="wipe(left)">
                                      <p:cBhvr>
                                        <p:cTn id="7" dur="500"/>
                                        <p:tgtEl>
                                          <p:spTgt spid="118"/>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119"/>
                                        </p:tgtEl>
                                        <p:attrNameLst>
                                          <p:attrName>style.visibility</p:attrName>
                                        </p:attrNameLst>
                                      </p:cBhvr>
                                      <p:to>
                                        <p:strVal val="visible"/>
                                      </p:to>
                                    </p:set>
                                    <p:animEffect transition="in" filter="wipe(up)">
                                      <p:cBhvr>
                                        <p:cTn id="11" dur="500"/>
                                        <p:tgtEl>
                                          <p:spTgt spid="119"/>
                                        </p:tgtEl>
                                      </p:cBhvr>
                                    </p:animEffect>
                                  </p:childTnLst>
                                </p:cTn>
                              </p:par>
                            </p:childTnLst>
                          </p:cTn>
                        </p:par>
                        <p:par>
                          <p:cTn id="12" fill="hold">
                            <p:stCondLst>
                              <p:cond delay="1000"/>
                            </p:stCondLst>
                            <p:childTnLst>
                              <p:par>
                                <p:cTn id="13" presetID="2" presetClass="entr" presetSubtype="2" fill="hold" grpId="0" nodeType="afterEffect">
                                  <p:stCondLst>
                                    <p:cond delay="0"/>
                                  </p:stCondLst>
                                  <p:childTnLst>
                                    <p:set>
                                      <p:cBhvr>
                                        <p:cTn id="14" dur="1" fill="hold">
                                          <p:stCondLst>
                                            <p:cond delay="0"/>
                                          </p:stCondLst>
                                        </p:cTn>
                                        <p:tgtEl>
                                          <p:spTgt spid="123"/>
                                        </p:tgtEl>
                                        <p:attrNameLst>
                                          <p:attrName>style.visibility</p:attrName>
                                        </p:attrNameLst>
                                      </p:cBhvr>
                                      <p:to>
                                        <p:strVal val="visible"/>
                                      </p:to>
                                    </p:set>
                                    <p:anim calcmode="lin" valueType="num">
                                      <p:cBhvr additive="base">
                                        <p:cTn id="15" dur="500" fill="hold"/>
                                        <p:tgtEl>
                                          <p:spTgt spid="123"/>
                                        </p:tgtEl>
                                        <p:attrNameLst>
                                          <p:attrName>ppt_x</p:attrName>
                                        </p:attrNameLst>
                                      </p:cBhvr>
                                      <p:tavLst>
                                        <p:tav tm="0">
                                          <p:val>
                                            <p:strVal val="1+#ppt_w/2"/>
                                          </p:val>
                                        </p:tav>
                                        <p:tav tm="100000">
                                          <p:val>
                                            <p:strVal val="#ppt_x"/>
                                          </p:val>
                                        </p:tav>
                                      </p:tavLst>
                                    </p:anim>
                                    <p:anim calcmode="lin" valueType="num">
                                      <p:cBhvr additive="base">
                                        <p:cTn id="16" dur="500" fill="hold"/>
                                        <p:tgtEl>
                                          <p:spTgt spid="123"/>
                                        </p:tgtEl>
                                        <p:attrNameLst>
                                          <p:attrName>ppt_y</p:attrName>
                                        </p:attrNameLst>
                                      </p:cBhvr>
                                      <p:tavLst>
                                        <p:tav tm="0">
                                          <p:val>
                                            <p:strVal val="#ppt_y"/>
                                          </p:val>
                                        </p:tav>
                                        <p:tav tm="100000">
                                          <p:val>
                                            <p:strVal val="#ppt_y"/>
                                          </p:val>
                                        </p:tav>
                                      </p:tavLst>
                                    </p:anim>
                                  </p:childTnLst>
                                </p:cTn>
                              </p:par>
                            </p:childTnLst>
                          </p:cTn>
                        </p:par>
                        <p:par>
                          <p:cTn id="17" fill="hold">
                            <p:stCondLst>
                              <p:cond delay="1500"/>
                            </p:stCondLst>
                            <p:childTnLst>
                              <p:par>
                                <p:cTn id="18" presetID="2" presetClass="entr" presetSubtype="2" fill="hold" grpId="0" nodeType="afterEffect">
                                  <p:stCondLst>
                                    <p:cond delay="0"/>
                                  </p:stCondLst>
                                  <p:childTnLst>
                                    <p:set>
                                      <p:cBhvr>
                                        <p:cTn id="19" dur="1" fill="hold">
                                          <p:stCondLst>
                                            <p:cond delay="0"/>
                                          </p:stCondLst>
                                        </p:cTn>
                                        <p:tgtEl>
                                          <p:spTgt spid="128"/>
                                        </p:tgtEl>
                                        <p:attrNameLst>
                                          <p:attrName>style.visibility</p:attrName>
                                        </p:attrNameLst>
                                      </p:cBhvr>
                                      <p:to>
                                        <p:strVal val="visible"/>
                                      </p:to>
                                    </p:set>
                                    <p:anim calcmode="lin" valueType="num">
                                      <p:cBhvr additive="base">
                                        <p:cTn id="20" dur="500" fill="hold"/>
                                        <p:tgtEl>
                                          <p:spTgt spid="128"/>
                                        </p:tgtEl>
                                        <p:attrNameLst>
                                          <p:attrName>ppt_x</p:attrName>
                                        </p:attrNameLst>
                                      </p:cBhvr>
                                      <p:tavLst>
                                        <p:tav tm="0">
                                          <p:val>
                                            <p:strVal val="1+#ppt_w/2"/>
                                          </p:val>
                                        </p:tav>
                                        <p:tav tm="100000">
                                          <p:val>
                                            <p:strVal val="#ppt_x"/>
                                          </p:val>
                                        </p:tav>
                                      </p:tavLst>
                                    </p:anim>
                                    <p:anim calcmode="lin" valueType="num">
                                      <p:cBhvr additive="base">
                                        <p:cTn id="21" dur="500" fill="hold"/>
                                        <p:tgtEl>
                                          <p:spTgt spid="128"/>
                                        </p:tgtEl>
                                        <p:attrNameLst>
                                          <p:attrName>ppt_y</p:attrName>
                                        </p:attrNameLst>
                                      </p:cBhvr>
                                      <p:tavLst>
                                        <p:tav tm="0">
                                          <p:val>
                                            <p:strVal val="#ppt_y"/>
                                          </p:val>
                                        </p:tav>
                                        <p:tav tm="100000">
                                          <p:val>
                                            <p:strVal val="#ppt_y"/>
                                          </p:val>
                                        </p:tav>
                                      </p:tavLst>
                                    </p:anim>
                                  </p:childTnLst>
                                </p:cTn>
                              </p:par>
                            </p:childTnLst>
                          </p:cTn>
                        </p:par>
                        <p:par>
                          <p:cTn id="22" fill="hold">
                            <p:stCondLst>
                              <p:cond delay="2000"/>
                            </p:stCondLst>
                            <p:childTnLst>
                              <p:par>
                                <p:cTn id="23" presetID="53" presetClass="entr" presetSubtype="16" fill="hold" grpId="0" nodeType="afterEffect">
                                  <p:stCondLst>
                                    <p:cond delay="0"/>
                                  </p:stCondLst>
                                  <p:childTnLst>
                                    <p:set>
                                      <p:cBhvr>
                                        <p:cTn id="24" dur="1" fill="hold">
                                          <p:stCondLst>
                                            <p:cond delay="0"/>
                                          </p:stCondLst>
                                        </p:cTn>
                                        <p:tgtEl>
                                          <p:spTgt spid="133"/>
                                        </p:tgtEl>
                                        <p:attrNameLst>
                                          <p:attrName>style.visibility</p:attrName>
                                        </p:attrNameLst>
                                      </p:cBhvr>
                                      <p:to>
                                        <p:strVal val="visible"/>
                                      </p:to>
                                    </p:set>
                                    <p:anim calcmode="lin" valueType="num">
                                      <p:cBhvr>
                                        <p:cTn id="25" dur="500" fill="hold"/>
                                        <p:tgtEl>
                                          <p:spTgt spid="133"/>
                                        </p:tgtEl>
                                        <p:attrNameLst>
                                          <p:attrName>ppt_w</p:attrName>
                                        </p:attrNameLst>
                                      </p:cBhvr>
                                      <p:tavLst>
                                        <p:tav tm="0">
                                          <p:val>
                                            <p:fltVal val="0"/>
                                          </p:val>
                                        </p:tav>
                                        <p:tav tm="100000">
                                          <p:val>
                                            <p:strVal val="#ppt_w"/>
                                          </p:val>
                                        </p:tav>
                                      </p:tavLst>
                                    </p:anim>
                                    <p:anim calcmode="lin" valueType="num">
                                      <p:cBhvr>
                                        <p:cTn id="26" dur="500" fill="hold"/>
                                        <p:tgtEl>
                                          <p:spTgt spid="133"/>
                                        </p:tgtEl>
                                        <p:attrNameLst>
                                          <p:attrName>ppt_h</p:attrName>
                                        </p:attrNameLst>
                                      </p:cBhvr>
                                      <p:tavLst>
                                        <p:tav tm="0">
                                          <p:val>
                                            <p:fltVal val="0"/>
                                          </p:val>
                                        </p:tav>
                                        <p:tav tm="100000">
                                          <p:val>
                                            <p:strVal val="#ppt_h"/>
                                          </p:val>
                                        </p:tav>
                                      </p:tavLst>
                                    </p:anim>
                                    <p:animEffect transition="in" filter="fade">
                                      <p:cBhvr>
                                        <p:cTn id="27" dur="500"/>
                                        <p:tgtEl>
                                          <p:spTgt spid="133"/>
                                        </p:tgtEl>
                                      </p:cBhvr>
                                    </p:animEffect>
                                  </p:childTnLst>
                                </p:cTn>
                              </p:par>
                            </p:childTnLst>
                          </p:cTn>
                        </p:par>
                        <p:par>
                          <p:cTn id="28" fill="hold">
                            <p:stCondLst>
                              <p:cond delay="2500"/>
                            </p:stCondLst>
                            <p:childTnLst>
                              <p:par>
                                <p:cTn id="29" presetID="42" presetClass="entr" presetSubtype="0" fill="hold" grpId="0" nodeType="afterEffect">
                                  <p:stCondLst>
                                    <p:cond delay="0"/>
                                  </p:stCondLst>
                                  <p:childTnLst>
                                    <p:set>
                                      <p:cBhvr>
                                        <p:cTn id="30" dur="1" fill="hold">
                                          <p:stCondLst>
                                            <p:cond delay="0"/>
                                          </p:stCondLst>
                                        </p:cTn>
                                        <p:tgtEl>
                                          <p:spTgt spid="22"/>
                                        </p:tgtEl>
                                        <p:attrNameLst>
                                          <p:attrName>style.visibility</p:attrName>
                                        </p:attrNameLst>
                                      </p:cBhvr>
                                      <p:to>
                                        <p:strVal val="visible"/>
                                      </p:to>
                                    </p:set>
                                    <p:animEffect transition="in" filter="fade">
                                      <p:cBhvr>
                                        <p:cTn id="31" dur="100"/>
                                        <p:tgtEl>
                                          <p:spTgt spid="22"/>
                                        </p:tgtEl>
                                      </p:cBhvr>
                                    </p:animEffect>
                                    <p:anim calcmode="lin" valueType="num">
                                      <p:cBhvr>
                                        <p:cTn id="32" dur="100" fill="hold"/>
                                        <p:tgtEl>
                                          <p:spTgt spid="22"/>
                                        </p:tgtEl>
                                        <p:attrNameLst>
                                          <p:attrName>ppt_x</p:attrName>
                                        </p:attrNameLst>
                                      </p:cBhvr>
                                      <p:tavLst>
                                        <p:tav tm="0">
                                          <p:val>
                                            <p:strVal val="#ppt_x"/>
                                          </p:val>
                                        </p:tav>
                                        <p:tav tm="100000">
                                          <p:val>
                                            <p:strVal val="#ppt_x"/>
                                          </p:val>
                                        </p:tav>
                                      </p:tavLst>
                                    </p:anim>
                                    <p:anim calcmode="lin" valueType="num">
                                      <p:cBhvr>
                                        <p:cTn id="33" dur="100" fill="hold"/>
                                        <p:tgtEl>
                                          <p:spTgt spid="22"/>
                                        </p:tgtEl>
                                        <p:attrNameLst>
                                          <p:attrName>ppt_y</p:attrName>
                                        </p:attrNameLst>
                                      </p:cBhvr>
                                      <p:tavLst>
                                        <p:tav tm="0">
                                          <p:val>
                                            <p:strVal val="#ppt_y+.1"/>
                                          </p:val>
                                        </p:tav>
                                        <p:tav tm="100000">
                                          <p:val>
                                            <p:strVal val="#ppt_y"/>
                                          </p:val>
                                        </p:tav>
                                      </p:tavLst>
                                    </p:anim>
                                  </p:childTnLst>
                                </p:cTn>
                              </p:par>
                            </p:childTnLst>
                          </p:cTn>
                        </p:par>
                        <p:par>
                          <p:cTn id="34" fill="hold">
                            <p:stCondLst>
                              <p:cond delay="2600"/>
                            </p:stCondLst>
                            <p:childTnLst>
                              <p:par>
                                <p:cTn id="35" presetID="42" presetClass="entr" presetSubtype="0" fill="hold" grpId="0" nodeType="afterEffect">
                                  <p:stCondLst>
                                    <p:cond delay="0"/>
                                  </p:stCondLst>
                                  <p:childTnLst>
                                    <p:set>
                                      <p:cBhvr>
                                        <p:cTn id="36" dur="1" fill="hold">
                                          <p:stCondLst>
                                            <p:cond delay="0"/>
                                          </p:stCondLst>
                                        </p:cTn>
                                        <p:tgtEl>
                                          <p:spTgt spid="23"/>
                                        </p:tgtEl>
                                        <p:attrNameLst>
                                          <p:attrName>style.visibility</p:attrName>
                                        </p:attrNameLst>
                                      </p:cBhvr>
                                      <p:to>
                                        <p:strVal val="visible"/>
                                      </p:to>
                                    </p:set>
                                    <p:animEffect transition="in" filter="fade">
                                      <p:cBhvr>
                                        <p:cTn id="37" dur="100"/>
                                        <p:tgtEl>
                                          <p:spTgt spid="23"/>
                                        </p:tgtEl>
                                      </p:cBhvr>
                                    </p:animEffect>
                                    <p:anim calcmode="lin" valueType="num">
                                      <p:cBhvr>
                                        <p:cTn id="38" dur="100" fill="hold"/>
                                        <p:tgtEl>
                                          <p:spTgt spid="23"/>
                                        </p:tgtEl>
                                        <p:attrNameLst>
                                          <p:attrName>ppt_x</p:attrName>
                                        </p:attrNameLst>
                                      </p:cBhvr>
                                      <p:tavLst>
                                        <p:tav tm="0">
                                          <p:val>
                                            <p:strVal val="#ppt_x"/>
                                          </p:val>
                                        </p:tav>
                                        <p:tav tm="100000">
                                          <p:val>
                                            <p:strVal val="#ppt_x"/>
                                          </p:val>
                                        </p:tav>
                                      </p:tavLst>
                                    </p:anim>
                                    <p:anim calcmode="lin" valueType="num">
                                      <p:cBhvr>
                                        <p:cTn id="39" dur="100" fill="hold"/>
                                        <p:tgtEl>
                                          <p:spTgt spid="23"/>
                                        </p:tgtEl>
                                        <p:attrNameLst>
                                          <p:attrName>ppt_y</p:attrName>
                                        </p:attrNameLst>
                                      </p:cBhvr>
                                      <p:tavLst>
                                        <p:tav tm="0">
                                          <p:val>
                                            <p:strVal val="#ppt_y+.1"/>
                                          </p:val>
                                        </p:tav>
                                        <p:tav tm="100000">
                                          <p:val>
                                            <p:strVal val="#ppt_y"/>
                                          </p:val>
                                        </p:tav>
                                      </p:tavLst>
                                    </p:anim>
                                  </p:childTnLst>
                                </p:cTn>
                              </p:par>
                            </p:childTnLst>
                          </p:cTn>
                        </p:par>
                        <p:par>
                          <p:cTn id="40" fill="hold">
                            <p:stCondLst>
                              <p:cond delay="2700"/>
                            </p:stCondLst>
                            <p:childTnLst>
                              <p:par>
                                <p:cTn id="41" presetID="42" presetClass="entr" presetSubtype="0" fill="hold" grpId="0" nodeType="afterEffect">
                                  <p:stCondLst>
                                    <p:cond delay="0"/>
                                  </p:stCondLst>
                                  <p:childTnLst>
                                    <p:set>
                                      <p:cBhvr>
                                        <p:cTn id="42" dur="1" fill="hold">
                                          <p:stCondLst>
                                            <p:cond delay="0"/>
                                          </p:stCondLst>
                                        </p:cTn>
                                        <p:tgtEl>
                                          <p:spTgt spid="24"/>
                                        </p:tgtEl>
                                        <p:attrNameLst>
                                          <p:attrName>style.visibility</p:attrName>
                                        </p:attrNameLst>
                                      </p:cBhvr>
                                      <p:to>
                                        <p:strVal val="visible"/>
                                      </p:to>
                                    </p:set>
                                    <p:animEffect transition="in" filter="fade">
                                      <p:cBhvr>
                                        <p:cTn id="43" dur="100"/>
                                        <p:tgtEl>
                                          <p:spTgt spid="24"/>
                                        </p:tgtEl>
                                      </p:cBhvr>
                                    </p:animEffect>
                                    <p:anim calcmode="lin" valueType="num">
                                      <p:cBhvr>
                                        <p:cTn id="44" dur="100" fill="hold"/>
                                        <p:tgtEl>
                                          <p:spTgt spid="24"/>
                                        </p:tgtEl>
                                        <p:attrNameLst>
                                          <p:attrName>ppt_x</p:attrName>
                                        </p:attrNameLst>
                                      </p:cBhvr>
                                      <p:tavLst>
                                        <p:tav tm="0">
                                          <p:val>
                                            <p:strVal val="#ppt_x"/>
                                          </p:val>
                                        </p:tav>
                                        <p:tav tm="100000">
                                          <p:val>
                                            <p:strVal val="#ppt_x"/>
                                          </p:val>
                                        </p:tav>
                                      </p:tavLst>
                                    </p:anim>
                                    <p:anim calcmode="lin" valueType="num">
                                      <p:cBhvr>
                                        <p:cTn id="45" dur="100" fill="hold"/>
                                        <p:tgtEl>
                                          <p:spTgt spid="24"/>
                                        </p:tgtEl>
                                        <p:attrNameLst>
                                          <p:attrName>ppt_y</p:attrName>
                                        </p:attrNameLst>
                                      </p:cBhvr>
                                      <p:tavLst>
                                        <p:tav tm="0">
                                          <p:val>
                                            <p:strVal val="#ppt_y+.1"/>
                                          </p:val>
                                        </p:tav>
                                        <p:tav tm="100000">
                                          <p:val>
                                            <p:strVal val="#ppt_y"/>
                                          </p:val>
                                        </p:tav>
                                      </p:tavLst>
                                    </p:anim>
                                  </p:childTnLst>
                                </p:cTn>
                              </p:par>
                            </p:childTnLst>
                          </p:cTn>
                        </p:par>
                        <p:par>
                          <p:cTn id="46" fill="hold">
                            <p:stCondLst>
                              <p:cond delay="2800"/>
                            </p:stCondLst>
                            <p:childTnLst>
                              <p:par>
                                <p:cTn id="47" presetID="42" presetClass="entr" presetSubtype="0" fill="hold" grpId="0" nodeType="afterEffect">
                                  <p:stCondLst>
                                    <p:cond delay="0"/>
                                  </p:stCondLst>
                                  <p:childTnLst>
                                    <p:set>
                                      <p:cBhvr>
                                        <p:cTn id="48" dur="1" fill="hold">
                                          <p:stCondLst>
                                            <p:cond delay="0"/>
                                          </p:stCondLst>
                                        </p:cTn>
                                        <p:tgtEl>
                                          <p:spTgt spid="25"/>
                                        </p:tgtEl>
                                        <p:attrNameLst>
                                          <p:attrName>style.visibility</p:attrName>
                                        </p:attrNameLst>
                                      </p:cBhvr>
                                      <p:to>
                                        <p:strVal val="visible"/>
                                      </p:to>
                                    </p:set>
                                    <p:animEffect transition="in" filter="fade">
                                      <p:cBhvr>
                                        <p:cTn id="49" dur="100"/>
                                        <p:tgtEl>
                                          <p:spTgt spid="25"/>
                                        </p:tgtEl>
                                      </p:cBhvr>
                                    </p:animEffect>
                                    <p:anim calcmode="lin" valueType="num">
                                      <p:cBhvr>
                                        <p:cTn id="50" dur="100" fill="hold"/>
                                        <p:tgtEl>
                                          <p:spTgt spid="25"/>
                                        </p:tgtEl>
                                        <p:attrNameLst>
                                          <p:attrName>ppt_x</p:attrName>
                                        </p:attrNameLst>
                                      </p:cBhvr>
                                      <p:tavLst>
                                        <p:tav tm="0">
                                          <p:val>
                                            <p:strVal val="#ppt_x"/>
                                          </p:val>
                                        </p:tav>
                                        <p:tav tm="100000">
                                          <p:val>
                                            <p:strVal val="#ppt_x"/>
                                          </p:val>
                                        </p:tav>
                                      </p:tavLst>
                                    </p:anim>
                                    <p:anim calcmode="lin" valueType="num">
                                      <p:cBhvr>
                                        <p:cTn id="51" dur="100" fill="hold"/>
                                        <p:tgtEl>
                                          <p:spTgt spid="25"/>
                                        </p:tgtEl>
                                        <p:attrNameLst>
                                          <p:attrName>ppt_y</p:attrName>
                                        </p:attrNameLst>
                                      </p:cBhvr>
                                      <p:tavLst>
                                        <p:tav tm="0">
                                          <p:val>
                                            <p:strVal val="#ppt_y+.1"/>
                                          </p:val>
                                        </p:tav>
                                        <p:tav tm="100000">
                                          <p:val>
                                            <p:strVal val="#ppt_y"/>
                                          </p:val>
                                        </p:tav>
                                      </p:tavLst>
                                    </p:anim>
                                  </p:childTnLst>
                                </p:cTn>
                              </p:par>
                            </p:childTnLst>
                          </p:cTn>
                        </p:par>
                        <p:par>
                          <p:cTn id="52" fill="hold">
                            <p:stCondLst>
                              <p:cond delay="2900"/>
                            </p:stCondLst>
                            <p:childTnLst>
                              <p:par>
                                <p:cTn id="53" presetID="42" presetClass="entr" presetSubtype="0" fill="hold" grpId="0" nodeType="afterEffect">
                                  <p:stCondLst>
                                    <p:cond delay="0"/>
                                  </p:stCondLst>
                                  <p:childTnLst>
                                    <p:set>
                                      <p:cBhvr>
                                        <p:cTn id="54" dur="1" fill="hold">
                                          <p:stCondLst>
                                            <p:cond delay="0"/>
                                          </p:stCondLst>
                                        </p:cTn>
                                        <p:tgtEl>
                                          <p:spTgt spid="26"/>
                                        </p:tgtEl>
                                        <p:attrNameLst>
                                          <p:attrName>style.visibility</p:attrName>
                                        </p:attrNameLst>
                                      </p:cBhvr>
                                      <p:to>
                                        <p:strVal val="visible"/>
                                      </p:to>
                                    </p:set>
                                    <p:animEffect transition="in" filter="fade">
                                      <p:cBhvr>
                                        <p:cTn id="55" dur="100"/>
                                        <p:tgtEl>
                                          <p:spTgt spid="26"/>
                                        </p:tgtEl>
                                      </p:cBhvr>
                                    </p:animEffect>
                                    <p:anim calcmode="lin" valueType="num">
                                      <p:cBhvr>
                                        <p:cTn id="56" dur="100" fill="hold"/>
                                        <p:tgtEl>
                                          <p:spTgt spid="26"/>
                                        </p:tgtEl>
                                        <p:attrNameLst>
                                          <p:attrName>ppt_x</p:attrName>
                                        </p:attrNameLst>
                                      </p:cBhvr>
                                      <p:tavLst>
                                        <p:tav tm="0">
                                          <p:val>
                                            <p:strVal val="#ppt_x"/>
                                          </p:val>
                                        </p:tav>
                                        <p:tav tm="100000">
                                          <p:val>
                                            <p:strVal val="#ppt_x"/>
                                          </p:val>
                                        </p:tav>
                                      </p:tavLst>
                                    </p:anim>
                                    <p:anim calcmode="lin" valueType="num">
                                      <p:cBhvr>
                                        <p:cTn id="57" dur="100" fill="hold"/>
                                        <p:tgtEl>
                                          <p:spTgt spid="26"/>
                                        </p:tgtEl>
                                        <p:attrNameLst>
                                          <p:attrName>ppt_y</p:attrName>
                                        </p:attrNameLst>
                                      </p:cBhvr>
                                      <p:tavLst>
                                        <p:tav tm="0">
                                          <p:val>
                                            <p:strVal val="#ppt_y+.1"/>
                                          </p:val>
                                        </p:tav>
                                        <p:tav tm="100000">
                                          <p:val>
                                            <p:strVal val="#ppt_y"/>
                                          </p:val>
                                        </p:tav>
                                      </p:tavLst>
                                    </p:anim>
                                  </p:childTnLst>
                                </p:cTn>
                              </p:par>
                            </p:childTnLst>
                          </p:cTn>
                        </p:par>
                        <p:par>
                          <p:cTn id="58" fill="hold">
                            <p:stCondLst>
                              <p:cond delay="3000"/>
                            </p:stCondLst>
                            <p:childTnLst>
                              <p:par>
                                <p:cTn id="59" presetID="42" presetClass="entr" presetSubtype="0" fill="hold" grpId="0" nodeType="afterEffect">
                                  <p:stCondLst>
                                    <p:cond delay="0"/>
                                  </p:stCondLst>
                                  <p:childTnLst>
                                    <p:set>
                                      <p:cBhvr>
                                        <p:cTn id="60" dur="1" fill="hold">
                                          <p:stCondLst>
                                            <p:cond delay="0"/>
                                          </p:stCondLst>
                                        </p:cTn>
                                        <p:tgtEl>
                                          <p:spTgt spid="27"/>
                                        </p:tgtEl>
                                        <p:attrNameLst>
                                          <p:attrName>style.visibility</p:attrName>
                                        </p:attrNameLst>
                                      </p:cBhvr>
                                      <p:to>
                                        <p:strVal val="visible"/>
                                      </p:to>
                                    </p:set>
                                    <p:animEffect transition="in" filter="fade">
                                      <p:cBhvr>
                                        <p:cTn id="61" dur="100"/>
                                        <p:tgtEl>
                                          <p:spTgt spid="27"/>
                                        </p:tgtEl>
                                      </p:cBhvr>
                                    </p:animEffect>
                                    <p:anim calcmode="lin" valueType="num">
                                      <p:cBhvr>
                                        <p:cTn id="62" dur="100" fill="hold"/>
                                        <p:tgtEl>
                                          <p:spTgt spid="27"/>
                                        </p:tgtEl>
                                        <p:attrNameLst>
                                          <p:attrName>ppt_x</p:attrName>
                                        </p:attrNameLst>
                                      </p:cBhvr>
                                      <p:tavLst>
                                        <p:tav tm="0">
                                          <p:val>
                                            <p:strVal val="#ppt_x"/>
                                          </p:val>
                                        </p:tav>
                                        <p:tav tm="100000">
                                          <p:val>
                                            <p:strVal val="#ppt_x"/>
                                          </p:val>
                                        </p:tav>
                                      </p:tavLst>
                                    </p:anim>
                                    <p:anim calcmode="lin" valueType="num">
                                      <p:cBhvr>
                                        <p:cTn id="63" dur="100" fill="hold"/>
                                        <p:tgtEl>
                                          <p:spTgt spid="27"/>
                                        </p:tgtEl>
                                        <p:attrNameLst>
                                          <p:attrName>ppt_y</p:attrName>
                                        </p:attrNameLst>
                                      </p:cBhvr>
                                      <p:tavLst>
                                        <p:tav tm="0">
                                          <p:val>
                                            <p:strVal val="#ppt_y+.1"/>
                                          </p:val>
                                        </p:tav>
                                        <p:tav tm="100000">
                                          <p:val>
                                            <p:strVal val="#ppt_y"/>
                                          </p:val>
                                        </p:tav>
                                      </p:tavLst>
                                    </p:anim>
                                  </p:childTnLst>
                                </p:cTn>
                              </p:par>
                            </p:childTnLst>
                          </p:cTn>
                        </p:par>
                        <p:par>
                          <p:cTn id="64" fill="hold">
                            <p:stCondLst>
                              <p:cond delay="3100"/>
                            </p:stCondLst>
                            <p:childTnLst>
                              <p:par>
                                <p:cTn id="65" presetID="42" presetClass="entr" presetSubtype="0" fill="hold" grpId="0" nodeType="afterEffect">
                                  <p:stCondLst>
                                    <p:cond delay="0"/>
                                  </p:stCondLst>
                                  <p:childTnLst>
                                    <p:set>
                                      <p:cBhvr>
                                        <p:cTn id="66" dur="1" fill="hold">
                                          <p:stCondLst>
                                            <p:cond delay="0"/>
                                          </p:stCondLst>
                                        </p:cTn>
                                        <p:tgtEl>
                                          <p:spTgt spid="28"/>
                                        </p:tgtEl>
                                        <p:attrNameLst>
                                          <p:attrName>style.visibility</p:attrName>
                                        </p:attrNameLst>
                                      </p:cBhvr>
                                      <p:to>
                                        <p:strVal val="visible"/>
                                      </p:to>
                                    </p:set>
                                    <p:animEffect transition="in" filter="fade">
                                      <p:cBhvr>
                                        <p:cTn id="67" dur="100"/>
                                        <p:tgtEl>
                                          <p:spTgt spid="28"/>
                                        </p:tgtEl>
                                      </p:cBhvr>
                                    </p:animEffect>
                                    <p:anim calcmode="lin" valueType="num">
                                      <p:cBhvr>
                                        <p:cTn id="68" dur="100" fill="hold"/>
                                        <p:tgtEl>
                                          <p:spTgt spid="28"/>
                                        </p:tgtEl>
                                        <p:attrNameLst>
                                          <p:attrName>ppt_x</p:attrName>
                                        </p:attrNameLst>
                                      </p:cBhvr>
                                      <p:tavLst>
                                        <p:tav tm="0">
                                          <p:val>
                                            <p:strVal val="#ppt_x"/>
                                          </p:val>
                                        </p:tav>
                                        <p:tav tm="100000">
                                          <p:val>
                                            <p:strVal val="#ppt_x"/>
                                          </p:val>
                                        </p:tav>
                                      </p:tavLst>
                                    </p:anim>
                                    <p:anim calcmode="lin" valueType="num">
                                      <p:cBhvr>
                                        <p:cTn id="69" dur="100" fill="hold"/>
                                        <p:tgtEl>
                                          <p:spTgt spid="28"/>
                                        </p:tgtEl>
                                        <p:attrNameLst>
                                          <p:attrName>ppt_y</p:attrName>
                                        </p:attrNameLst>
                                      </p:cBhvr>
                                      <p:tavLst>
                                        <p:tav tm="0">
                                          <p:val>
                                            <p:strVal val="#ppt_y+.1"/>
                                          </p:val>
                                        </p:tav>
                                        <p:tav tm="100000">
                                          <p:val>
                                            <p:strVal val="#ppt_y"/>
                                          </p:val>
                                        </p:tav>
                                      </p:tavLst>
                                    </p:anim>
                                  </p:childTnLst>
                                </p:cTn>
                              </p:par>
                            </p:childTnLst>
                          </p:cTn>
                        </p:par>
                        <p:par>
                          <p:cTn id="70" fill="hold">
                            <p:stCondLst>
                              <p:cond delay="3200"/>
                            </p:stCondLst>
                            <p:childTnLst>
                              <p:par>
                                <p:cTn id="71" presetID="42" presetClass="entr" presetSubtype="0" fill="hold" grpId="0" nodeType="afterEffect">
                                  <p:stCondLst>
                                    <p:cond delay="0"/>
                                  </p:stCondLst>
                                  <p:childTnLst>
                                    <p:set>
                                      <p:cBhvr>
                                        <p:cTn id="72" dur="1" fill="hold">
                                          <p:stCondLst>
                                            <p:cond delay="0"/>
                                          </p:stCondLst>
                                        </p:cTn>
                                        <p:tgtEl>
                                          <p:spTgt spid="29"/>
                                        </p:tgtEl>
                                        <p:attrNameLst>
                                          <p:attrName>style.visibility</p:attrName>
                                        </p:attrNameLst>
                                      </p:cBhvr>
                                      <p:to>
                                        <p:strVal val="visible"/>
                                      </p:to>
                                    </p:set>
                                    <p:animEffect transition="in" filter="fade">
                                      <p:cBhvr>
                                        <p:cTn id="73" dur="100"/>
                                        <p:tgtEl>
                                          <p:spTgt spid="29"/>
                                        </p:tgtEl>
                                      </p:cBhvr>
                                    </p:animEffect>
                                    <p:anim calcmode="lin" valueType="num">
                                      <p:cBhvr>
                                        <p:cTn id="74" dur="100" fill="hold"/>
                                        <p:tgtEl>
                                          <p:spTgt spid="29"/>
                                        </p:tgtEl>
                                        <p:attrNameLst>
                                          <p:attrName>ppt_x</p:attrName>
                                        </p:attrNameLst>
                                      </p:cBhvr>
                                      <p:tavLst>
                                        <p:tav tm="0">
                                          <p:val>
                                            <p:strVal val="#ppt_x"/>
                                          </p:val>
                                        </p:tav>
                                        <p:tav tm="100000">
                                          <p:val>
                                            <p:strVal val="#ppt_x"/>
                                          </p:val>
                                        </p:tav>
                                      </p:tavLst>
                                    </p:anim>
                                    <p:anim calcmode="lin" valueType="num">
                                      <p:cBhvr>
                                        <p:cTn id="75" dur="100" fill="hold"/>
                                        <p:tgtEl>
                                          <p:spTgt spid="29"/>
                                        </p:tgtEl>
                                        <p:attrNameLst>
                                          <p:attrName>ppt_y</p:attrName>
                                        </p:attrNameLst>
                                      </p:cBhvr>
                                      <p:tavLst>
                                        <p:tav tm="0">
                                          <p:val>
                                            <p:strVal val="#ppt_y+.1"/>
                                          </p:val>
                                        </p:tav>
                                        <p:tav tm="100000">
                                          <p:val>
                                            <p:strVal val="#ppt_y"/>
                                          </p:val>
                                        </p:tav>
                                      </p:tavLst>
                                    </p:anim>
                                  </p:childTnLst>
                                </p:cTn>
                              </p:par>
                            </p:childTnLst>
                          </p:cTn>
                        </p:par>
                        <p:par>
                          <p:cTn id="76" fill="hold">
                            <p:stCondLst>
                              <p:cond delay="3300"/>
                            </p:stCondLst>
                            <p:childTnLst>
                              <p:par>
                                <p:cTn id="77" presetID="42" presetClass="entr" presetSubtype="0" fill="hold" grpId="0" nodeType="afterEffect">
                                  <p:stCondLst>
                                    <p:cond delay="0"/>
                                  </p:stCondLst>
                                  <p:childTnLst>
                                    <p:set>
                                      <p:cBhvr>
                                        <p:cTn id="78" dur="1" fill="hold">
                                          <p:stCondLst>
                                            <p:cond delay="0"/>
                                          </p:stCondLst>
                                        </p:cTn>
                                        <p:tgtEl>
                                          <p:spTgt spid="30"/>
                                        </p:tgtEl>
                                        <p:attrNameLst>
                                          <p:attrName>style.visibility</p:attrName>
                                        </p:attrNameLst>
                                      </p:cBhvr>
                                      <p:to>
                                        <p:strVal val="visible"/>
                                      </p:to>
                                    </p:set>
                                    <p:animEffect transition="in" filter="fade">
                                      <p:cBhvr>
                                        <p:cTn id="79" dur="100"/>
                                        <p:tgtEl>
                                          <p:spTgt spid="30"/>
                                        </p:tgtEl>
                                      </p:cBhvr>
                                    </p:animEffect>
                                    <p:anim calcmode="lin" valueType="num">
                                      <p:cBhvr>
                                        <p:cTn id="80" dur="100" fill="hold"/>
                                        <p:tgtEl>
                                          <p:spTgt spid="30"/>
                                        </p:tgtEl>
                                        <p:attrNameLst>
                                          <p:attrName>ppt_x</p:attrName>
                                        </p:attrNameLst>
                                      </p:cBhvr>
                                      <p:tavLst>
                                        <p:tav tm="0">
                                          <p:val>
                                            <p:strVal val="#ppt_x"/>
                                          </p:val>
                                        </p:tav>
                                        <p:tav tm="100000">
                                          <p:val>
                                            <p:strVal val="#ppt_x"/>
                                          </p:val>
                                        </p:tav>
                                      </p:tavLst>
                                    </p:anim>
                                    <p:anim calcmode="lin" valueType="num">
                                      <p:cBhvr>
                                        <p:cTn id="81" dur="100" fill="hold"/>
                                        <p:tgtEl>
                                          <p:spTgt spid="30"/>
                                        </p:tgtEl>
                                        <p:attrNameLst>
                                          <p:attrName>ppt_y</p:attrName>
                                        </p:attrNameLst>
                                      </p:cBhvr>
                                      <p:tavLst>
                                        <p:tav tm="0">
                                          <p:val>
                                            <p:strVal val="#ppt_y+.1"/>
                                          </p:val>
                                        </p:tav>
                                        <p:tav tm="100000">
                                          <p:val>
                                            <p:strVal val="#ppt_y"/>
                                          </p:val>
                                        </p:tav>
                                      </p:tavLst>
                                    </p:anim>
                                  </p:childTnLst>
                                </p:cTn>
                              </p:par>
                            </p:childTnLst>
                          </p:cTn>
                        </p:par>
                        <p:par>
                          <p:cTn id="82" fill="hold">
                            <p:stCondLst>
                              <p:cond delay="3400"/>
                            </p:stCondLst>
                            <p:childTnLst>
                              <p:par>
                                <p:cTn id="83" presetID="42" presetClass="entr" presetSubtype="0" fill="hold" grpId="0" nodeType="afterEffect">
                                  <p:stCondLst>
                                    <p:cond delay="0"/>
                                  </p:stCondLst>
                                  <p:childTnLst>
                                    <p:set>
                                      <p:cBhvr>
                                        <p:cTn id="84" dur="1" fill="hold">
                                          <p:stCondLst>
                                            <p:cond delay="0"/>
                                          </p:stCondLst>
                                        </p:cTn>
                                        <p:tgtEl>
                                          <p:spTgt spid="31"/>
                                        </p:tgtEl>
                                        <p:attrNameLst>
                                          <p:attrName>style.visibility</p:attrName>
                                        </p:attrNameLst>
                                      </p:cBhvr>
                                      <p:to>
                                        <p:strVal val="visible"/>
                                      </p:to>
                                    </p:set>
                                    <p:animEffect transition="in" filter="fade">
                                      <p:cBhvr>
                                        <p:cTn id="85" dur="100"/>
                                        <p:tgtEl>
                                          <p:spTgt spid="31"/>
                                        </p:tgtEl>
                                      </p:cBhvr>
                                    </p:animEffect>
                                    <p:anim calcmode="lin" valueType="num">
                                      <p:cBhvr>
                                        <p:cTn id="86" dur="100" fill="hold"/>
                                        <p:tgtEl>
                                          <p:spTgt spid="31"/>
                                        </p:tgtEl>
                                        <p:attrNameLst>
                                          <p:attrName>ppt_x</p:attrName>
                                        </p:attrNameLst>
                                      </p:cBhvr>
                                      <p:tavLst>
                                        <p:tav tm="0">
                                          <p:val>
                                            <p:strVal val="#ppt_x"/>
                                          </p:val>
                                        </p:tav>
                                        <p:tav tm="100000">
                                          <p:val>
                                            <p:strVal val="#ppt_x"/>
                                          </p:val>
                                        </p:tav>
                                      </p:tavLst>
                                    </p:anim>
                                    <p:anim calcmode="lin" valueType="num">
                                      <p:cBhvr>
                                        <p:cTn id="87" dur="100" fill="hold"/>
                                        <p:tgtEl>
                                          <p:spTgt spid="31"/>
                                        </p:tgtEl>
                                        <p:attrNameLst>
                                          <p:attrName>ppt_y</p:attrName>
                                        </p:attrNameLst>
                                      </p:cBhvr>
                                      <p:tavLst>
                                        <p:tav tm="0">
                                          <p:val>
                                            <p:strVal val="#ppt_y+.1"/>
                                          </p:val>
                                        </p:tav>
                                        <p:tav tm="100000">
                                          <p:val>
                                            <p:strVal val="#ppt_y"/>
                                          </p:val>
                                        </p:tav>
                                      </p:tavLst>
                                    </p:anim>
                                  </p:childTnLst>
                                </p:cTn>
                              </p:par>
                            </p:childTnLst>
                          </p:cTn>
                        </p:par>
                        <p:par>
                          <p:cTn id="88" fill="hold">
                            <p:stCondLst>
                              <p:cond delay="3500"/>
                            </p:stCondLst>
                            <p:childTnLst>
                              <p:par>
                                <p:cTn id="89" presetID="42" presetClass="entr" presetSubtype="0" fill="hold" grpId="0" nodeType="afterEffect">
                                  <p:stCondLst>
                                    <p:cond delay="0"/>
                                  </p:stCondLst>
                                  <p:childTnLst>
                                    <p:set>
                                      <p:cBhvr>
                                        <p:cTn id="90" dur="1" fill="hold">
                                          <p:stCondLst>
                                            <p:cond delay="0"/>
                                          </p:stCondLst>
                                        </p:cTn>
                                        <p:tgtEl>
                                          <p:spTgt spid="9"/>
                                        </p:tgtEl>
                                        <p:attrNameLst>
                                          <p:attrName>style.visibility</p:attrName>
                                        </p:attrNameLst>
                                      </p:cBhvr>
                                      <p:to>
                                        <p:strVal val="visible"/>
                                      </p:to>
                                    </p:set>
                                    <p:animEffect transition="in" filter="fade">
                                      <p:cBhvr>
                                        <p:cTn id="91" dur="100"/>
                                        <p:tgtEl>
                                          <p:spTgt spid="9"/>
                                        </p:tgtEl>
                                      </p:cBhvr>
                                    </p:animEffect>
                                    <p:anim calcmode="lin" valueType="num">
                                      <p:cBhvr>
                                        <p:cTn id="92" dur="100" fill="hold"/>
                                        <p:tgtEl>
                                          <p:spTgt spid="9"/>
                                        </p:tgtEl>
                                        <p:attrNameLst>
                                          <p:attrName>ppt_x</p:attrName>
                                        </p:attrNameLst>
                                      </p:cBhvr>
                                      <p:tavLst>
                                        <p:tav tm="0">
                                          <p:val>
                                            <p:strVal val="#ppt_x"/>
                                          </p:val>
                                        </p:tav>
                                        <p:tav tm="100000">
                                          <p:val>
                                            <p:strVal val="#ppt_x"/>
                                          </p:val>
                                        </p:tav>
                                      </p:tavLst>
                                    </p:anim>
                                    <p:anim calcmode="lin" valueType="num">
                                      <p:cBhvr>
                                        <p:cTn id="93" dur="100" fill="hold"/>
                                        <p:tgtEl>
                                          <p:spTgt spid="9"/>
                                        </p:tgtEl>
                                        <p:attrNameLst>
                                          <p:attrName>ppt_y</p:attrName>
                                        </p:attrNameLst>
                                      </p:cBhvr>
                                      <p:tavLst>
                                        <p:tav tm="0">
                                          <p:val>
                                            <p:strVal val="#ppt_y+.1"/>
                                          </p:val>
                                        </p:tav>
                                        <p:tav tm="100000">
                                          <p:val>
                                            <p:strVal val="#ppt_y"/>
                                          </p:val>
                                        </p:tav>
                                      </p:tavLst>
                                    </p:anim>
                                  </p:childTnLst>
                                </p:cTn>
                              </p:par>
                            </p:childTnLst>
                          </p:cTn>
                        </p:par>
                        <p:par>
                          <p:cTn id="94" fill="hold">
                            <p:stCondLst>
                              <p:cond delay="3600"/>
                            </p:stCondLst>
                            <p:childTnLst>
                              <p:par>
                                <p:cTn id="95" presetID="42" presetClass="entr" presetSubtype="0" fill="hold" grpId="0" nodeType="afterEffect">
                                  <p:stCondLst>
                                    <p:cond delay="0"/>
                                  </p:stCondLst>
                                  <p:childTnLst>
                                    <p:set>
                                      <p:cBhvr>
                                        <p:cTn id="96" dur="1" fill="hold">
                                          <p:stCondLst>
                                            <p:cond delay="0"/>
                                          </p:stCondLst>
                                        </p:cTn>
                                        <p:tgtEl>
                                          <p:spTgt spid="10"/>
                                        </p:tgtEl>
                                        <p:attrNameLst>
                                          <p:attrName>style.visibility</p:attrName>
                                        </p:attrNameLst>
                                      </p:cBhvr>
                                      <p:to>
                                        <p:strVal val="visible"/>
                                      </p:to>
                                    </p:set>
                                    <p:animEffect transition="in" filter="fade">
                                      <p:cBhvr>
                                        <p:cTn id="97" dur="100"/>
                                        <p:tgtEl>
                                          <p:spTgt spid="10"/>
                                        </p:tgtEl>
                                      </p:cBhvr>
                                    </p:animEffect>
                                    <p:anim calcmode="lin" valueType="num">
                                      <p:cBhvr>
                                        <p:cTn id="98" dur="100" fill="hold"/>
                                        <p:tgtEl>
                                          <p:spTgt spid="10"/>
                                        </p:tgtEl>
                                        <p:attrNameLst>
                                          <p:attrName>ppt_x</p:attrName>
                                        </p:attrNameLst>
                                      </p:cBhvr>
                                      <p:tavLst>
                                        <p:tav tm="0">
                                          <p:val>
                                            <p:strVal val="#ppt_x"/>
                                          </p:val>
                                        </p:tav>
                                        <p:tav tm="100000">
                                          <p:val>
                                            <p:strVal val="#ppt_x"/>
                                          </p:val>
                                        </p:tav>
                                      </p:tavLst>
                                    </p:anim>
                                    <p:anim calcmode="lin" valueType="num">
                                      <p:cBhvr>
                                        <p:cTn id="99" dur="100" fill="hold"/>
                                        <p:tgtEl>
                                          <p:spTgt spid="10"/>
                                        </p:tgtEl>
                                        <p:attrNameLst>
                                          <p:attrName>ppt_y</p:attrName>
                                        </p:attrNameLst>
                                      </p:cBhvr>
                                      <p:tavLst>
                                        <p:tav tm="0">
                                          <p:val>
                                            <p:strVal val="#ppt_y+.1"/>
                                          </p:val>
                                        </p:tav>
                                        <p:tav tm="100000">
                                          <p:val>
                                            <p:strVal val="#ppt_y"/>
                                          </p:val>
                                        </p:tav>
                                      </p:tavLst>
                                    </p:anim>
                                  </p:childTnLst>
                                </p:cTn>
                              </p:par>
                            </p:childTnLst>
                          </p:cTn>
                        </p:par>
                        <p:par>
                          <p:cTn id="100" fill="hold">
                            <p:stCondLst>
                              <p:cond delay="3700"/>
                            </p:stCondLst>
                            <p:childTnLst>
                              <p:par>
                                <p:cTn id="101" presetID="42" presetClass="entr" presetSubtype="0" fill="hold" grpId="0" nodeType="afterEffect">
                                  <p:stCondLst>
                                    <p:cond delay="0"/>
                                  </p:stCondLst>
                                  <p:childTnLst>
                                    <p:set>
                                      <p:cBhvr>
                                        <p:cTn id="102" dur="1" fill="hold">
                                          <p:stCondLst>
                                            <p:cond delay="0"/>
                                          </p:stCondLst>
                                        </p:cTn>
                                        <p:tgtEl>
                                          <p:spTgt spid="11"/>
                                        </p:tgtEl>
                                        <p:attrNameLst>
                                          <p:attrName>style.visibility</p:attrName>
                                        </p:attrNameLst>
                                      </p:cBhvr>
                                      <p:to>
                                        <p:strVal val="visible"/>
                                      </p:to>
                                    </p:set>
                                    <p:animEffect transition="in" filter="fade">
                                      <p:cBhvr>
                                        <p:cTn id="103" dur="100"/>
                                        <p:tgtEl>
                                          <p:spTgt spid="11"/>
                                        </p:tgtEl>
                                      </p:cBhvr>
                                    </p:animEffect>
                                    <p:anim calcmode="lin" valueType="num">
                                      <p:cBhvr>
                                        <p:cTn id="104" dur="100" fill="hold"/>
                                        <p:tgtEl>
                                          <p:spTgt spid="11"/>
                                        </p:tgtEl>
                                        <p:attrNameLst>
                                          <p:attrName>ppt_x</p:attrName>
                                        </p:attrNameLst>
                                      </p:cBhvr>
                                      <p:tavLst>
                                        <p:tav tm="0">
                                          <p:val>
                                            <p:strVal val="#ppt_x"/>
                                          </p:val>
                                        </p:tav>
                                        <p:tav tm="100000">
                                          <p:val>
                                            <p:strVal val="#ppt_x"/>
                                          </p:val>
                                        </p:tav>
                                      </p:tavLst>
                                    </p:anim>
                                    <p:anim calcmode="lin" valueType="num">
                                      <p:cBhvr>
                                        <p:cTn id="105" dur="100" fill="hold"/>
                                        <p:tgtEl>
                                          <p:spTgt spid="11"/>
                                        </p:tgtEl>
                                        <p:attrNameLst>
                                          <p:attrName>ppt_y</p:attrName>
                                        </p:attrNameLst>
                                      </p:cBhvr>
                                      <p:tavLst>
                                        <p:tav tm="0">
                                          <p:val>
                                            <p:strVal val="#ppt_y+.1"/>
                                          </p:val>
                                        </p:tav>
                                        <p:tav tm="100000">
                                          <p:val>
                                            <p:strVal val="#ppt_y"/>
                                          </p:val>
                                        </p:tav>
                                      </p:tavLst>
                                    </p:anim>
                                  </p:childTnLst>
                                </p:cTn>
                              </p:par>
                            </p:childTnLst>
                          </p:cTn>
                        </p:par>
                        <p:par>
                          <p:cTn id="106" fill="hold">
                            <p:stCondLst>
                              <p:cond delay="3800"/>
                            </p:stCondLst>
                            <p:childTnLst>
                              <p:par>
                                <p:cTn id="107" presetID="42" presetClass="entr" presetSubtype="0" fill="hold" grpId="0" nodeType="afterEffect">
                                  <p:stCondLst>
                                    <p:cond delay="0"/>
                                  </p:stCondLst>
                                  <p:childTnLst>
                                    <p:set>
                                      <p:cBhvr>
                                        <p:cTn id="108" dur="1" fill="hold">
                                          <p:stCondLst>
                                            <p:cond delay="0"/>
                                          </p:stCondLst>
                                        </p:cTn>
                                        <p:tgtEl>
                                          <p:spTgt spid="12"/>
                                        </p:tgtEl>
                                        <p:attrNameLst>
                                          <p:attrName>style.visibility</p:attrName>
                                        </p:attrNameLst>
                                      </p:cBhvr>
                                      <p:to>
                                        <p:strVal val="visible"/>
                                      </p:to>
                                    </p:set>
                                    <p:animEffect transition="in" filter="fade">
                                      <p:cBhvr>
                                        <p:cTn id="109" dur="100"/>
                                        <p:tgtEl>
                                          <p:spTgt spid="12"/>
                                        </p:tgtEl>
                                      </p:cBhvr>
                                    </p:animEffect>
                                    <p:anim calcmode="lin" valueType="num">
                                      <p:cBhvr>
                                        <p:cTn id="110" dur="100" fill="hold"/>
                                        <p:tgtEl>
                                          <p:spTgt spid="12"/>
                                        </p:tgtEl>
                                        <p:attrNameLst>
                                          <p:attrName>ppt_x</p:attrName>
                                        </p:attrNameLst>
                                      </p:cBhvr>
                                      <p:tavLst>
                                        <p:tav tm="0">
                                          <p:val>
                                            <p:strVal val="#ppt_x"/>
                                          </p:val>
                                        </p:tav>
                                        <p:tav tm="100000">
                                          <p:val>
                                            <p:strVal val="#ppt_x"/>
                                          </p:val>
                                        </p:tav>
                                      </p:tavLst>
                                    </p:anim>
                                    <p:anim calcmode="lin" valueType="num">
                                      <p:cBhvr>
                                        <p:cTn id="111" dur="100" fill="hold"/>
                                        <p:tgtEl>
                                          <p:spTgt spid="12"/>
                                        </p:tgtEl>
                                        <p:attrNameLst>
                                          <p:attrName>ppt_y</p:attrName>
                                        </p:attrNameLst>
                                      </p:cBhvr>
                                      <p:tavLst>
                                        <p:tav tm="0">
                                          <p:val>
                                            <p:strVal val="#ppt_y+.1"/>
                                          </p:val>
                                        </p:tav>
                                        <p:tav tm="100000">
                                          <p:val>
                                            <p:strVal val="#ppt_y"/>
                                          </p:val>
                                        </p:tav>
                                      </p:tavLst>
                                    </p:anim>
                                  </p:childTnLst>
                                </p:cTn>
                              </p:par>
                            </p:childTnLst>
                          </p:cTn>
                        </p:par>
                        <p:par>
                          <p:cTn id="112" fill="hold">
                            <p:stCondLst>
                              <p:cond delay="3900"/>
                            </p:stCondLst>
                            <p:childTnLst>
                              <p:par>
                                <p:cTn id="113" presetID="42" presetClass="entr" presetSubtype="0" fill="hold" grpId="0" nodeType="afterEffect">
                                  <p:stCondLst>
                                    <p:cond delay="0"/>
                                  </p:stCondLst>
                                  <p:childTnLst>
                                    <p:set>
                                      <p:cBhvr>
                                        <p:cTn id="114" dur="1" fill="hold">
                                          <p:stCondLst>
                                            <p:cond delay="0"/>
                                          </p:stCondLst>
                                        </p:cTn>
                                        <p:tgtEl>
                                          <p:spTgt spid="13"/>
                                        </p:tgtEl>
                                        <p:attrNameLst>
                                          <p:attrName>style.visibility</p:attrName>
                                        </p:attrNameLst>
                                      </p:cBhvr>
                                      <p:to>
                                        <p:strVal val="visible"/>
                                      </p:to>
                                    </p:set>
                                    <p:animEffect transition="in" filter="fade">
                                      <p:cBhvr>
                                        <p:cTn id="115" dur="100"/>
                                        <p:tgtEl>
                                          <p:spTgt spid="13"/>
                                        </p:tgtEl>
                                      </p:cBhvr>
                                    </p:animEffect>
                                    <p:anim calcmode="lin" valueType="num">
                                      <p:cBhvr>
                                        <p:cTn id="116" dur="100" fill="hold"/>
                                        <p:tgtEl>
                                          <p:spTgt spid="13"/>
                                        </p:tgtEl>
                                        <p:attrNameLst>
                                          <p:attrName>ppt_x</p:attrName>
                                        </p:attrNameLst>
                                      </p:cBhvr>
                                      <p:tavLst>
                                        <p:tav tm="0">
                                          <p:val>
                                            <p:strVal val="#ppt_x"/>
                                          </p:val>
                                        </p:tav>
                                        <p:tav tm="100000">
                                          <p:val>
                                            <p:strVal val="#ppt_x"/>
                                          </p:val>
                                        </p:tav>
                                      </p:tavLst>
                                    </p:anim>
                                    <p:anim calcmode="lin" valueType="num">
                                      <p:cBhvr>
                                        <p:cTn id="117" dur="100" fill="hold"/>
                                        <p:tgtEl>
                                          <p:spTgt spid="13"/>
                                        </p:tgtEl>
                                        <p:attrNameLst>
                                          <p:attrName>ppt_y</p:attrName>
                                        </p:attrNameLst>
                                      </p:cBhvr>
                                      <p:tavLst>
                                        <p:tav tm="0">
                                          <p:val>
                                            <p:strVal val="#ppt_y+.1"/>
                                          </p:val>
                                        </p:tav>
                                        <p:tav tm="100000">
                                          <p:val>
                                            <p:strVal val="#ppt_y"/>
                                          </p:val>
                                        </p:tav>
                                      </p:tavLst>
                                    </p:anim>
                                  </p:childTnLst>
                                </p:cTn>
                              </p:par>
                            </p:childTnLst>
                          </p:cTn>
                        </p:par>
                        <p:par>
                          <p:cTn id="118" fill="hold">
                            <p:stCondLst>
                              <p:cond delay="4000"/>
                            </p:stCondLst>
                            <p:childTnLst>
                              <p:par>
                                <p:cTn id="119" presetID="42" presetClass="entr" presetSubtype="0" fill="hold" grpId="0" nodeType="afterEffect">
                                  <p:stCondLst>
                                    <p:cond delay="0"/>
                                  </p:stCondLst>
                                  <p:childTnLst>
                                    <p:set>
                                      <p:cBhvr>
                                        <p:cTn id="120" dur="1" fill="hold">
                                          <p:stCondLst>
                                            <p:cond delay="0"/>
                                          </p:stCondLst>
                                        </p:cTn>
                                        <p:tgtEl>
                                          <p:spTgt spid="14"/>
                                        </p:tgtEl>
                                        <p:attrNameLst>
                                          <p:attrName>style.visibility</p:attrName>
                                        </p:attrNameLst>
                                      </p:cBhvr>
                                      <p:to>
                                        <p:strVal val="visible"/>
                                      </p:to>
                                    </p:set>
                                    <p:animEffect transition="in" filter="fade">
                                      <p:cBhvr>
                                        <p:cTn id="121" dur="100"/>
                                        <p:tgtEl>
                                          <p:spTgt spid="14"/>
                                        </p:tgtEl>
                                      </p:cBhvr>
                                    </p:animEffect>
                                    <p:anim calcmode="lin" valueType="num">
                                      <p:cBhvr>
                                        <p:cTn id="122" dur="100" fill="hold"/>
                                        <p:tgtEl>
                                          <p:spTgt spid="14"/>
                                        </p:tgtEl>
                                        <p:attrNameLst>
                                          <p:attrName>ppt_x</p:attrName>
                                        </p:attrNameLst>
                                      </p:cBhvr>
                                      <p:tavLst>
                                        <p:tav tm="0">
                                          <p:val>
                                            <p:strVal val="#ppt_x"/>
                                          </p:val>
                                        </p:tav>
                                        <p:tav tm="100000">
                                          <p:val>
                                            <p:strVal val="#ppt_x"/>
                                          </p:val>
                                        </p:tav>
                                      </p:tavLst>
                                    </p:anim>
                                    <p:anim calcmode="lin" valueType="num">
                                      <p:cBhvr>
                                        <p:cTn id="123" dur="100" fill="hold"/>
                                        <p:tgtEl>
                                          <p:spTgt spid="14"/>
                                        </p:tgtEl>
                                        <p:attrNameLst>
                                          <p:attrName>ppt_y</p:attrName>
                                        </p:attrNameLst>
                                      </p:cBhvr>
                                      <p:tavLst>
                                        <p:tav tm="0">
                                          <p:val>
                                            <p:strVal val="#ppt_y+.1"/>
                                          </p:val>
                                        </p:tav>
                                        <p:tav tm="100000">
                                          <p:val>
                                            <p:strVal val="#ppt_y"/>
                                          </p:val>
                                        </p:tav>
                                      </p:tavLst>
                                    </p:anim>
                                  </p:childTnLst>
                                </p:cTn>
                              </p:par>
                            </p:childTnLst>
                          </p:cTn>
                        </p:par>
                        <p:par>
                          <p:cTn id="124" fill="hold">
                            <p:stCondLst>
                              <p:cond delay="4100"/>
                            </p:stCondLst>
                            <p:childTnLst>
                              <p:par>
                                <p:cTn id="125" presetID="42" presetClass="entr" presetSubtype="0" fill="hold" grpId="0" nodeType="afterEffect">
                                  <p:stCondLst>
                                    <p:cond delay="0"/>
                                  </p:stCondLst>
                                  <p:childTnLst>
                                    <p:set>
                                      <p:cBhvr>
                                        <p:cTn id="126" dur="1" fill="hold">
                                          <p:stCondLst>
                                            <p:cond delay="0"/>
                                          </p:stCondLst>
                                        </p:cTn>
                                        <p:tgtEl>
                                          <p:spTgt spid="15"/>
                                        </p:tgtEl>
                                        <p:attrNameLst>
                                          <p:attrName>style.visibility</p:attrName>
                                        </p:attrNameLst>
                                      </p:cBhvr>
                                      <p:to>
                                        <p:strVal val="visible"/>
                                      </p:to>
                                    </p:set>
                                    <p:animEffect transition="in" filter="fade">
                                      <p:cBhvr>
                                        <p:cTn id="127" dur="100"/>
                                        <p:tgtEl>
                                          <p:spTgt spid="15"/>
                                        </p:tgtEl>
                                      </p:cBhvr>
                                    </p:animEffect>
                                    <p:anim calcmode="lin" valueType="num">
                                      <p:cBhvr>
                                        <p:cTn id="128" dur="100" fill="hold"/>
                                        <p:tgtEl>
                                          <p:spTgt spid="15"/>
                                        </p:tgtEl>
                                        <p:attrNameLst>
                                          <p:attrName>ppt_x</p:attrName>
                                        </p:attrNameLst>
                                      </p:cBhvr>
                                      <p:tavLst>
                                        <p:tav tm="0">
                                          <p:val>
                                            <p:strVal val="#ppt_x"/>
                                          </p:val>
                                        </p:tav>
                                        <p:tav tm="100000">
                                          <p:val>
                                            <p:strVal val="#ppt_x"/>
                                          </p:val>
                                        </p:tav>
                                      </p:tavLst>
                                    </p:anim>
                                    <p:anim calcmode="lin" valueType="num">
                                      <p:cBhvr>
                                        <p:cTn id="129" dur="100" fill="hold"/>
                                        <p:tgtEl>
                                          <p:spTgt spid="15"/>
                                        </p:tgtEl>
                                        <p:attrNameLst>
                                          <p:attrName>ppt_y</p:attrName>
                                        </p:attrNameLst>
                                      </p:cBhvr>
                                      <p:tavLst>
                                        <p:tav tm="0">
                                          <p:val>
                                            <p:strVal val="#ppt_y+.1"/>
                                          </p:val>
                                        </p:tav>
                                        <p:tav tm="100000">
                                          <p:val>
                                            <p:strVal val="#ppt_y"/>
                                          </p:val>
                                        </p:tav>
                                      </p:tavLst>
                                    </p:anim>
                                  </p:childTnLst>
                                </p:cTn>
                              </p:par>
                            </p:childTnLst>
                          </p:cTn>
                        </p:par>
                        <p:par>
                          <p:cTn id="130" fill="hold">
                            <p:stCondLst>
                              <p:cond delay="4200"/>
                            </p:stCondLst>
                            <p:childTnLst>
                              <p:par>
                                <p:cTn id="131" presetID="42" presetClass="entr" presetSubtype="0" fill="hold" grpId="0" nodeType="afterEffect">
                                  <p:stCondLst>
                                    <p:cond delay="0"/>
                                  </p:stCondLst>
                                  <p:childTnLst>
                                    <p:set>
                                      <p:cBhvr>
                                        <p:cTn id="132" dur="1" fill="hold">
                                          <p:stCondLst>
                                            <p:cond delay="0"/>
                                          </p:stCondLst>
                                        </p:cTn>
                                        <p:tgtEl>
                                          <p:spTgt spid="16"/>
                                        </p:tgtEl>
                                        <p:attrNameLst>
                                          <p:attrName>style.visibility</p:attrName>
                                        </p:attrNameLst>
                                      </p:cBhvr>
                                      <p:to>
                                        <p:strVal val="visible"/>
                                      </p:to>
                                    </p:set>
                                    <p:animEffect transition="in" filter="fade">
                                      <p:cBhvr>
                                        <p:cTn id="133" dur="100"/>
                                        <p:tgtEl>
                                          <p:spTgt spid="16"/>
                                        </p:tgtEl>
                                      </p:cBhvr>
                                    </p:animEffect>
                                    <p:anim calcmode="lin" valueType="num">
                                      <p:cBhvr>
                                        <p:cTn id="134" dur="100" fill="hold"/>
                                        <p:tgtEl>
                                          <p:spTgt spid="16"/>
                                        </p:tgtEl>
                                        <p:attrNameLst>
                                          <p:attrName>ppt_x</p:attrName>
                                        </p:attrNameLst>
                                      </p:cBhvr>
                                      <p:tavLst>
                                        <p:tav tm="0">
                                          <p:val>
                                            <p:strVal val="#ppt_x"/>
                                          </p:val>
                                        </p:tav>
                                        <p:tav tm="100000">
                                          <p:val>
                                            <p:strVal val="#ppt_x"/>
                                          </p:val>
                                        </p:tav>
                                      </p:tavLst>
                                    </p:anim>
                                    <p:anim calcmode="lin" valueType="num">
                                      <p:cBhvr>
                                        <p:cTn id="135" dur="100" fill="hold"/>
                                        <p:tgtEl>
                                          <p:spTgt spid="16"/>
                                        </p:tgtEl>
                                        <p:attrNameLst>
                                          <p:attrName>ppt_y</p:attrName>
                                        </p:attrNameLst>
                                      </p:cBhvr>
                                      <p:tavLst>
                                        <p:tav tm="0">
                                          <p:val>
                                            <p:strVal val="#ppt_y+.1"/>
                                          </p:val>
                                        </p:tav>
                                        <p:tav tm="100000">
                                          <p:val>
                                            <p:strVal val="#ppt_y"/>
                                          </p:val>
                                        </p:tav>
                                      </p:tavLst>
                                    </p:anim>
                                  </p:childTnLst>
                                </p:cTn>
                              </p:par>
                            </p:childTnLst>
                          </p:cTn>
                        </p:par>
                        <p:par>
                          <p:cTn id="136" fill="hold">
                            <p:stCondLst>
                              <p:cond delay="4300"/>
                            </p:stCondLst>
                            <p:childTnLst>
                              <p:par>
                                <p:cTn id="137" presetID="42" presetClass="entr" presetSubtype="0" fill="hold" grpId="0" nodeType="afterEffect">
                                  <p:stCondLst>
                                    <p:cond delay="0"/>
                                  </p:stCondLst>
                                  <p:childTnLst>
                                    <p:set>
                                      <p:cBhvr>
                                        <p:cTn id="138" dur="1" fill="hold">
                                          <p:stCondLst>
                                            <p:cond delay="0"/>
                                          </p:stCondLst>
                                        </p:cTn>
                                        <p:tgtEl>
                                          <p:spTgt spid="17"/>
                                        </p:tgtEl>
                                        <p:attrNameLst>
                                          <p:attrName>style.visibility</p:attrName>
                                        </p:attrNameLst>
                                      </p:cBhvr>
                                      <p:to>
                                        <p:strVal val="visible"/>
                                      </p:to>
                                    </p:set>
                                    <p:animEffect transition="in" filter="fade">
                                      <p:cBhvr>
                                        <p:cTn id="139" dur="100"/>
                                        <p:tgtEl>
                                          <p:spTgt spid="17"/>
                                        </p:tgtEl>
                                      </p:cBhvr>
                                    </p:animEffect>
                                    <p:anim calcmode="lin" valueType="num">
                                      <p:cBhvr>
                                        <p:cTn id="140" dur="100" fill="hold"/>
                                        <p:tgtEl>
                                          <p:spTgt spid="17"/>
                                        </p:tgtEl>
                                        <p:attrNameLst>
                                          <p:attrName>ppt_x</p:attrName>
                                        </p:attrNameLst>
                                      </p:cBhvr>
                                      <p:tavLst>
                                        <p:tav tm="0">
                                          <p:val>
                                            <p:strVal val="#ppt_x"/>
                                          </p:val>
                                        </p:tav>
                                        <p:tav tm="100000">
                                          <p:val>
                                            <p:strVal val="#ppt_x"/>
                                          </p:val>
                                        </p:tav>
                                      </p:tavLst>
                                    </p:anim>
                                    <p:anim calcmode="lin" valueType="num">
                                      <p:cBhvr>
                                        <p:cTn id="141" dur="100" fill="hold"/>
                                        <p:tgtEl>
                                          <p:spTgt spid="17"/>
                                        </p:tgtEl>
                                        <p:attrNameLst>
                                          <p:attrName>ppt_y</p:attrName>
                                        </p:attrNameLst>
                                      </p:cBhvr>
                                      <p:tavLst>
                                        <p:tav tm="0">
                                          <p:val>
                                            <p:strVal val="#ppt_y+.1"/>
                                          </p:val>
                                        </p:tav>
                                        <p:tav tm="100000">
                                          <p:val>
                                            <p:strVal val="#ppt_y"/>
                                          </p:val>
                                        </p:tav>
                                      </p:tavLst>
                                    </p:anim>
                                  </p:childTnLst>
                                </p:cTn>
                              </p:par>
                            </p:childTnLst>
                          </p:cTn>
                        </p:par>
                        <p:par>
                          <p:cTn id="142" fill="hold">
                            <p:stCondLst>
                              <p:cond delay="4400"/>
                            </p:stCondLst>
                            <p:childTnLst>
                              <p:par>
                                <p:cTn id="143" presetID="42" presetClass="entr" presetSubtype="0" fill="hold" grpId="0" nodeType="afterEffect">
                                  <p:stCondLst>
                                    <p:cond delay="0"/>
                                  </p:stCondLst>
                                  <p:childTnLst>
                                    <p:set>
                                      <p:cBhvr>
                                        <p:cTn id="144" dur="1" fill="hold">
                                          <p:stCondLst>
                                            <p:cond delay="0"/>
                                          </p:stCondLst>
                                        </p:cTn>
                                        <p:tgtEl>
                                          <p:spTgt spid="18"/>
                                        </p:tgtEl>
                                        <p:attrNameLst>
                                          <p:attrName>style.visibility</p:attrName>
                                        </p:attrNameLst>
                                      </p:cBhvr>
                                      <p:to>
                                        <p:strVal val="visible"/>
                                      </p:to>
                                    </p:set>
                                    <p:animEffect transition="in" filter="fade">
                                      <p:cBhvr>
                                        <p:cTn id="145" dur="100"/>
                                        <p:tgtEl>
                                          <p:spTgt spid="18"/>
                                        </p:tgtEl>
                                      </p:cBhvr>
                                    </p:animEffect>
                                    <p:anim calcmode="lin" valueType="num">
                                      <p:cBhvr>
                                        <p:cTn id="146" dur="100" fill="hold"/>
                                        <p:tgtEl>
                                          <p:spTgt spid="18"/>
                                        </p:tgtEl>
                                        <p:attrNameLst>
                                          <p:attrName>ppt_x</p:attrName>
                                        </p:attrNameLst>
                                      </p:cBhvr>
                                      <p:tavLst>
                                        <p:tav tm="0">
                                          <p:val>
                                            <p:strVal val="#ppt_x"/>
                                          </p:val>
                                        </p:tav>
                                        <p:tav tm="100000">
                                          <p:val>
                                            <p:strVal val="#ppt_x"/>
                                          </p:val>
                                        </p:tav>
                                      </p:tavLst>
                                    </p:anim>
                                    <p:anim calcmode="lin" valueType="num">
                                      <p:cBhvr>
                                        <p:cTn id="147" dur="100" fill="hold"/>
                                        <p:tgtEl>
                                          <p:spTgt spid="18"/>
                                        </p:tgtEl>
                                        <p:attrNameLst>
                                          <p:attrName>ppt_y</p:attrName>
                                        </p:attrNameLst>
                                      </p:cBhvr>
                                      <p:tavLst>
                                        <p:tav tm="0">
                                          <p:val>
                                            <p:strVal val="#ppt_y+.1"/>
                                          </p:val>
                                        </p:tav>
                                        <p:tav tm="100000">
                                          <p:val>
                                            <p:strVal val="#ppt_y"/>
                                          </p:val>
                                        </p:tav>
                                      </p:tavLst>
                                    </p:anim>
                                  </p:childTnLst>
                                </p:cTn>
                              </p:par>
                            </p:childTnLst>
                          </p:cTn>
                        </p:par>
                        <p:par>
                          <p:cTn id="148" fill="hold">
                            <p:stCondLst>
                              <p:cond delay="4500"/>
                            </p:stCondLst>
                            <p:childTnLst>
                              <p:par>
                                <p:cTn id="149" presetID="2" presetClass="entr" presetSubtype="2" fill="hold" grpId="0" nodeType="afterEffect">
                                  <p:stCondLst>
                                    <p:cond delay="0"/>
                                  </p:stCondLst>
                                  <p:childTnLst>
                                    <p:set>
                                      <p:cBhvr>
                                        <p:cTn id="150" dur="1" fill="hold">
                                          <p:stCondLst>
                                            <p:cond delay="0"/>
                                          </p:stCondLst>
                                        </p:cTn>
                                        <p:tgtEl>
                                          <p:spTgt spid="124"/>
                                        </p:tgtEl>
                                        <p:attrNameLst>
                                          <p:attrName>style.visibility</p:attrName>
                                        </p:attrNameLst>
                                      </p:cBhvr>
                                      <p:to>
                                        <p:strVal val="visible"/>
                                      </p:to>
                                    </p:set>
                                    <p:anim calcmode="lin" valueType="num">
                                      <p:cBhvr additive="base">
                                        <p:cTn id="151" dur="500" fill="hold"/>
                                        <p:tgtEl>
                                          <p:spTgt spid="124"/>
                                        </p:tgtEl>
                                        <p:attrNameLst>
                                          <p:attrName>ppt_x</p:attrName>
                                        </p:attrNameLst>
                                      </p:cBhvr>
                                      <p:tavLst>
                                        <p:tav tm="0">
                                          <p:val>
                                            <p:strVal val="1+#ppt_w/2"/>
                                          </p:val>
                                        </p:tav>
                                        <p:tav tm="100000">
                                          <p:val>
                                            <p:strVal val="#ppt_x"/>
                                          </p:val>
                                        </p:tav>
                                      </p:tavLst>
                                    </p:anim>
                                    <p:anim calcmode="lin" valueType="num">
                                      <p:cBhvr additive="base">
                                        <p:cTn id="152" dur="500" fill="hold"/>
                                        <p:tgtEl>
                                          <p:spTgt spid="124"/>
                                        </p:tgtEl>
                                        <p:attrNameLst>
                                          <p:attrName>ppt_y</p:attrName>
                                        </p:attrNameLst>
                                      </p:cBhvr>
                                      <p:tavLst>
                                        <p:tav tm="0">
                                          <p:val>
                                            <p:strVal val="#ppt_y"/>
                                          </p:val>
                                        </p:tav>
                                        <p:tav tm="100000">
                                          <p:val>
                                            <p:strVal val="#ppt_y"/>
                                          </p:val>
                                        </p:tav>
                                      </p:tavLst>
                                    </p:anim>
                                  </p:childTnLst>
                                </p:cTn>
                              </p:par>
                            </p:childTnLst>
                          </p:cTn>
                        </p:par>
                        <p:par>
                          <p:cTn id="153" fill="hold">
                            <p:stCondLst>
                              <p:cond delay="5000"/>
                            </p:stCondLst>
                            <p:childTnLst>
                              <p:par>
                                <p:cTn id="154" presetID="2" presetClass="entr" presetSubtype="2" fill="hold" grpId="0" nodeType="afterEffect">
                                  <p:stCondLst>
                                    <p:cond delay="0"/>
                                  </p:stCondLst>
                                  <p:childTnLst>
                                    <p:set>
                                      <p:cBhvr>
                                        <p:cTn id="155" dur="1" fill="hold">
                                          <p:stCondLst>
                                            <p:cond delay="0"/>
                                          </p:stCondLst>
                                        </p:cTn>
                                        <p:tgtEl>
                                          <p:spTgt spid="129"/>
                                        </p:tgtEl>
                                        <p:attrNameLst>
                                          <p:attrName>style.visibility</p:attrName>
                                        </p:attrNameLst>
                                      </p:cBhvr>
                                      <p:to>
                                        <p:strVal val="visible"/>
                                      </p:to>
                                    </p:set>
                                    <p:anim calcmode="lin" valueType="num">
                                      <p:cBhvr additive="base">
                                        <p:cTn id="156" dur="500" fill="hold"/>
                                        <p:tgtEl>
                                          <p:spTgt spid="129"/>
                                        </p:tgtEl>
                                        <p:attrNameLst>
                                          <p:attrName>ppt_x</p:attrName>
                                        </p:attrNameLst>
                                      </p:cBhvr>
                                      <p:tavLst>
                                        <p:tav tm="0">
                                          <p:val>
                                            <p:strVal val="1+#ppt_w/2"/>
                                          </p:val>
                                        </p:tav>
                                        <p:tav tm="100000">
                                          <p:val>
                                            <p:strVal val="#ppt_x"/>
                                          </p:val>
                                        </p:tav>
                                      </p:tavLst>
                                    </p:anim>
                                    <p:anim calcmode="lin" valueType="num">
                                      <p:cBhvr additive="base">
                                        <p:cTn id="157" dur="500" fill="hold"/>
                                        <p:tgtEl>
                                          <p:spTgt spid="129"/>
                                        </p:tgtEl>
                                        <p:attrNameLst>
                                          <p:attrName>ppt_y</p:attrName>
                                        </p:attrNameLst>
                                      </p:cBhvr>
                                      <p:tavLst>
                                        <p:tav tm="0">
                                          <p:val>
                                            <p:strVal val="#ppt_y"/>
                                          </p:val>
                                        </p:tav>
                                        <p:tav tm="100000">
                                          <p:val>
                                            <p:strVal val="#ppt_y"/>
                                          </p:val>
                                        </p:tav>
                                      </p:tavLst>
                                    </p:anim>
                                  </p:childTnLst>
                                </p:cTn>
                              </p:par>
                            </p:childTnLst>
                          </p:cTn>
                        </p:par>
                        <p:par>
                          <p:cTn id="158" fill="hold">
                            <p:stCondLst>
                              <p:cond delay="5500"/>
                            </p:stCondLst>
                            <p:childTnLst>
                              <p:par>
                                <p:cTn id="159" presetID="53" presetClass="entr" presetSubtype="16" fill="hold" grpId="0" nodeType="afterEffect">
                                  <p:stCondLst>
                                    <p:cond delay="0"/>
                                  </p:stCondLst>
                                  <p:childTnLst>
                                    <p:set>
                                      <p:cBhvr>
                                        <p:cTn id="160" dur="1" fill="hold">
                                          <p:stCondLst>
                                            <p:cond delay="0"/>
                                          </p:stCondLst>
                                        </p:cTn>
                                        <p:tgtEl>
                                          <p:spTgt spid="134"/>
                                        </p:tgtEl>
                                        <p:attrNameLst>
                                          <p:attrName>style.visibility</p:attrName>
                                        </p:attrNameLst>
                                      </p:cBhvr>
                                      <p:to>
                                        <p:strVal val="visible"/>
                                      </p:to>
                                    </p:set>
                                    <p:anim calcmode="lin" valueType="num">
                                      <p:cBhvr>
                                        <p:cTn id="161" dur="500" fill="hold"/>
                                        <p:tgtEl>
                                          <p:spTgt spid="134"/>
                                        </p:tgtEl>
                                        <p:attrNameLst>
                                          <p:attrName>ppt_w</p:attrName>
                                        </p:attrNameLst>
                                      </p:cBhvr>
                                      <p:tavLst>
                                        <p:tav tm="0">
                                          <p:val>
                                            <p:fltVal val="0"/>
                                          </p:val>
                                        </p:tav>
                                        <p:tav tm="100000">
                                          <p:val>
                                            <p:strVal val="#ppt_w"/>
                                          </p:val>
                                        </p:tav>
                                      </p:tavLst>
                                    </p:anim>
                                    <p:anim calcmode="lin" valueType="num">
                                      <p:cBhvr>
                                        <p:cTn id="162" dur="500" fill="hold"/>
                                        <p:tgtEl>
                                          <p:spTgt spid="134"/>
                                        </p:tgtEl>
                                        <p:attrNameLst>
                                          <p:attrName>ppt_h</p:attrName>
                                        </p:attrNameLst>
                                      </p:cBhvr>
                                      <p:tavLst>
                                        <p:tav tm="0">
                                          <p:val>
                                            <p:fltVal val="0"/>
                                          </p:val>
                                        </p:tav>
                                        <p:tav tm="100000">
                                          <p:val>
                                            <p:strVal val="#ppt_h"/>
                                          </p:val>
                                        </p:tav>
                                      </p:tavLst>
                                    </p:anim>
                                    <p:animEffect transition="in" filter="fade">
                                      <p:cBhvr>
                                        <p:cTn id="163" dur="500"/>
                                        <p:tgtEl>
                                          <p:spTgt spid="134"/>
                                        </p:tgtEl>
                                      </p:cBhvr>
                                    </p:animEffect>
                                  </p:childTnLst>
                                </p:cTn>
                              </p:par>
                            </p:childTnLst>
                          </p:cTn>
                        </p:par>
                        <p:par>
                          <p:cTn id="164" fill="hold">
                            <p:stCondLst>
                              <p:cond delay="6000"/>
                            </p:stCondLst>
                            <p:childTnLst>
                              <p:par>
                                <p:cTn id="165" presetID="42" presetClass="entr" presetSubtype="0" fill="hold" grpId="0" nodeType="afterEffect">
                                  <p:stCondLst>
                                    <p:cond delay="0"/>
                                  </p:stCondLst>
                                  <p:childTnLst>
                                    <p:set>
                                      <p:cBhvr>
                                        <p:cTn id="166" dur="1" fill="hold">
                                          <p:stCondLst>
                                            <p:cond delay="0"/>
                                          </p:stCondLst>
                                        </p:cTn>
                                        <p:tgtEl>
                                          <p:spTgt spid="45"/>
                                        </p:tgtEl>
                                        <p:attrNameLst>
                                          <p:attrName>style.visibility</p:attrName>
                                        </p:attrNameLst>
                                      </p:cBhvr>
                                      <p:to>
                                        <p:strVal val="visible"/>
                                      </p:to>
                                    </p:set>
                                    <p:animEffect transition="in" filter="fade">
                                      <p:cBhvr>
                                        <p:cTn id="167" dur="100"/>
                                        <p:tgtEl>
                                          <p:spTgt spid="45"/>
                                        </p:tgtEl>
                                      </p:cBhvr>
                                    </p:animEffect>
                                    <p:anim calcmode="lin" valueType="num">
                                      <p:cBhvr>
                                        <p:cTn id="168" dur="100" fill="hold"/>
                                        <p:tgtEl>
                                          <p:spTgt spid="45"/>
                                        </p:tgtEl>
                                        <p:attrNameLst>
                                          <p:attrName>ppt_x</p:attrName>
                                        </p:attrNameLst>
                                      </p:cBhvr>
                                      <p:tavLst>
                                        <p:tav tm="0">
                                          <p:val>
                                            <p:strVal val="#ppt_x"/>
                                          </p:val>
                                        </p:tav>
                                        <p:tav tm="100000">
                                          <p:val>
                                            <p:strVal val="#ppt_x"/>
                                          </p:val>
                                        </p:tav>
                                      </p:tavLst>
                                    </p:anim>
                                    <p:anim calcmode="lin" valueType="num">
                                      <p:cBhvr>
                                        <p:cTn id="169" dur="100" fill="hold"/>
                                        <p:tgtEl>
                                          <p:spTgt spid="45"/>
                                        </p:tgtEl>
                                        <p:attrNameLst>
                                          <p:attrName>ppt_y</p:attrName>
                                        </p:attrNameLst>
                                      </p:cBhvr>
                                      <p:tavLst>
                                        <p:tav tm="0">
                                          <p:val>
                                            <p:strVal val="#ppt_y+.1"/>
                                          </p:val>
                                        </p:tav>
                                        <p:tav tm="100000">
                                          <p:val>
                                            <p:strVal val="#ppt_y"/>
                                          </p:val>
                                        </p:tav>
                                      </p:tavLst>
                                    </p:anim>
                                  </p:childTnLst>
                                </p:cTn>
                              </p:par>
                            </p:childTnLst>
                          </p:cTn>
                        </p:par>
                        <p:par>
                          <p:cTn id="170" fill="hold">
                            <p:stCondLst>
                              <p:cond delay="6100"/>
                            </p:stCondLst>
                            <p:childTnLst>
                              <p:par>
                                <p:cTn id="171" presetID="42" presetClass="entr" presetSubtype="0" fill="hold" grpId="0" nodeType="afterEffect">
                                  <p:stCondLst>
                                    <p:cond delay="0"/>
                                  </p:stCondLst>
                                  <p:childTnLst>
                                    <p:set>
                                      <p:cBhvr>
                                        <p:cTn id="172" dur="1" fill="hold">
                                          <p:stCondLst>
                                            <p:cond delay="0"/>
                                          </p:stCondLst>
                                        </p:cTn>
                                        <p:tgtEl>
                                          <p:spTgt spid="46"/>
                                        </p:tgtEl>
                                        <p:attrNameLst>
                                          <p:attrName>style.visibility</p:attrName>
                                        </p:attrNameLst>
                                      </p:cBhvr>
                                      <p:to>
                                        <p:strVal val="visible"/>
                                      </p:to>
                                    </p:set>
                                    <p:animEffect transition="in" filter="fade">
                                      <p:cBhvr>
                                        <p:cTn id="173" dur="100"/>
                                        <p:tgtEl>
                                          <p:spTgt spid="46"/>
                                        </p:tgtEl>
                                      </p:cBhvr>
                                    </p:animEffect>
                                    <p:anim calcmode="lin" valueType="num">
                                      <p:cBhvr>
                                        <p:cTn id="174" dur="100" fill="hold"/>
                                        <p:tgtEl>
                                          <p:spTgt spid="46"/>
                                        </p:tgtEl>
                                        <p:attrNameLst>
                                          <p:attrName>ppt_x</p:attrName>
                                        </p:attrNameLst>
                                      </p:cBhvr>
                                      <p:tavLst>
                                        <p:tav tm="0">
                                          <p:val>
                                            <p:strVal val="#ppt_x"/>
                                          </p:val>
                                        </p:tav>
                                        <p:tav tm="100000">
                                          <p:val>
                                            <p:strVal val="#ppt_x"/>
                                          </p:val>
                                        </p:tav>
                                      </p:tavLst>
                                    </p:anim>
                                    <p:anim calcmode="lin" valueType="num">
                                      <p:cBhvr>
                                        <p:cTn id="175" dur="100" fill="hold"/>
                                        <p:tgtEl>
                                          <p:spTgt spid="46"/>
                                        </p:tgtEl>
                                        <p:attrNameLst>
                                          <p:attrName>ppt_y</p:attrName>
                                        </p:attrNameLst>
                                      </p:cBhvr>
                                      <p:tavLst>
                                        <p:tav tm="0">
                                          <p:val>
                                            <p:strVal val="#ppt_y+.1"/>
                                          </p:val>
                                        </p:tav>
                                        <p:tav tm="100000">
                                          <p:val>
                                            <p:strVal val="#ppt_y"/>
                                          </p:val>
                                        </p:tav>
                                      </p:tavLst>
                                    </p:anim>
                                  </p:childTnLst>
                                </p:cTn>
                              </p:par>
                            </p:childTnLst>
                          </p:cTn>
                        </p:par>
                        <p:par>
                          <p:cTn id="176" fill="hold">
                            <p:stCondLst>
                              <p:cond delay="6200"/>
                            </p:stCondLst>
                            <p:childTnLst>
                              <p:par>
                                <p:cTn id="177" presetID="42" presetClass="entr" presetSubtype="0" fill="hold" grpId="0" nodeType="afterEffect">
                                  <p:stCondLst>
                                    <p:cond delay="0"/>
                                  </p:stCondLst>
                                  <p:childTnLst>
                                    <p:set>
                                      <p:cBhvr>
                                        <p:cTn id="178" dur="1" fill="hold">
                                          <p:stCondLst>
                                            <p:cond delay="0"/>
                                          </p:stCondLst>
                                        </p:cTn>
                                        <p:tgtEl>
                                          <p:spTgt spid="47"/>
                                        </p:tgtEl>
                                        <p:attrNameLst>
                                          <p:attrName>style.visibility</p:attrName>
                                        </p:attrNameLst>
                                      </p:cBhvr>
                                      <p:to>
                                        <p:strVal val="visible"/>
                                      </p:to>
                                    </p:set>
                                    <p:animEffect transition="in" filter="fade">
                                      <p:cBhvr>
                                        <p:cTn id="179" dur="100"/>
                                        <p:tgtEl>
                                          <p:spTgt spid="47"/>
                                        </p:tgtEl>
                                      </p:cBhvr>
                                    </p:animEffect>
                                    <p:anim calcmode="lin" valueType="num">
                                      <p:cBhvr>
                                        <p:cTn id="180" dur="100" fill="hold"/>
                                        <p:tgtEl>
                                          <p:spTgt spid="47"/>
                                        </p:tgtEl>
                                        <p:attrNameLst>
                                          <p:attrName>ppt_x</p:attrName>
                                        </p:attrNameLst>
                                      </p:cBhvr>
                                      <p:tavLst>
                                        <p:tav tm="0">
                                          <p:val>
                                            <p:strVal val="#ppt_x"/>
                                          </p:val>
                                        </p:tav>
                                        <p:tav tm="100000">
                                          <p:val>
                                            <p:strVal val="#ppt_x"/>
                                          </p:val>
                                        </p:tav>
                                      </p:tavLst>
                                    </p:anim>
                                    <p:anim calcmode="lin" valueType="num">
                                      <p:cBhvr>
                                        <p:cTn id="181" dur="100" fill="hold"/>
                                        <p:tgtEl>
                                          <p:spTgt spid="47"/>
                                        </p:tgtEl>
                                        <p:attrNameLst>
                                          <p:attrName>ppt_y</p:attrName>
                                        </p:attrNameLst>
                                      </p:cBhvr>
                                      <p:tavLst>
                                        <p:tav tm="0">
                                          <p:val>
                                            <p:strVal val="#ppt_y+.1"/>
                                          </p:val>
                                        </p:tav>
                                        <p:tav tm="100000">
                                          <p:val>
                                            <p:strVal val="#ppt_y"/>
                                          </p:val>
                                        </p:tav>
                                      </p:tavLst>
                                    </p:anim>
                                  </p:childTnLst>
                                </p:cTn>
                              </p:par>
                            </p:childTnLst>
                          </p:cTn>
                        </p:par>
                        <p:par>
                          <p:cTn id="182" fill="hold">
                            <p:stCondLst>
                              <p:cond delay="6300"/>
                            </p:stCondLst>
                            <p:childTnLst>
                              <p:par>
                                <p:cTn id="183" presetID="42" presetClass="entr" presetSubtype="0" fill="hold" grpId="0" nodeType="afterEffect">
                                  <p:stCondLst>
                                    <p:cond delay="0"/>
                                  </p:stCondLst>
                                  <p:childTnLst>
                                    <p:set>
                                      <p:cBhvr>
                                        <p:cTn id="184" dur="1" fill="hold">
                                          <p:stCondLst>
                                            <p:cond delay="0"/>
                                          </p:stCondLst>
                                        </p:cTn>
                                        <p:tgtEl>
                                          <p:spTgt spid="48"/>
                                        </p:tgtEl>
                                        <p:attrNameLst>
                                          <p:attrName>style.visibility</p:attrName>
                                        </p:attrNameLst>
                                      </p:cBhvr>
                                      <p:to>
                                        <p:strVal val="visible"/>
                                      </p:to>
                                    </p:set>
                                    <p:animEffect transition="in" filter="fade">
                                      <p:cBhvr>
                                        <p:cTn id="185" dur="100"/>
                                        <p:tgtEl>
                                          <p:spTgt spid="48"/>
                                        </p:tgtEl>
                                      </p:cBhvr>
                                    </p:animEffect>
                                    <p:anim calcmode="lin" valueType="num">
                                      <p:cBhvr>
                                        <p:cTn id="186" dur="100" fill="hold"/>
                                        <p:tgtEl>
                                          <p:spTgt spid="48"/>
                                        </p:tgtEl>
                                        <p:attrNameLst>
                                          <p:attrName>ppt_x</p:attrName>
                                        </p:attrNameLst>
                                      </p:cBhvr>
                                      <p:tavLst>
                                        <p:tav tm="0">
                                          <p:val>
                                            <p:strVal val="#ppt_x"/>
                                          </p:val>
                                        </p:tav>
                                        <p:tav tm="100000">
                                          <p:val>
                                            <p:strVal val="#ppt_x"/>
                                          </p:val>
                                        </p:tav>
                                      </p:tavLst>
                                    </p:anim>
                                    <p:anim calcmode="lin" valueType="num">
                                      <p:cBhvr>
                                        <p:cTn id="187" dur="100" fill="hold"/>
                                        <p:tgtEl>
                                          <p:spTgt spid="48"/>
                                        </p:tgtEl>
                                        <p:attrNameLst>
                                          <p:attrName>ppt_y</p:attrName>
                                        </p:attrNameLst>
                                      </p:cBhvr>
                                      <p:tavLst>
                                        <p:tav tm="0">
                                          <p:val>
                                            <p:strVal val="#ppt_y+.1"/>
                                          </p:val>
                                        </p:tav>
                                        <p:tav tm="100000">
                                          <p:val>
                                            <p:strVal val="#ppt_y"/>
                                          </p:val>
                                        </p:tav>
                                      </p:tavLst>
                                    </p:anim>
                                  </p:childTnLst>
                                </p:cTn>
                              </p:par>
                            </p:childTnLst>
                          </p:cTn>
                        </p:par>
                        <p:par>
                          <p:cTn id="188" fill="hold">
                            <p:stCondLst>
                              <p:cond delay="6400"/>
                            </p:stCondLst>
                            <p:childTnLst>
                              <p:par>
                                <p:cTn id="189" presetID="42" presetClass="entr" presetSubtype="0" fill="hold" grpId="0" nodeType="afterEffect">
                                  <p:stCondLst>
                                    <p:cond delay="0"/>
                                  </p:stCondLst>
                                  <p:childTnLst>
                                    <p:set>
                                      <p:cBhvr>
                                        <p:cTn id="190" dur="1" fill="hold">
                                          <p:stCondLst>
                                            <p:cond delay="0"/>
                                          </p:stCondLst>
                                        </p:cTn>
                                        <p:tgtEl>
                                          <p:spTgt spid="49"/>
                                        </p:tgtEl>
                                        <p:attrNameLst>
                                          <p:attrName>style.visibility</p:attrName>
                                        </p:attrNameLst>
                                      </p:cBhvr>
                                      <p:to>
                                        <p:strVal val="visible"/>
                                      </p:to>
                                    </p:set>
                                    <p:animEffect transition="in" filter="fade">
                                      <p:cBhvr>
                                        <p:cTn id="191" dur="100"/>
                                        <p:tgtEl>
                                          <p:spTgt spid="49"/>
                                        </p:tgtEl>
                                      </p:cBhvr>
                                    </p:animEffect>
                                    <p:anim calcmode="lin" valueType="num">
                                      <p:cBhvr>
                                        <p:cTn id="192" dur="100" fill="hold"/>
                                        <p:tgtEl>
                                          <p:spTgt spid="49"/>
                                        </p:tgtEl>
                                        <p:attrNameLst>
                                          <p:attrName>ppt_x</p:attrName>
                                        </p:attrNameLst>
                                      </p:cBhvr>
                                      <p:tavLst>
                                        <p:tav tm="0">
                                          <p:val>
                                            <p:strVal val="#ppt_x"/>
                                          </p:val>
                                        </p:tav>
                                        <p:tav tm="100000">
                                          <p:val>
                                            <p:strVal val="#ppt_x"/>
                                          </p:val>
                                        </p:tav>
                                      </p:tavLst>
                                    </p:anim>
                                    <p:anim calcmode="lin" valueType="num">
                                      <p:cBhvr>
                                        <p:cTn id="193" dur="100" fill="hold"/>
                                        <p:tgtEl>
                                          <p:spTgt spid="49"/>
                                        </p:tgtEl>
                                        <p:attrNameLst>
                                          <p:attrName>ppt_y</p:attrName>
                                        </p:attrNameLst>
                                      </p:cBhvr>
                                      <p:tavLst>
                                        <p:tav tm="0">
                                          <p:val>
                                            <p:strVal val="#ppt_y+.1"/>
                                          </p:val>
                                        </p:tav>
                                        <p:tav tm="100000">
                                          <p:val>
                                            <p:strVal val="#ppt_y"/>
                                          </p:val>
                                        </p:tav>
                                      </p:tavLst>
                                    </p:anim>
                                  </p:childTnLst>
                                </p:cTn>
                              </p:par>
                            </p:childTnLst>
                          </p:cTn>
                        </p:par>
                        <p:par>
                          <p:cTn id="194" fill="hold">
                            <p:stCondLst>
                              <p:cond delay="6500"/>
                            </p:stCondLst>
                            <p:childTnLst>
                              <p:par>
                                <p:cTn id="195" presetID="42" presetClass="entr" presetSubtype="0" fill="hold" grpId="0" nodeType="afterEffect">
                                  <p:stCondLst>
                                    <p:cond delay="0"/>
                                  </p:stCondLst>
                                  <p:childTnLst>
                                    <p:set>
                                      <p:cBhvr>
                                        <p:cTn id="196" dur="1" fill="hold">
                                          <p:stCondLst>
                                            <p:cond delay="0"/>
                                          </p:stCondLst>
                                        </p:cTn>
                                        <p:tgtEl>
                                          <p:spTgt spid="50"/>
                                        </p:tgtEl>
                                        <p:attrNameLst>
                                          <p:attrName>style.visibility</p:attrName>
                                        </p:attrNameLst>
                                      </p:cBhvr>
                                      <p:to>
                                        <p:strVal val="visible"/>
                                      </p:to>
                                    </p:set>
                                    <p:animEffect transition="in" filter="fade">
                                      <p:cBhvr>
                                        <p:cTn id="197" dur="100"/>
                                        <p:tgtEl>
                                          <p:spTgt spid="50"/>
                                        </p:tgtEl>
                                      </p:cBhvr>
                                    </p:animEffect>
                                    <p:anim calcmode="lin" valueType="num">
                                      <p:cBhvr>
                                        <p:cTn id="198" dur="100" fill="hold"/>
                                        <p:tgtEl>
                                          <p:spTgt spid="50"/>
                                        </p:tgtEl>
                                        <p:attrNameLst>
                                          <p:attrName>ppt_x</p:attrName>
                                        </p:attrNameLst>
                                      </p:cBhvr>
                                      <p:tavLst>
                                        <p:tav tm="0">
                                          <p:val>
                                            <p:strVal val="#ppt_x"/>
                                          </p:val>
                                        </p:tav>
                                        <p:tav tm="100000">
                                          <p:val>
                                            <p:strVal val="#ppt_x"/>
                                          </p:val>
                                        </p:tav>
                                      </p:tavLst>
                                    </p:anim>
                                    <p:anim calcmode="lin" valueType="num">
                                      <p:cBhvr>
                                        <p:cTn id="199" dur="100" fill="hold"/>
                                        <p:tgtEl>
                                          <p:spTgt spid="50"/>
                                        </p:tgtEl>
                                        <p:attrNameLst>
                                          <p:attrName>ppt_y</p:attrName>
                                        </p:attrNameLst>
                                      </p:cBhvr>
                                      <p:tavLst>
                                        <p:tav tm="0">
                                          <p:val>
                                            <p:strVal val="#ppt_y+.1"/>
                                          </p:val>
                                        </p:tav>
                                        <p:tav tm="100000">
                                          <p:val>
                                            <p:strVal val="#ppt_y"/>
                                          </p:val>
                                        </p:tav>
                                      </p:tavLst>
                                    </p:anim>
                                  </p:childTnLst>
                                </p:cTn>
                              </p:par>
                            </p:childTnLst>
                          </p:cTn>
                        </p:par>
                        <p:par>
                          <p:cTn id="200" fill="hold">
                            <p:stCondLst>
                              <p:cond delay="6600"/>
                            </p:stCondLst>
                            <p:childTnLst>
                              <p:par>
                                <p:cTn id="201" presetID="42" presetClass="entr" presetSubtype="0" fill="hold" grpId="0" nodeType="afterEffect">
                                  <p:stCondLst>
                                    <p:cond delay="0"/>
                                  </p:stCondLst>
                                  <p:childTnLst>
                                    <p:set>
                                      <p:cBhvr>
                                        <p:cTn id="202" dur="1" fill="hold">
                                          <p:stCondLst>
                                            <p:cond delay="0"/>
                                          </p:stCondLst>
                                        </p:cTn>
                                        <p:tgtEl>
                                          <p:spTgt spid="51"/>
                                        </p:tgtEl>
                                        <p:attrNameLst>
                                          <p:attrName>style.visibility</p:attrName>
                                        </p:attrNameLst>
                                      </p:cBhvr>
                                      <p:to>
                                        <p:strVal val="visible"/>
                                      </p:to>
                                    </p:set>
                                    <p:animEffect transition="in" filter="fade">
                                      <p:cBhvr>
                                        <p:cTn id="203" dur="100"/>
                                        <p:tgtEl>
                                          <p:spTgt spid="51"/>
                                        </p:tgtEl>
                                      </p:cBhvr>
                                    </p:animEffect>
                                    <p:anim calcmode="lin" valueType="num">
                                      <p:cBhvr>
                                        <p:cTn id="204" dur="100" fill="hold"/>
                                        <p:tgtEl>
                                          <p:spTgt spid="51"/>
                                        </p:tgtEl>
                                        <p:attrNameLst>
                                          <p:attrName>ppt_x</p:attrName>
                                        </p:attrNameLst>
                                      </p:cBhvr>
                                      <p:tavLst>
                                        <p:tav tm="0">
                                          <p:val>
                                            <p:strVal val="#ppt_x"/>
                                          </p:val>
                                        </p:tav>
                                        <p:tav tm="100000">
                                          <p:val>
                                            <p:strVal val="#ppt_x"/>
                                          </p:val>
                                        </p:tav>
                                      </p:tavLst>
                                    </p:anim>
                                    <p:anim calcmode="lin" valueType="num">
                                      <p:cBhvr>
                                        <p:cTn id="205" dur="100" fill="hold"/>
                                        <p:tgtEl>
                                          <p:spTgt spid="51"/>
                                        </p:tgtEl>
                                        <p:attrNameLst>
                                          <p:attrName>ppt_y</p:attrName>
                                        </p:attrNameLst>
                                      </p:cBhvr>
                                      <p:tavLst>
                                        <p:tav tm="0">
                                          <p:val>
                                            <p:strVal val="#ppt_y+.1"/>
                                          </p:val>
                                        </p:tav>
                                        <p:tav tm="100000">
                                          <p:val>
                                            <p:strVal val="#ppt_y"/>
                                          </p:val>
                                        </p:tav>
                                      </p:tavLst>
                                    </p:anim>
                                  </p:childTnLst>
                                </p:cTn>
                              </p:par>
                            </p:childTnLst>
                          </p:cTn>
                        </p:par>
                        <p:par>
                          <p:cTn id="206" fill="hold">
                            <p:stCondLst>
                              <p:cond delay="6700"/>
                            </p:stCondLst>
                            <p:childTnLst>
                              <p:par>
                                <p:cTn id="207" presetID="42" presetClass="entr" presetSubtype="0" fill="hold" grpId="0" nodeType="afterEffect">
                                  <p:stCondLst>
                                    <p:cond delay="0"/>
                                  </p:stCondLst>
                                  <p:childTnLst>
                                    <p:set>
                                      <p:cBhvr>
                                        <p:cTn id="208" dur="1" fill="hold">
                                          <p:stCondLst>
                                            <p:cond delay="0"/>
                                          </p:stCondLst>
                                        </p:cTn>
                                        <p:tgtEl>
                                          <p:spTgt spid="52"/>
                                        </p:tgtEl>
                                        <p:attrNameLst>
                                          <p:attrName>style.visibility</p:attrName>
                                        </p:attrNameLst>
                                      </p:cBhvr>
                                      <p:to>
                                        <p:strVal val="visible"/>
                                      </p:to>
                                    </p:set>
                                    <p:animEffect transition="in" filter="fade">
                                      <p:cBhvr>
                                        <p:cTn id="209" dur="100"/>
                                        <p:tgtEl>
                                          <p:spTgt spid="52"/>
                                        </p:tgtEl>
                                      </p:cBhvr>
                                    </p:animEffect>
                                    <p:anim calcmode="lin" valueType="num">
                                      <p:cBhvr>
                                        <p:cTn id="210" dur="100" fill="hold"/>
                                        <p:tgtEl>
                                          <p:spTgt spid="52"/>
                                        </p:tgtEl>
                                        <p:attrNameLst>
                                          <p:attrName>ppt_x</p:attrName>
                                        </p:attrNameLst>
                                      </p:cBhvr>
                                      <p:tavLst>
                                        <p:tav tm="0">
                                          <p:val>
                                            <p:strVal val="#ppt_x"/>
                                          </p:val>
                                        </p:tav>
                                        <p:tav tm="100000">
                                          <p:val>
                                            <p:strVal val="#ppt_x"/>
                                          </p:val>
                                        </p:tav>
                                      </p:tavLst>
                                    </p:anim>
                                    <p:anim calcmode="lin" valueType="num">
                                      <p:cBhvr>
                                        <p:cTn id="211" dur="100" fill="hold"/>
                                        <p:tgtEl>
                                          <p:spTgt spid="52"/>
                                        </p:tgtEl>
                                        <p:attrNameLst>
                                          <p:attrName>ppt_y</p:attrName>
                                        </p:attrNameLst>
                                      </p:cBhvr>
                                      <p:tavLst>
                                        <p:tav tm="0">
                                          <p:val>
                                            <p:strVal val="#ppt_y+.1"/>
                                          </p:val>
                                        </p:tav>
                                        <p:tav tm="100000">
                                          <p:val>
                                            <p:strVal val="#ppt_y"/>
                                          </p:val>
                                        </p:tav>
                                      </p:tavLst>
                                    </p:anim>
                                  </p:childTnLst>
                                </p:cTn>
                              </p:par>
                            </p:childTnLst>
                          </p:cTn>
                        </p:par>
                        <p:par>
                          <p:cTn id="212" fill="hold">
                            <p:stCondLst>
                              <p:cond delay="6800"/>
                            </p:stCondLst>
                            <p:childTnLst>
                              <p:par>
                                <p:cTn id="213" presetID="42" presetClass="entr" presetSubtype="0" fill="hold" grpId="0" nodeType="afterEffect">
                                  <p:stCondLst>
                                    <p:cond delay="0"/>
                                  </p:stCondLst>
                                  <p:childTnLst>
                                    <p:set>
                                      <p:cBhvr>
                                        <p:cTn id="214" dur="1" fill="hold">
                                          <p:stCondLst>
                                            <p:cond delay="0"/>
                                          </p:stCondLst>
                                        </p:cTn>
                                        <p:tgtEl>
                                          <p:spTgt spid="53"/>
                                        </p:tgtEl>
                                        <p:attrNameLst>
                                          <p:attrName>style.visibility</p:attrName>
                                        </p:attrNameLst>
                                      </p:cBhvr>
                                      <p:to>
                                        <p:strVal val="visible"/>
                                      </p:to>
                                    </p:set>
                                    <p:animEffect transition="in" filter="fade">
                                      <p:cBhvr>
                                        <p:cTn id="215" dur="100"/>
                                        <p:tgtEl>
                                          <p:spTgt spid="53"/>
                                        </p:tgtEl>
                                      </p:cBhvr>
                                    </p:animEffect>
                                    <p:anim calcmode="lin" valueType="num">
                                      <p:cBhvr>
                                        <p:cTn id="216" dur="100" fill="hold"/>
                                        <p:tgtEl>
                                          <p:spTgt spid="53"/>
                                        </p:tgtEl>
                                        <p:attrNameLst>
                                          <p:attrName>ppt_x</p:attrName>
                                        </p:attrNameLst>
                                      </p:cBhvr>
                                      <p:tavLst>
                                        <p:tav tm="0">
                                          <p:val>
                                            <p:strVal val="#ppt_x"/>
                                          </p:val>
                                        </p:tav>
                                        <p:tav tm="100000">
                                          <p:val>
                                            <p:strVal val="#ppt_x"/>
                                          </p:val>
                                        </p:tav>
                                      </p:tavLst>
                                    </p:anim>
                                    <p:anim calcmode="lin" valueType="num">
                                      <p:cBhvr>
                                        <p:cTn id="217" dur="100" fill="hold"/>
                                        <p:tgtEl>
                                          <p:spTgt spid="53"/>
                                        </p:tgtEl>
                                        <p:attrNameLst>
                                          <p:attrName>ppt_y</p:attrName>
                                        </p:attrNameLst>
                                      </p:cBhvr>
                                      <p:tavLst>
                                        <p:tav tm="0">
                                          <p:val>
                                            <p:strVal val="#ppt_y+.1"/>
                                          </p:val>
                                        </p:tav>
                                        <p:tav tm="100000">
                                          <p:val>
                                            <p:strVal val="#ppt_y"/>
                                          </p:val>
                                        </p:tav>
                                      </p:tavLst>
                                    </p:anim>
                                  </p:childTnLst>
                                </p:cTn>
                              </p:par>
                            </p:childTnLst>
                          </p:cTn>
                        </p:par>
                        <p:par>
                          <p:cTn id="218" fill="hold">
                            <p:stCondLst>
                              <p:cond delay="6900"/>
                            </p:stCondLst>
                            <p:childTnLst>
                              <p:par>
                                <p:cTn id="219" presetID="42" presetClass="entr" presetSubtype="0" fill="hold" grpId="0" nodeType="afterEffect">
                                  <p:stCondLst>
                                    <p:cond delay="0"/>
                                  </p:stCondLst>
                                  <p:childTnLst>
                                    <p:set>
                                      <p:cBhvr>
                                        <p:cTn id="220" dur="1" fill="hold">
                                          <p:stCondLst>
                                            <p:cond delay="0"/>
                                          </p:stCondLst>
                                        </p:cTn>
                                        <p:tgtEl>
                                          <p:spTgt spid="54"/>
                                        </p:tgtEl>
                                        <p:attrNameLst>
                                          <p:attrName>style.visibility</p:attrName>
                                        </p:attrNameLst>
                                      </p:cBhvr>
                                      <p:to>
                                        <p:strVal val="visible"/>
                                      </p:to>
                                    </p:set>
                                    <p:animEffect transition="in" filter="fade">
                                      <p:cBhvr>
                                        <p:cTn id="221" dur="100"/>
                                        <p:tgtEl>
                                          <p:spTgt spid="54"/>
                                        </p:tgtEl>
                                      </p:cBhvr>
                                    </p:animEffect>
                                    <p:anim calcmode="lin" valueType="num">
                                      <p:cBhvr>
                                        <p:cTn id="222" dur="100" fill="hold"/>
                                        <p:tgtEl>
                                          <p:spTgt spid="54"/>
                                        </p:tgtEl>
                                        <p:attrNameLst>
                                          <p:attrName>ppt_x</p:attrName>
                                        </p:attrNameLst>
                                      </p:cBhvr>
                                      <p:tavLst>
                                        <p:tav tm="0">
                                          <p:val>
                                            <p:strVal val="#ppt_x"/>
                                          </p:val>
                                        </p:tav>
                                        <p:tav tm="100000">
                                          <p:val>
                                            <p:strVal val="#ppt_x"/>
                                          </p:val>
                                        </p:tav>
                                      </p:tavLst>
                                    </p:anim>
                                    <p:anim calcmode="lin" valueType="num">
                                      <p:cBhvr>
                                        <p:cTn id="223" dur="100" fill="hold"/>
                                        <p:tgtEl>
                                          <p:spTgt spid="54"/>
                                        </p:tgtEl>
                                        <p:attrNameLst>
                                          <p:attrName>ppt_y</p:attrName>
                                        </p:attrNameLst>
                                      </p:cBhvr>
                                      <p:tavLst>
                                        <p:tav tm="0">
                                          <p:val>
                                            <p:strVal val="#ppt_y+.1"/>
                                          </p:val>
                                        </p:tav>
                                        <p:tav tm="100000">
                                          <p:val>
                                            <p:strVal val="#ppt_y"/>
                                          </p:val>
                                        </p:tav>
                                      </p:tavLst>
                                    </p:anim>
                                  </p:childTnLst>
                                </p:cTn>
                              </p:par>
                            </p:childTnLst>
                          </p:cTn>
                        </p:par>
                        <p:par>
                          <p:cTn id="224" fill="hold">
                            <p:stCondLst>
                              <p:cond delay="7000"/>
                            </p:stCondLst>
                            <p:childTnLst>
                              <p:par>
                                <p:cTn id="225" presetID="42" presetClass="entr" presetSubtype="0" fill="hold" grpId="0" nodeType="afterEffect">
                                  <p:stCondLst>
                                    <p:cond delay="0"/>
                                  </p:stCondLst>
                                  <p:childTnLst>
                                    <p:set>
                                      <p:cBhvr>
                                        <p:cTn id="226" dur="1" fill="hold">
                                          <p:stCondLst>
                                            <p:cond delay="0"/>
                                          </p:stCondLst>
                                        </p:cTn>
                                        <p:tgtEl>
                                          <p:spTgt spid="35"/>
                                        </p:tgtEl>
                                        <p:attrNameLst>
                                          <p:attrName>style.visibility</p:attrName>
                                        </p:attrNameLst>
                                      </p:cBhvr>
                                      <p:to>
                                        <p:strVal val="visible"/>
                                      </p:to>
                                    </p:set>
                                    <p:animEffect transition="in" filter="fade">
                                      <p:cBhvr>
                                        <p:cTn id="227" dur="100"/>
                                        <p:tgtEl>
                                          <p:spTgt spid="35"/>
                                        </p:tgtEl>
                                      </p:cBhvr>
                                    </p:animEffect>
                                    <p:anim calcmode="lin" valueType="num">
                                      <p:cBhvr>
                                        <p:cTn id="228" dur="100" fill="hold"/>
                                        <p:tgtEl>
                                          <p:spTgt spid="35"/>
                                        </p:tgtEl>
                                        <p:attrNameLst>
                                          <p:attrName>ppt_x</p:attrName>
                                        </p:attrNameLst>
                                      </p:cBhvr>
                                      <p:tavLst>
                                        <p:tav tm="0">
                                          <p:val>
                                            <p:strVal val="#ppt_x"/>
                                          </p:val>
                                        </p:tav>
                                        <p:tav tm="100000">
                                          <p:val>
                                            <p:strVal val="#ppt_x"/>
                                          </p:val>
                                        </p:tav>
                                      </p:tavLst>
                                    </p:anim>
                                    <p:anim calcmode="lin" valueType="num">
                                      <p:cBhvr>
                                        <p:cTn id="229" dur="100" fill="hold"/>
                                        <p:tgtEl>
                                          <p:spTgt spid="35"/>
                                        </p:tgtEl>
                                        <p:attrNameLst>
                                          <p:attrName>ppt_y</p:attrName>
                                        </p:attrNameLst>
                                      </p:cBhvr>
                                      <p:tavLst>
                                        <p:tav tm="0">
                                          <p:val>
                                            <p:strVal val="#ppt_y+.1"/>
                                          </p:val>
                                        </p:tav>
                                        <p:tav tm="100000">
                                          <p:val>
                                            <p:strVal val="#ppt_y"/>
                                          </p:val>
                                        </p:tav>
                                      </p:tavLst>
                                    </p:anim>
                                  </p:childTnLst>
                                </p:cTn>
                              </p:par>
                            </p:childTnLst>
                          </p:cTn>
                        </p:par>
                        <p:par>
                          <p:cTn id="230" fill="hold">
                            <p:stCondLst>
                              <p:cond delay="7100"/>
                            </p:stCondLst>
                            <p:childTnLst>
                              <p:par>
                                <p:cTn id="231" presetID="42" presetClass="entr" presetSubtype="0" fill="hold" grpId="0" nodeType="afterEffect">
                                  <p:stCondLst>
                                    <p:cond delay="0"/>
                                  </p:stCondLst>
                                  <p:childTnLst>
                                    <p:set>
                                      <p:cBhvr>
                                        <p:cTn id="232" dur="1" fill="hold">
                                          <p:stCondLst>
                                            <p:cond delay="0"/>
                                          </p:stCondLst>
                                        </p:cTn>
                                        <p:tgtEl>
                                          <p:spTgt spid="36"/>
                                        </p:tgtEl>
                                        <p:attrNameLst>
                                          <p:attrName>style.visibility</p:attrName>
                                        </p:attrNameLst>
                                      </p:cBhvr>
                                      <p:to>
                                        <p:strVal val="visible"/>
                                      </p:to>
                                    </p:set>
                                    <p:animEffect transition="in" filter="fade">
                                      <p:cBhvr>
                                        <p:cTn id="233" dur="100"/>
                                        <p:tgtEl>
                                          <p:spTgt spid="36"/>
                                        </p:tgtEl>
                                      </p:cBhvr>
                                    </p:animEffect>
                                    <p:anim calcmode="lin" valueType="num">
                                      <p:cBhvr>
                                        <p:cTn id="234" dur="100" fill="hold"/>
                                        <p:tgtEl>
                                          <p:spTgt spid="36"/>
                                        </p:tgtEl>
                                        <p:attrNameLst>
                                          <p:attrName>ppt_x</p:attrName>
                                        </p:attrNameLst>
                                      </p:cBhvr>
                                      <p:tavLst>
                                        <p:tav tm="0">
                                          <p:val>
                                            <p:strVal val="#ppt_x"/>
                                          </p:val>
                                        </p:tav>
                                        <p:tav tm="100000">
                                          <p:val>
                                            <p:strVal val="#ppt_x"/>
                                          </p:val>
                                        </p:tav>
                                      </p:tavLst>
                                    </p:anim>
                                    <p:anim calcmode="lin" valueType="num">
                                      <p:cBhvr>
                                        <p:cTn id="235" dur="100" fill="hold"/>
                                        <p:tgtEl>
                                          <p:spTgt spid="36"/>
                                        </p:tgtEl>
                                        <p:attrNameLst>
                                          <p:attrName>ppt_y</p:attrName>
                                        </p:attrNameLst>
                                      </p:cBhvr>
                                      <p:tavLst>
                                        <p:tav tm="0">
                                          <p:val>
                                            <p:strVal val="#ppt_y+.1"/>
                                          </p:val>
                                        </p:tav>
                                        <p:tav tm="100000">
                                          <p:val>
                                            <p:strVal val="#ppt_y"/>
                                          </p:val>
                                        </p:tav>
                                      </p:tavLst>
                                    </p:anim>
                                  </p:childTnLst>
                                </p:cTn>
                              </p:par>
                            </p:childTnLst>
                          </p:cTn>
                        </p:par>
                        <p:par>
                          <p:cTn id="236" fill="hold">
                            <p:stCondLst>
                              <p:cond delay="7200"/>
                            </p:stCondLst>
                            <p:childTnLst>
                              <p:par>
                                <p:cTn id="237" presetID="42" presetClass="entr" presetSubtype="0" fill="hold" grpId="0" nodeType="afterEffect">
                                  <p:stCondLst>
                                    <p:cond delay="0"/>
                                  </p:stCondLst>
                                  <p:childTnLst>
                                    <p:set>
                                      <p:cBhvr>
                                        <p:cTn id="238" dur="1" fill="hold">
                                          <p:stCondLst>
                                            <p:cond delay="0"/>
                                          </p:stCondLst>
                                        </p:cTn>
                                        <p:tgtEl>
                                          <p:spTgt spid="37"/>
                                        </p:tgtEl>
                                        <p:attrNameLst>
                                          <p:attrName>style.visibility</p:attrName>
                                        </p:attrNameLst>
                                      </p:cBhvr>
                                      <p:to>
                                        <p:strVal val="visible"/>
                                      </p:to>
                                    </p:set>
                                    <p:animEffect transition="in" filter="fade">
                                      <p:cBhvr>
                                        <p:cTn id="239" dur="100"/>
                                        <p:tgtEl>
                                          <p:spTgt spid="37"/>
                                        </p:tgtEl>
                                      </p:cBhvr>
                                    </p:animEffect>
                                    <p:anim calcmode="lin" valueType="num">
                                      <p:cBhvr>
                                        <p:cTn id="240" dur="100" fill="hold"/>
                                        <p:tgtEl>
                                          <p:spTgt spid="37"/>
                                        </p:tgtEl>
                                        <p:attrNameLst>
                                          <p:attrName>ppt_x</p:attrName>
                                        </p:attrNameLst>
                                      </p:cBhvr>
                                      <p:tavLst>
                                        <p:tav tm="0">
                                          <p:val>
                                            <p:strVal val="#ppt_x"/>
                                          </p:val>
                                        </p:tav>
                                        <p:tav tm="100000">
                                          <p:val>
                                            <p:strVal val="#ppt_x"/>
                                          </p:val>
                                        </p:tav>
                                      </p:tavLst>
                                    </p:anim>
                                    <p:anim calcmode="lin" valueType="num">
                                      <p:cBhvr>
                                        <p:cTn id="241" dur="100" fill="hold"/>
                                        <p:tgtEl>
                                          <p:spTgt spid="37"/>
                                        </p:tgtEl>
                                        <p:attrNameLst>
                                          <p:attrName>ppt_y</p:attrName>
                                        </p:attrNameLst>
                                      </p:cBhvr>
                                      <p:tavLst>
                                        <p:tav tm="0">
                                          <p:val>
                                            <p:strVal val="#ppt_y+.1"/>
                                          </p:val>
                                        </p:tav>
                                        <p:tav tm="100000">
                                          <p:val>
                                            <p:strVal val="#ppt_y"/>
                                          </p:val>
                                        </p:tav>
                                      </p:tavLst>
                                    </p:anim>
                                  </p:childTnLst>
                                </p:cTn>
                              </p:par>
                            </p:childTnLst>
                          </p:cTn>
                        </p:par>
                        <p:par>
                          <p:cTn id="242" fill="hold">
                            <p:stCondLst>
                              <p:cond delay="7300"/>
                            </p:stCondLst>
                            <p:childTnLst>
                              <p:par>
                                <p:cTn id="243" presetID="42" presetClass="entr" presetSubtype="0" fill="hold" grpId="0" nodeType="afterEffect">
                                  <p:stCondLst>
                                    <p:cond delay="0"/>
                                  </p:stCondLst>
                                  <p:childTnLst>
                                    <p:set>
                                      <p:cBhvr>
                                        <p:cTn id="244" dur="1" fill="hold">
                                          <p:stCondLst>
                                            <p:cond delay="0"/>
                                          </p:stCondLst>
                                        </p:cTn>
                                        <p:tgtEl>
                                          <p:spTgt spid="38"/>
                                        </p:tgtEl>
                                        <p:attrNameLst>
                                          <p:attrName>style.visibility</p:attrName>
                                        </p:attrNameLst>
                                      </p:cBhvr>
                                      <p:to>
                                        <p:strVal val="visible"/>
                                      </p:to>
                                    </p:set>
                                    <p:animEffect transition="in" filter="fade">
                                      <p:cBhvr>
                                        <p:cTn id="245" dur="100"/>
                                        <p:tgtEl>
                                          <p:spTgt spid="38"/>
                                        </p:tgtEl>
                                      </p:cBhvr>
                                    </p:animEffect>
                                    <p:anim calcmode="lin" valueType="num">
                                      <p:cBhvr>
                                        <p:cTn id="246" dur="100" fill="hold"/>
                                        <p:tgtEl>
                                          <p:spTgt spid="38"/>
                                        </p:tgtEl>
                                        <p:attrNameLst>
                                          <p:attrName>ppt_x</p:attrName>
                                        </p:attrNameLst>
                                      </p:cBhvr>
                                      <p:tavLst>
                                        <p:tav tm="0">
                                          <p:val>
                                            <p:strVal val="#ppt_x"/>
                                          </p:val>
                                        </p:tav>
                                        <p:tav tm="100000">
                                          <p:val>
                                            <p:strVal val="#ppt_x"/>
                                          </p:val>
                                        </p:tav>
                                      </p:tavLst>
                                    </p:anim>
                                    <p:anim calcmode="lin" valueType="num">
                                      <p:cBhvr>
                                        <p:cTn id="247" dur="100" fill="hold"/>
                                        <p:tgtEl>
                                          <p:spTgt spid="38"/>
                                        </p:tgtEl>
                                        <p:attrNameLst>
                                          <p:attrName>ppt_y</p:attrName>
                                        </p:attrNameLst>
                                      </p:cBhvr>
                                      <p:tavLst>
                                        <p:tav tm="0">
                                          <p:val>
                                            <p:strVal val="#ppt_y+.1"/>
                                          </p:val>
                                        </p:tav>
                                        <p:tav tm="100000">
                                          <p:val>
                                            <p:strVal val="#ppt_y"/>
                                          </p:val>
                                        </p:tav>
                                      </p:tavLst>
                                    </p:anim>
                                  </p:childTnLst>
                                </p:cTn>
                              </p:par>
                            </p:childTnLst>
                          </p:cTn>
                        </p:par>
                        <p:par>
                          <p:cTn id="248" fill="hold">
                            <p:stCondLst>
                              <p:cond delay="7400"/>
                            </p:stCondLst>
                            <p:childTnLst>
                              <p:par>
                                <p:cTn id="249" presetID="42" presetClass="entr" presetSubtype="0" fill="hold" grpId="0" nodeType="afterEffect">
                                  <p:stCondLst>
                                    <p:cond delay="0"/>
                                  </p:stCondLst>
                                  <p:childTnLst>
                                    <p:set>
                                      <p:cBhvr>
                                        <p:cTn id="250" dur="1" fill="hold">
                                          <p:stCondLst>
                                            <p:cond delay="0"/>
                                          </p:stCondLst>
                                        </p:cTn>
                                        <p:tgtEl>
                                          <p:spTgt spid="39"/>
                                        </p:tgtEl>
                                        <p:attrNameLst>
                                          <p:attrName>style.visibility</p:attrName>
                                        </p:attrNameLst>
                                      </p:cBhvr>
                                      <p:to>
                                        <p:strVal val="visible"/>
                                      </p:to>
                                    </p:set>
                                    <p:animEffect transition="in" filter="fade">
                                      <p:cBhvr>
                                        <p:cTn id="251" dur="100"/>
                                        <p:tgtEl>
                                          <p:spTgt spid="39"/>
                                        </p:tgtEl>
                                      </p:cBhvr>
                                    </p:animEffect>
                                    <p:anim calcmode="lin" valueType="num">
                                      <p:cBhvr>
                                        <p:cTn id="252" dur="100" fill="hold"/>
                                        <p:tgtEl>
                                          <p:spTgt spid="39"/>
                                        </p:tgtEl>
                                        <p:attrNameLst>
                                          <p:attrName>ppt_x</p:attrName>
                                        </p:attrNameLst>
                                      </p:cBhvr>
                                      <p:tavLst>
                                        <p:tav tm="0">
                                          <p:val>
                                            <p:strVal val="#ppt_x"/>
                                          </p:val>
                                        </p:tav>
                                        <p:tav tm="100000">
                                          <p:val>
                                            <p:strVal val="#ppt_x"/>
                                          </p:val>
                                        </p:tav>
                                      </p:tavLst>
                                    </p:anim>
                                    <p:anim calcmode="lin" valueType="num">
                                      <p:cBhvr>
                                        <p:cTn id="253" dur="100" fill="hold"/>
                                        <p:tgtEl>
                                          <p:spTgt spid="39"/>
                                        </p:tgtEl>
                                        <p:attrNameLst>
                                          <p:attrName>ppt_y</p:attrName>
                                        </p:attrNameLst>
                                      </p:cBhvr>
                                      <p:tavLst>
                                        <p:tav tm="0">
                                          <p:val>
                                            <p:strVal val="#ppt_y+.1"/>
                                          </p:val>
                                        </p:tav>
                                        <p:tav tm="100000">
                                          <p:val>
                                            <p:strVal val="#ppt_y"/>
                                          </p:val>
                                        </p:tav>
                                      </p:tavLst>
                                    </p:anim>
                                  </p:childTnLst>
                                </p:cTn>
                              </p:par>
                            </p:childTnLst>
                          </p:cTn>
                        </p:par>
                        <p:par>
                          <p:cTn id="254" fill="hold">
                            <p:stCondLst>
                              <p:cond delay="7500"/>
                            </p:stCondLst>
                            <p:childTnLst>
                              <p:par>
                                <p:cTn id="255" presetID="42" presetClass="entr" presetSubtype="0" fill="hold" grpId="0" nodeType="afterEffect">
                                  <p:stCondLst>
                                    <p:cond delay="0"/>
                                  </p:stCondLst>
                                  <p:childTnLst>
                                    <p:set>
                                      <p:cBhvr>
                                        <p:cTn id="256" dur="1" fill="hold">
                                          <p:stCondLst>
                                            <p:cond delay="0"/>
                                          </p:stCondLst>
                                        </p:cTn>
                                        <p:tgtEl>
                                          <p:spTgt spid="40"/>
                                        </p:tgtEl>
                                        <p:attrNameLst>
                                          <p:attrName>style.visibility</p:attrName>
                                        </p:attrNameLst>
                                      </p:cBhvr>
                                      <p:to>
                                        <p:strVal val="visible"/>
                                      </p:to>
                                    </p:set>
                                    <p:animEffect transition="in" filter="fade">
                                      <p:cBhvr>
                                        <p:cTn id="257" dur="100"/>
                                        <p:tgtEl>
                                          <p:spTgt spid="40"/>
                                        </p:tgtEl>
                                      </p:cBhvr>
                                    </p:animEffect>
                                    <p:anim calcmode="lin" valueType="num">
                                      <p:cBhvr>
                                        <p:cTn id="258" dur="100" fill="hold"/>
                                        <p:tgtEl>
                                          <p:spTgt spid="40"/>
                                        </p:tgtEl>
                                        <p:attrNameLst>
                                          <p:attrName>ppt_x</p:attrName>
                                        </p:attrNameLst>
                                      </p:cBhvr>
                                      <p:tavLst>
                                        <p:tav tm="0">
                                          <p:val>
                                            <p:strVal val="#ppt_x"/>
                                          </p:val>
                                        </p:tav>
                                        <p:tav tm="100000">
                                          <p:val>
                                            <p:strVal val="#ppt_x"/>
                                          </p:val>
                                        </p:tav>
                                      </p:tavLst>
                                    </p:anim>
                                    <p:anim calcmode="lin" valueType="num">
                                      <p:cBhvr>
                                        <p:cTn id="259" dur="100" fill="hold"/>
                                        <p:tgtEl>
                                          <p:spTgt spid="40"/>
                                        </p:tgtEl>
                                        <p:attrNameLst>
                                          <p:attrName>ppt_y</p:attrName>
                                        </p:attrNameLst>
                                      </p:cBhvr>
                                      <p:tavLst>
                                        <p:tav tm="0">
                                          <p:val>
                                            <p:strVal val="#ppt_y+.1"/>
                                          </p:val>
                                        </p:tav>
                                        <p:tav tm="100000">
                                          <p:val>
                                            <p:strVal val="#ppt_y"/>
                                          </p:val>
                                        </p:tav>
                                      </p:tavLst>
                                    </p:anim>
                                  </p:childTnLst>
                                </p:cTn>
                              </p:par>
                            </p:childTnLst>
                          </p:cTn>
                        </p:par>
                        <p:par>
                          <p:cTn id="260" fill="hold">
                            <p:stCondLst>
                              <p:cond delay="7600"/>
                            </p:stCondLst>
                            <p:childTnLst>
                              <p:par>
                                <p:cTn id="261" presetID="42" presetClass="entr" presetSubtype="0" fill="hold" grpId="0" nodeType="afterEffect">
                                  <p:stCondLst>
                                    <p:cond delay="0"/>
                                  </p:stCondLst>
                                  <p:childTnLst>
                                    <p:set>
                                      <p:cBhvr>
                                        <p:cTn id="262" dur="1" fill="hold">
                                          <p:stCondLst>
                                            <p:cond delay="0"/>
                                          </p:stCondLst>
                                        </p:cTn>
                                        <p:tgtEl>
                                          <p:spTgt spid="41"/>
                                        </p:tgtEl>
                                        <p:attrNameLst>
                                          <p:attrName>style.visibility</p:attrName>
                                        </p:attrNameLst>
                                      </p:cBhvr>
                                      <p:to>
                                        <p:strVal val="visible"/>
                                      </p:to>
                                    </p:set>
                                    <p:animEffect transition="in" filter="fade">
                                      <p:cBhvr>
                                        <p:cTn id="263" dur="100"/>
                                        <p:tgtEl>
                                          <p:spTgt spid="41"/>
                                        </p:tgtEl>
                                      </p:cBhvr>
                                    </p:animEffect>
                                    <p:anim calcmode="lin" valueType="num">
                                      <p:cBhvr>
                                        <p:cTn id="264" dur="100" fill="hold"/>
                                        <p:tgtEl>
                                          <p:spTgt spid="41"/>
                                        </p:tgtEl>
                                        <p:attrNameLst>
                                          <p:attrName>ppt_x</p:attrName>
                                        </p:attrNameLst>
                                      </p:cBhvr>
                                      <p:tavLst>
                                        <p:tav tm="0">
                                          <p:val>
                                            <p:strVal val="#ppt_x"/>
                                          </p:val>
                                        </p:tav>
                                        <p:tav tm="100000">
                                          <p:val>
                                            <p:strVal val="#ppt_x"/>
                                          </p:val>
                                        </p:tav>
                                      </p:tavLst>
                                    </p:anim>
                                    <p:anim calcmode="lin" valueType="num">
                                      <p:cBhvr>
                                        <p:cTn id="265" dur="100" fill="hold"/>
                                        <p:tgtEl>
                                          <p:spTgt spid="41"/>
                                        </p:tgtEl>
                                        <p:attrNameLst>
                                          <p:attrName>ppt_y</p:attrName>
                                        </p:attrNameLst>
                                      </p:cBhvr>
                                      <p:tavLst>
                                        <p:tav tm="0">
                                          <p:val>
                                            <p:strVal val="#ppt_y+.1"/>
                                          </p:val>
                                        </p:tav>
                                        <p:tav tm="100000">
                                          <p:val>
                                            <p:strVal val="#ppt_y"/>
                                          </p:val>
                                        </p:tav>
                                      </p:tavLst>
                                    </p:anim>
                                  </p:childTnLst>
                                </p:cTn>
                              </p:par>
                            </p:childTnLst>
                          </p:cTn>
                        </p:par>
                        <p:par>
                          <p:cTn id="266" fill="hold">
                            <p:stCondLst>
                              <p:cond delay="7700"/>
                            </p:stCondLst>
                            <p:childTnLst>
                              <p:par>
                                <p:cTn id="267" presetID="42" presetClass="entr" presetSubtype="0" fill="hold" grpId="0" nodeType="afterEffect">
                                  <p:stCondLst>
                                    <p:cond delay="0"/>
                                  </p:stCondLst>
                                  <p:childTnLst>
                                    <p:set>
                                      <p:cBhvr>
                                        <p:cTn id="268" dur="1" fill="hold">
                                          <p:stCondLst>
                                            <p:cond delay="0"/>
                                          </p:stCondLst>
                                        </p:cTn>
                                        <p:tgtEl>
                                          <p:spTgt spid="42"/>
                                        </p:tgtEl>
                                        <p:attrNameLst>
                                          <p:attrName>style.visibility</p:attrName>
                                        </p:attrNameLst>
                                      </p:cBhvr>
                                      <p:to>
                                        <p:strVal val="visible"/>
                                      </p:to>
                                    </p:set>
                                    <p:animEffect transition="in" filter="fade">
                                      <p:cBhvr>
                                        <p:cTn id="269" dur="100"/>
                                        <p:tgtEl>
                                          <p:spTgt spid="42"/>
                                        </p:tgtEl>
                                      </p:cBhvr>
                                    </p:animEffect>
                                    <p:anim calcmode="lin" valueType="num">
                                      <p:cBhvr>
                                        <p:cTn id="270" dur="100" fill="hold"/>
                                        <p:tgtEl>
                                          <p:spTgt spid="42"/>
                                        </p:tgtEl>
                                        <p:attrNameLst>
                                          <p:attrName>ppt_x</p:attrName>
                                        </p:attrNameLst>
                                      </p:cBhvr>
                                      <p:tavLst>
                                        <p:tav tm="0">
                                          <p:val>
                                            <p:strVal val="#ppt_x"/>
                                          </p:val>
                                        </p:tav>
                                        <p:tav tm="100000">
                                          <p:val>
                                            <p:strVal val="#ppt_x"/>
                                          </p:val>
                                        </p:tav>
                                      </p:tavLst>
                                    </p:anim>
                                    <p:anim calcmode="lin" valueType="num">
                                      <p:cBhvr>
                                        <p:cTn id="271" dur="100" fill="hold"/>
                                        <p:tgtEl>
                                          <p:spTgt spid="42"/>
                                        </p:tgtEl>
                                        <p:attrNameLst>
                                          <p:attrName>ppt_y</p:attrName>
                                        </p:attrNameLst>
                                      </p:cBhvr>
                                      <p:tavLst>
                                        <p:tav tm="0">
                                          <p:val>
                                            <p:strVal val="#ppt_y+.1"/>
                                          </p:val>
                                        </p:tav>
                                        <p:tav tm="100000">
                                          <p:val>
                                            <p:strVal val="#ppt_y"/>
                                          </p:val>
                                        </p:tav>
                                      </p:tavLst>
                                    </p:anim>
                                  </p:childTnLst>
                                </p:cTn>
                              </p:par>
                            </p:childTnLst>
                          </p:cTn>
                        </p:par>
                        <p:par>
                          <p:cTn id="272" fill="hold">
                            <p:stCondLst>
                              <p:cond delay="7800"/>
                            </p:stCondLst>
                            <p:childTnLst>
                              <p:par>
                                <p:cTn id="273" presetID="42" presetClass="entr" presetSubtype="0" fill="hold" grpId="0" nodeType="afterEffect">
                                  <p:stCondLst>
                                    <p:cond delay="0"/>
                                  </p:stCondLst>
                                  <p:childTnLst>
                                    <p:set>
                                      <p:cBhvr>
                                        <p:cTn id="274" dur="1" fill="hold">
                                          <p:stCondLst>
                                            <p:cond delay="0"/>
                                          </p:stCondLst>
                                        </p:cTn>
                                        <p:tgtEl>
                                          <p:spTgt spid="43"/>
                                        </p:tgtEl>
                                        <p:attrNameLst>
                                          <p:attrName>style.visibility</p:attrName>
                                        </p:attrNameLst>
                                      </p:cBhvr>
                                      <p:to>
                                        <p:strVal val="visible"/>
                                      </p:to>
                                    </p:set>
                                    <p:animEffect transition="in" filter="fade">
                                      <p:cBhvr>
                                        <p:cTn id="275" dur="100"/>
                                        <p:tgtEl>
                                          <p:spTgt spid="43"/>
                                        </p:tgtEl>
                                      </p:cBhvr>
                                    </p:animEffect>
                                    <p:anim calcmode="lin" valueType="num">
                                      <p:cBhvr>
                                        <p:cTn id="276" dur="100" fill="hold"/>
                                        <p:tgtEl>
                                          <p:spTgt spid="43"/>
                                        </p:tgtEl>
                                        <p:attrNameLst>
                                          <p:attrName>ppt_x</p:attrName>
                                        </p:attrNameLst>
                                      </p:cBhvr>
                                      <p:tavLst>
                                        <p:tav tm="0">
                                          <p:val>
                                            <p:strVal val="#ppt_x"/>
                                          </p:val>
                                        </p:tav>
                                        <p:tav tm="100000">
                                          <p:val>
                                            <p:strVal val="#ppt_x"/>
                                          </p:val>
                                        </p:tav>
                                      </p:tavLst>
                                    </p:anim>
                                    <p:anim calcmode="lin" valueType="num">
                                      <p:cBhvr>
                                        <p:cTn id="277" dur="100" fill="hold"/>
                                        <p:tgtEl>
                                          <p:spTgt spid="43"/>
                                        </p:tgtEl>
                                        <p:attrNameLst>
                                          <p:attrName>ppt_y</p:attrName>
                                        </p:attrNameLst>
                                      </p:cBhvr>
                                      <p:tavLst>
                                        <p:tav tm="0">
                                          <p:val>
                                            <p:strVal val="#ppt_y+.1"/>
                                          </p:val>
                                        </p:tav>
                                        <p:tav tm="100000">
                                          <p:val>
                                            <p:strVal val="#ppt_y"/>
                                          </p:val>
                                        </p:tav>
                                      </p:tavLst>
                                    </p:anim>
                                  </p:childTnLst>
                                </p:cTn>
                              </p:par>
                            </p:childTnLst>
                          </p:cTn>
                        </p:par>
                        <p:par>
                          <p:cTn id="278" fill="hold">
                            <p:stCondLst>
                              <p:cond delay="7900"/>
                            </p:stCondLst>
                            <p:childTnLst>
                              <p:par>
                                <p:cTn id="279" presetID="42" presetClass="entr" presetSubtype="0" fill="hold" grpId="0" nodeType="afterEffect">
                                  <p:stCondLst>
                                    <p:cond delay="0"/>
                                  </p:stCondLst>
                                  <p:childTnLst>
                                    <p:set>
                                      <p:cBhvr>
                                        <p:cTn id="280" dur="1" fill="hold">
                                          <p:stCondLst>
                                            <p:cond delay="0"/>
                                          </p:stCondLst>
                                        </p:cTn>
                                        <p:tgtEl>
                                          <p:spTgt spid="44"/>
                                        </p:tgtEl>
                                        <p:attrNameLst>
                                          <p:attrName>style.visibility</p:attrName>
                                        </p:attrNameLst>
                                      </p:cBhvr>
                                      <p:to>
                                        <p:strVal val="visible"/>
                                      </p:to>
                                    </p:set>
                                    <p:animEffect transition="in" filter="fade">
                                      <p:cBhvr>
                                        <p:cTn id="281" dur="100"/>
                                        <p:tgtEl>
                                          <p:spTgt spid="44"/>
                                        </p:tgtEl>
                                      </p:cBhvr>
                                    </p:animEffect>
                                    <p:anim calcmode="lin" valueType="num">
                                      <p:cBhvr>
                                        <p:cTn id="282" dur="100" fill="hold"/>
                                        <p:tgtEl>
                                          <p:spTgt spid="44"/>
                                        </p:tgtEl>
                                        <p:attrNameLst>
                                          <p:attrName>ppt_x</p:attrName>
                                        </p:attrNameLst>
                                      </p:cBhvr>
                                      <p:tavLst>
                                        <p:tav tm="0">
                                          <p:val>
                                            <p:strVal val="#ppt_x"/>
                                          </p:val>
                                        </p:tav>
                                        <p:tav tm="100000">
                                          <p:val>
                                            <p:strVal val="#ppt_x"/>
                                          </p:val>
                                        </p:tav>
                                      </p:tavLst>
                                    </p:anim>
                                    <p:anim calcmode="lin" valueType="num">
                                      <p:cBhvr>
                                        <p:cTn id="283" dur="100" fill="hold"/>
                                        <p:tgtEl>
                                          <p:spTgt spid="44"/>
                                        </p:tgtEl>
                                        <p:attrNameLst>
                                          <p:attrName>ppt_y</p:attrName>
                                        </p:attrNameLst>
                                      </p:cBhvr>
                                      <p:tavLst>
                                        <p:tav tm="0">
                                          <p:val>
                                            <p:strVal val="#ppt_y+.1"/>
                                          </p:val>
                                        </p:tav>
                                        <p:tav tm="100000">
                                          <p:val>
                                            <p:strVal val="#ppt_y"/>
                                          </p:val>
                                        </p:tav>
                                      </p:tavLst>
                                    </p:anim>
                                  </p:childTnLst>
                                </p:cTn>
                              </p:par>
                            </p:childTnLst>
                          </p:cTn>
                        </p:par>
                        <p:par>
                          <p:cTn id="284" fill="hold">
                            <p:stCondLst>
                              <p:cond delay="8000"/>
                            </p:stCondLst>
                            <p:childTnLst>
                              <p:par>
                                <p:cTn id="285" presetID="2" presetClass="entr" presetSubtype="2" fill="hold" grpId="0" nodeType="afterEffect">
                                  <p:stCondLst>
                                    <p:cond delay="0"/>
                                  </p:stCondLst>
                                  <p:childTnLst>
                                    <p:set>
                                      <p:cBhvr>
                                        <p:cTn id="286" dur="1" fill="hold">
                                          <p:stCondLst>
                                            <p:cond delay="0"/>
                                          </p:stCondLst>
                                        </p:cTn>
                                        <p:tgtEl>
                                          <p:spTgt spid="125"/>
                                        </p:tgtEl>
                                        <p:attrNameLst>
                                          <p:attrName>style.visibility</p:attrName>
                                        </p:attrNameLst>
                                      </p:cBhvr>
                                      <p:to>
                                        <p:strVal val="visible"/>
                                      </p:to>
                                    </p:set>
                                    <p:anim calcmode="lin" valueType="num">
                                      <p:cBhvr additive="base">
                                        <p:cTn id="287" dur="500" fill="hold"/>
                                        <p:tgtEl>
                                          <p:spTgt spid="125"/>
                                        </p:tgtEl>
                                        <p:attrNameLst>
                                          <p:attrName>ppt_x</p:attrName>
                                        </p:attrNameLst>
                                      </p:cBhvr>
                                      <p:tavLst>
                                        <p:tav tm="0">
                                          <p:val>
                                            <p:strVal val="1+#ppt_w/2"/>
                                          </p:val>
                                        </p:tav>
                                        <p:tav tm="100000">
                                          <p:val>
                                            <p:strVal val="#ppt_x"/>
                                          </p:val>
                                        </p:tav>
                                      </p:tavLst>
                                    </p:anim>
                                    <p:anim calcmode="lin" valueType="num">
                                      <p:cBhvr additive="base">
                                        <p:cTn id="288" dur="500" fill="hold"/>
                                        <p:tgtEl>
                                          <p:spTgt spid="125"/>
                                        </p:tgtEl>
                                        <p:attrNameLst>
                                          <p:attrName>ppt_y</p:attrName>
                                        </p:attrNameLst>
                                      </p:cBhvr>
                                      <p:tavLst>
                                        <p:tav tm="0">
                                          <p:val>
                                            <p:strVal val="#ppt_y"/>
                                          </p:val>
                                        </p:tav>
                                        <p:tav tm="100000">
                                          <p:val>
                                            <p:strVal val="#ppt_y"/>
                                          </p:val>
                                        </p:tav>
                                      </p:tavLst>
                                    </p:anim>
                                  </p:childTnLst>
                                </p:cTn>
                              </p:par>
                            </p:childTnLst>
                          </p:cTn>
                        </p:par>
                        <p:par>
                          <p:cTn id="289" fill="hold">
                            <p:stCondLst>
                              <p:cond delay="8500"/>
                            </p:stCondLst>
                            <p:childTnLst>
                              <p:par>
                                <p:cTn id="290" presetID="2" presetClass="entr" presetSubtype="2" fill="hold" grpId="0" nodeType="afterEffect">
                                  <p:stCondLst>
                                    <p:cond delay="0"/>
                                  </p:stCondLst>
                                  <p:childTnLst>
                                    <p:set>
                                      <p:cBhvr>
                                        <p:cTn id="291" dur="1" fill="hold">
                                          <p:stCondLst>
                                            <p:cond delay="0"/>
                                          </p:stCondLst>
                                        </p:cTn>
                                        <p:tgtEl>
                                          <p:spTgt spid="130"/>
                                        </p:tgtEl>
                                        <p:attrNameLst>
                                          <p:attrName>style.visibility</p:attrName>
                                        </p:attrNameLst>
                                      </p:cBhvr>
                                      <p:to>
                                        <p:strVal val="visible"/>
                                      </p:to>
                                    </p:set>
                                    <p:anim calcmode="lin" valueType="num">
                                      <p:cBhvr additive="base">
                                        <p:cTn id="292" dur="500" fill="hold"/>
                                        <p:tgtEl>
                                          <p:spTgt spid="130"/>
                                        </p:tgtEl>
                                        <p:attrNameLst>
                                          <p:attrName>ppt_x</p:attrName>
                                        </p:attrNameLst>
                                      </p:cBhvr>
                                      <p:tavLst>
                                        <p:tav tm="0">
                                          <p:val>
                                            <p:strVal val="1+#ppt_w/2"/>
                                          </p:val>
                                        </p:tav>
                                        <p:tav tm="100000">
                                          <p:val>
                                            <p:strVal val="#ppt_x"/>
                                          </p:val>
                                        </p:tav>
                                      </p:tavLst>
                                    </p:anim>
                                    <p:anim calcmode="lin" valueType="num">
                                      <p:cBhvr additive="base">
                                        <p:cTn id="293" dur="500" fill="hold"/>
                                        <p:tgtEl>
                                          <p:spTgt spid="130"/>
                                        </p:tgtEl>
                                        <p:attrNameLst>
                                          <p:attrName>ppt_y</p:attrName>
                                        </p:attrNameLst>
                                      </p:cBhvr>
                                      <p:tavLst>
                                        <p:tav tm="0">
                                          <p:val>
                                            <p:strVal val="#ppt_y"/>
                                          </p:val>
                                        </p:tav>
                                        <p:tav tm="100000">
                                          <p:val>
                                            <p:strVal val="#ppt_y"/>
                                          </p:val>
                                        </p:tav>
                                      </p:tavLst>
                                    </p:anim>
                                  </p:childTnLst>
                                </p:cTn>
                              </p:par>
                            </p:childTnLst>
                          </p:cTn>
                        </p:par>
                        <p:par>
                          <p:cTn id="294" fill="hold">
                            <p:stCondLst>
                              <p:cond delay="9000"/>
                            </p:stCondLst>
                            <p:childTnLst>
                              <p:par>
                                <p:cTn id="295" presetID="53" presetClass="entr" presetSubtype="16" fill="hold" grpId="0" nodeType="afterEffect">
                                  <p:stCondLst>
                                    <p:cond delay="0"/>
                                  </p:stCondLst>
                                  <p:childTnLst>
                                    <p:set>
                                      <p:cBhvr>
                                        <p:cTn id="296" dur="1" fill="hold">
                                          <p:stCondLst>
                                            <p:cond delay="0"/>
                                          </p:stCondLst>
                                        </p:cTn>
                                        <p:tgtEl>
                                          <p:spTgt spid="135"/>
                                        </p:tgtEl>
                                        <p:attrNameLst>
                                          <p:attrName>style.visibility</p:attrName>
                                        </p:attrNameLst>
                                      </p:cBhvr>
                                      <p:to>
                                        <p:strVal val="visible"/>
                                      </p:to>
                                    </p:set>
                                    <p:anim calcmode="lin" valueType="num">
                                      <p:cBhvr>
                                        <p:cTn id="297" dur="500" fill="hold"/>
                                        <p:tgtEl>
                                          <p:spTgt spid="135"/>
                                        </p:tgtEl>
                                        <p:attrNameLst>
                                          <p:attrName>ppt_w</p:attrName>
                                        </p:attrNameLst>
                                      </p:cBhvr>
                                      <p:tavLst>
                                        <p:tav tm="0">
                                          <p:val>
                                            <p:fltVal val="0"/>
                                          </p:val>
                                        </p:tav>
                                        <p:tav tm="100000">
                                          <p:val>
                                            <p:strVal val="#ppt_w"/>
                                          </p:val>
                                        </p:tav>
                                      </p:tavLst>
                                    </p:anim>
                                    <p:anim calcmode="lin" valueType="num">
                                      <p:cBhvr>
                                        <p:cTn id="298" dur="500" fill="hold"/>
                                        <p:tgtEl>
                                          <p:spTgt spid="135"/>
                                        </p:tgtEl>
                                        <p:attrNameLst>
                                          <p:attrName>ppt_h</p:attrName>
                                        </p:attrNameLst>
                                      </p:cBhvr>
                                      <p:tavLst>
                                        <p:tav tm="0">
                                          <p:val>
                                            <p:fltVal val="0"/>
                                          </p:val>
                                        </p:tav>
                                        <p:tav tm="100000">
                                          <p:val>
                                            <p:strVal val="#ppt_h"/>
                                          </p:val>
                                        </p:tav>
                                      </p:tavLst>
                                    </p:anim>
                                    <p:animEffect transition="in" filter="fade">
                                      <p:cBhvr>
                                        <p:cTn id="299" dur="500"/>
                                        <p:tgtEl>
                                          <p:spTgt spid="135"/>
                                        </p:tgtEl>
                                      </p:cBhvr>
                                    </p:animEffect>
                                  </p:childTnLst>
                                </p:cTn>
                              </p:par>
                            </p:childTnLst>
                          </p:cTn>
                        </p:par>
                        <p:par>
                          <p:cTn id="300" fill="hold">
                            <p:stCondLst>
                              <p:cond delay="9500"/>
                            </p:stCondLst>
                            <p:childTnLst>
                              <p:par>
                                <p:cTn id="301" presetID="42" presetClass="entr" presetSubtype="0" fill="hold" grpId="0" nodeType="afterEffect">
                                  <p:stCondLst>
                                    <p:cond delay="0"/>
                                  </p:stCondLst>
                                  <p:childTnLst>
                                    <p:set>
                                      <p:cBhvr>
                                        <p:cTn id="302" dur="1" fill="hold">
                                          <p:stCondLst>
                                            <p:cond delay="0"/>
                                          </p:stCondLst>
                                        </p:cTn>
                                        <p:tgtEl>
                                          <p:spTgt spid="66"/>
                                        </p:tgtEl>
                                        <p:attrNameLst>
                                          <p:attrName>style.visibility</p:attrName>
                                        </p:attrNameLst>
                                      </p:cBhvr>
                                      <p:to>
                                        <p:strVal val="visible"/>
                                      </p:to>
                                    </p:set>
                                    <p:animEffect transition="in" filter="fade">
                                      <p:cBhvr>
                                        <p:cTn id="303" dur="100"/>
                                        <p:tgtEl>
                                          <p:spTgt spid="66"/>
                                        </p:tgtEl>
                                      </p:cBhvr>
                                    </p:animEffect>
                                    <p:anim calcmode="lin" valueType="num">
                                      <p:cBhvr>
                                        <p:cTn id="304" dur="100" fill="hold"/>
                                        <p:tgtEl>
                                          <p:spTgt spid="66"/>
                                        </p:tgtEl>
                                        <p:attrNameLst>
                                          <p:attrName>ppt_x</p:attrName>
                                        </p:attrNameLst>
                                      </p:cBhvr>
                                      <p:tavLst>
                                        <p:tav tm="0">
                                          <p:val>
                                            <p:strVal val="#ppt_x"/>
                                          </p:val>
                                        </p:tav>
                                        <p:tav tm="100000">
                                          <p:val>
                                            <p:strVal val="#ppt_x"/>
                                          </p:val>
                                        </p:tav>
                                      </p:tavLst>
                                    </p:anim>
                                    <p:anim calcmode="lin" valueType="num">
                                      <p:cBhvr>
                                        <p:cTn id="305" dur="100" fill="hold"/>
                                        <p:tgtEl>
                                          <p:spTgt spid="66"/>
                                        </p:tgtEl>
                                        <p:attrNameLst>
                                          <p:attrName>ppt_y</p:attrName>
                                        </p:attrNameLst>
                                      </p:cBhvr>
                                      <p:tavLst>
                                        <p:tav tm="0">
                                          <p:val>
                                            <p:strVal val="#ppt_y+.1"/>
                                          </p:val>
                                        </p:tav>
                                        <p:tav tm="100000">
                                          <p:val>
                                            <p:strVal val="#ppt_y"/>
                                          </p:val>
                                        </p:tav>
                                      </p:tavLst>
                                    </p:anim>
                                  </p:childTnLst>
                                </p:cTn>
                              </p:par>
                            </p:childTnLst>
                          </p:cTn>
                        </p:par>
                        <p:par>
                          <p:cTn id="306" fill="hold">
                            <p:stCondLst>
                              <p:cond delay="9600"/>
                            </p:stCondLst>
                            <p:childTnLst>
                              <p:par>
                                <p:cTn id="307" presetID="42" presetClass="entr" presetSubtype="0" fill="hold" grpId="0" nodeType="afterEffect">
                                  <p:stCondLst>
                                    <p:cond delay="0"/>
                                  </p:stCondLst>
                                  <p:childTnLst>
                                    <p:set>
                                      <p:cBhvr>
                                        <p:cTn id="308" dur="1" fill="hold">
                                          <p:stCondLst>
                                            <p:cond delay="0"/>
                                          </p:stCondLst>
                                        </p:cTn>
                                        <p:tgtEl>
                                          <p:spTgt spid="67"/>
                                        </p:tgtEl>
                                        <p:attrNameLst>
                                          <p:attrName>style.visibility</p:attrName>
                                        </p:attrNameLst>
                                      </p:cBhvr>
                                      <p:to>
                                        <p:strVal val="visible"/>
                                      </p:to>
                                    </p:set>
                                    <p:animEffect transition="in" filter="fade">
                                      <p:cBhvr>
                                        <p:cTn id="309" dur="100"/>
                                        <p:tgtEl>
                                          <p:spTgt spid="67"/>
                                        </p:tgtEl>
                                      </p:cBhvr>
                                    </p:animEffect>
                                    <p:anim calcmode="lin" valueType="num">
                                      <p:cBhvr>
                                        <p:cTn id="310" dur="100" fill="hold"/>
                                        <p:tgtEl>
                                          <p:spTgt spid="67"/>
                                        </p:tgtEl>
                                        <p:attrNameLst>
                                          <p:attrName>ppt_x</p:attrName>
                                        </p:attrNameLst>
                                      </p:cBhvr>
                                      <p:tavLst>
                                        <p:tav tm="0">
                                          <p:val>
                                            <p:strVal val="#ppt_x"/>
                                          </p:val>
                                        </p:tav>
                                        <p:tav tm="100000">
                                          <p:val>
                                            <p:strVal val="#ppt_x"/>
                                          </p:val>
                                        </p:tav>
                                      </p:tavLst>
                                    </p:anim>
                                    <p:anim calcmode="lin" valueType="num">
                                      <p:cBhvr>
                                        <p:cTn id="311" dur="100" fill="hold"/>
                                        <p:tgtEl>
                                          <p:spTgt spid="67"/>
                                        </p:tgtEl>
                                        <p:attrNameLst>
                                          <p:attrName>ppt_y</p:attrName>
                                        </p:attrNameLst>
                                      </p:cBhvr>
                                      <p:tavLst>
                                        <p:tav tm="0">
                                          <p:val>
                                            <p:strVal val="#ppt_y+.1"/>
                                          </p:val>
                                        </p:tav>
                                        <p:tav tm="100000">
                                          <p:val>
                                            <p:strVal val="#ppt_y"/>
                                          </p:val>
                                        </p:tav>
                                      </p:tavLst>
                                    </p:anim>
                                  </p:childTnLst>
                                </p:cTn>
                              </p:par>
                            </p:childTnLst>
                          </p:cTn>
                        </p:par>
                        <p:par>
                          <p:cTn id="312" fill="hold">
                            <p:stCondLst>
                              <p:cond delay="9700"/>
                            </p:stCondLst>
                            <p:childTnLst>
                              <p:par>
                                <p:cTn id="313" presetID="42" presetClass="entr" presetSubtype="0" fill="hold" grpId="0" nodeType="afterEffect">
                                  <p:stCondLst>
                                    <p:cond delay="0"/>
                                  </p:stCondLst>
                                  <p:childTnLst>
                                    <p:set>
                                      <p:cBhvr>
                                        <p:cTn id="314" dur="1" fill="hold">
                                          <p:stCondLst>
                                            <p:cond delay="0"/>
                                          </p:stCondLst>
                                        </p:cTn>
                                        <p:tgtEl>
                                          <p:spTgt spid="68"/>
                                        </p:tgtEl>
                                        <p:attrNameLst>
                                          <p:attrName>style.visibility</p:attrName>
                                        </p:attrNameLst>
                                      </p:cBhvr>
                                      <p:to>
                                        <p:strVal val="visible"/>
                                      </p:to>
                                    </p:set>
                                    <p:animEffect transition="in" filter="fade">
                                      <p:cBhvr>
                                        <p:cTn id="315" dur="100"/>
                                        <p:tgtEl>
                                          <p:spTgt spid="68"/>
                                        </p:tgtEl>
                                      </p:cBhvr>
                                    </p:animEffect>
                                    <p:anim calcmode="lin" valueType="num">
                                      <p:cBhvr>
                                        <p:cTn id="316" dur="100" fill="hold"/>
                                        <p:tgtEl>
                                          <p:spTgt spid="68"/>
                                        </p:tgtEl>
                                        <p:attrNameLst>
                                          <p:attrName>ppt_x</p:attrName>
                                        </p:attrNameLst>
                                      </p:cBhvr>
                                      <p:tavLst>
                                        <p:tav tm="0">
                                          <p:val>
                                            <p:strVal val="#ppt_x"/>
                                          </p:val>
                                        </p:tav>
                                        <p:tav tm="100000">
                                          <p:val>
                                            <p:strVal val="#ppt_x"/>
                                          </p:val>
                                        </p:tav>
                                      </p:tavLst>
                                    </p:anim>
                                    <p:anim calcmode="lin" valueType="num">
                                      <p:cBhvr>
                                        <p:cTn id="317" dur="100" fill="hold"/>
                                        <p:tgtEl>
                                          <p:spTgt spid="68"/>
                                        </p:tgtEl>
                                        <p:attrNameLst>
                                          <p:attrName>ppt_y</p:attrName>
                                        </p:attrNameLst>
                                      </p:cBhvr>
                                      <p:tavLst>
                                        <p:tav tm="0">
                                          <p:val>
                                            <p:strVal val="#ppt_y+.1"/>
                                          </p:val>
                                        </p:tav>
                                        <p:tav tm="100000">
                                          <p:val>
                                            <p:strVal val="#ppt_y"/>
                                          </p:val>
                                        </p:tav>
                                      </p:tavLst>
                                    </p:anim>
                                  </p:childTnLst>
                                </p:cTn>
                              </p:par>
                            </p:childTnLst>
                          </p:cTn>
                        </p:par>
                        <p:par>
                          <p:cTn id="318" fill="hold">
                            <p:stCondLst>
                              <p:cond delay="9800"/>
                            </p:stCondLst>
                            <p:childTnLst>
                              <p:par>
                                <p:cTn id="319" presetID="42" presetClass="entr" presetSubtype="0" fill="hold" grpId="0" nodeType="afterEffect">
                                  <p:stCondLst>
                                    <p:cond delay="0"/>
                                  </p:stCondLst>
                                  <p:childTnLst>
                                    <p:set>
                                      <p:cBhvr>
                                        <p:cTn id="320" dur="1" fill="hold">
                                          <p:stCondLst>
                                            <p:cond delay="0"/>
                                          </p:stCondLst>
                                        </p:cTn>
                                        <p:tgtEl>
                                          <p:spTgt spid="69"/>
                                        </p:tgtEl>
                                        <p:attrNameLst>
                                          <p:attrName>style.visibility</p:attrName>
                                        </p:attrNameLst>
                                      </p:cBhvr>
                                      <p:to>
                                        <p:strVal val="visible"/>
                                      </p:to>
                                    </p:set>
                                    <p:animEffect transition="in" filter="fade">
                                      <p:cBhvr>
                                        <p:cTn id="321" dur="100"/>
                                        <p:tgtEl>
                                          <p:spTgt spid="69"/>
                                        </p:tgtEl>
                                      </p:cBhvr>
                                    </p:animEffect>
                                    <p:anim calcmode="lin" valueType="num">
                                      <p:cBhvr>
                                        <p:cTn id="322" dur="100" fill="hold"/>
                                        <p:tgtEl>
                                          <p:spTgt spid="69"/>
                                        </p:tgtEl>
                                        <p:attrNameLst>
                                          <p:attrName>ppt_x</p:attrName>
                                        </p:attrNameLst>
                                      </p:cBhvr>
                                      <p:tavLst>
                                        <p:tav tm="0">
                                          <p:val>
                                            <p:strVal val="#ppt_x"/>
                                          </p:val>
                                        </p:tav>
                                        <p:tav tm="100000">
                                          <p:val>
                                            <p:strVal val="#ppt_x"/>
                                          </p:val>
                                        </p:tav>
                                      </p:tavLst>
                                    </p:anim>
                                    <p:anim calcmode="lin" valueType="num">
                                      <p:cBhvr>
                                        <p:cTn id="323" dur="100" fill="hold"/>
                                        <p:tgtEl>
                                          <p:spTgt spid="69"/>
                                        </p:tgtEl>
                                        <p:attrNameLst>
                                          <p:attrName>ppt_y</p:attrName>
                                        </p:attrNameLst>
                                      </p:cBhvr>
                                      <p:tavLst>
                                        <p:tav tm="0">
                                          <p:val>
                                            <p:strVal val="#ppt_y+.1"/>
                                          </p:val>
                                        </p:tav>
                                        <p:tav tm="100000">
                                          <p:val>
                                            <p:strVal val="#ppt_y"/>
                                          </p:val>
                                        </p:tav>
                                      </p:tavLst>
                                    </p:anim>
                                  </p:childTnLst>
                                </p:cTn>
                              </p:par>
                            </p:childTnLst>
                          </p:cTn>
                        </p:par>
                        <p:par>
                          <p:cTn id="324" fill="hold">
                            <p:stCondLst>
                              <p:cond delay="9900"/>
                            </p:stCondLst>
                            <p:childTnLst>
                              <p:par>
                                <p:cTn id="325" presetID="42" presetClass="entr" presetSubtype="0" fill="hold" grpId="0" nodeType="afterEffect">
                                  <p:stCondLst>
                                    <p:cond delay="0"/>
                                  </p:stCondLst>
                                  <p:childTnLst>
                                    <p:set>
                                      <p:cBhvr>
                                        <p:cTn id="326" dur="1" fill="hold">
                                          <p:stCondLst>
                                            <p:cond delay="0"/>
                                          </p:stCondLst>
                                        </p:cTn>
                                        <p:tgtEl>
                                          <p:spTgt spid="70"/>
                                        </p:tgtEl>
                                        <p:attrNameLst>
                                          <p:attrName>style.visibility</p:attrName>
                                        </p:attrNameLst>
                                      </p:cBhvr>
                                      <p:to>
                                        <p:strVal val="visible"/>
                                      </p:to>
                                    </p:set>
                                    <p:animEffect transition="in" filter="fade">
                                      <p:cBhvr>
                                        <p:cTn id="327" dur="100"/>
                                        <p:tgtEl>
                                          <p:spTgt spid="70"/>
                                        </p:tgtEl>
                                      </p:cBhvr>
                                    </p:animEffect>
                                    <p:anim calcmode="lin" valueType="num">
                                      <p:cBhvr>
                                        <p:cTn id="328" dur="100" fill="hold"/>
                                        <p:tgtEl>
                                          <p:spTgt spid="70"/>
                                        </p:tgtEl>
                                        <p:attrNameLst>
                                          <p:attrName>ppt_x</p:attrName>
                                        </p:attrNameLst>
                                      </p:cBhvr>
                                      <p:tavLst>
                                        <p:tav tm="0">
                                          <p:val>
                                            <p:strVal val="#ppt_x"/>
                                          </p:val>
                                        </p:tav>
                                        <p:tav tm="100000">
                                          <p:val>
                                            <p:strVal val="#ppt_x"/>
                                          </p:val>
                                        </p:tav>
                                      </p:tavLst>
                                    </p:anim>
                                    <p:anim calcmode="lin" valueType="num">
                                      <p:cBhvr>
                                        <p:cTn id="329" dur="100" fill="hold"/>
                                        <p:tgtEl>
                                          <p:spTgt spid="70"/>
                                        </p:tgtEl>
                                        <p:attrNameLst>
                                          <p:attrName>ppt_y</p:attrName>
                                        </p:attrNameLst>
                                      </p:cBhvr>
                                      <p:tavLst>
                                        <p:tav tm="0">
                                          <p:val>
                                            <p:strVal val="#ppt_y+.1"/>
                                          </p:val>
                                        </p:tav>
                                        <p:tav tm="100000">
                                          <p:val>
                                            <p:strVal val="#ppt_y"/>
                                          </p:val>
                                        </p:tav>
                                      </p:tavLst>
                                    </p:anim>
                                  </p:childTnLst>
                                </p:cTn>
                              </p:par>
                            </p:childTnLst>
                          </p:cTn>
                        </p:par>
                        <p:par>
                          <p:cTn id="330" fill="hold">
                            <p:stCondLst>
                              <p:cond delay="10000"/>
                            </p:stCondLst>
                            <p:childTnLst>
                              <p:par>
                                <p:cTn id="331" presetID="42" presetClass="entr" presetSubtype="0" fill="hold" grpId="0" nodeType="afterEffect">
                                  <p:stCondLst>
                                    <p:cond delay="0"/>
                                  </p:stCondLst>
                                  <p:childTnLst>
                                    <p:set>
                                      <p:cBhvr>
                                        <p:cTn id="332" dur="1" fill="hold">
                                          <p:stCondLst>
                                            <p:cond delay="0"/>
                                          </p:stCondLst>
                                        </p:cTn>
                                        <p:tgtEl>
                                          <p:spTgt spid="71"/>
                                        </p:tgtEl>
                                        <p:attrNameLst>
                                          <p:attrName>style.visibility</p:attrName>
                                        </p:attrNameLst>
                                      </p:cBhvr>
                                      <p:to>
                                        <p:strVal val="visible"/>
                                      </p:to>
                                    </p:set>
                                    <p:animEffect transition="in" filter="fade">
                                      <p:cBhvr>
                                        <p:cTn id="333" dur="100"/>
                                        <p:tgtEl>
                                          <p:spTgt spid="71"/>
                                        </p:tgtEl>
                                      </p:cBhvr>
                                    </p:animEffect>
                                    <p:anim calcmode="lin" valueType="num">
                                      <p:cBhvr>
                                        <p:cTn id="334" dur="100" fill="hold"/>
                                        <p:tgtEl>
                                          <p:spTgt spid="71"/>
                                        </p:tgtEl>
                                        <p:attrNameLst>
                                          <p:attrName>ppt_x</p:attrName>
                                        </p:attrNameLst>
                                      </p:cBhvr>
                                      <p:tavLst>
                                        <p:tav tm="0">
                                          <p:val>
                                            <p:strVal val="#ppt_x"/>
                                          </p:val>
                                        </p:tav>
                                        <p:tav tm="100000">
                                          <p:val>
                                            <p:strVal val="#ppt_x"/>
                                          </p:val>
                                        </p:tav>
                                      </p:tavLst>
                                    </p:anim>
                                    <p:anim calcmode="lin" valueType="num">
                                      <p:cBhvr>
                                        <p:cTn id="335" dur="100" fill="hold"/>
                                        <p:tgtEl>
                                          <p:spTgt spid="71"/>
                                        </p:tgtEl>
                                        <p:attrNameLst>
                                          <p:attrName>ppt_y</p:attrName>
                                        </p:attrNameLst>
                                      </p:cBhvr>
                                      <p:tavLst>
                                        <p:tav tm="0">
                                          <p:val>
                                            <p:strVal val="#ppt_y+.1"/>
                                          </p:val>
                                        </p:tav>
                                        <p:tav tm="100000">
                                          <p:val>
                                            <p:strVal val="#ppt_y"/>
                                          </p:val>
                                        </p:tav>
                                      </p:tavLst>
                                    </p:anim>
                                  </p:childTnLst>
                                </p:cTn>
                              </p:par>
                            </p:childTnLst>
                          </p:cTn>
                        </p:par>
                        <p:par>
                          <p:cTn id="336" fill="hold">
                            <p:stCondLst>
                              <p:cond delay="10100"/>
                            </p:stCondLst>
                            <p:childTnLst>
                              <p:par>
                                <p:cTn id="337" presetID="42" presetClass="entr" presetSubtype="0" fill="hold" grpId="0" nodeType="afterEffect">
                                  <p:stCondLst>
                                    <p:cond delay="0"/>
                                  </p:stCondLst>
                                  <p:childTnLst>
                                    <p:set>
                                      <p:cBhvr>
                                        <p:cTn id="338" dur="1" fill="hold">
                                          <p:stCondLst>
                                            <p:cond delay="0"/>
                                          </p:stCondLst>
                                        </p:cTn>
                                        <p:tgtEl>
                                          <p:spTgt spid="72"/>
                                        </p:tgtEl>
                                        <p:attrNameLst>
                                          <p:attrName>style.visibility</p:attrName>
                                        </p:attrNameLst>
                                      </p:cBhvr>
                                      <p:to>
                                        <p:strVal val="visible"/>
                                      </p:to>
                                    </p:set>
                                    <p:animEffect transition="in" filter="fade">
                                      <p:cBhvr>
                                        <p:cTn id="339" dur="100"/>
                                        <p:tgtEl>
                                          <p:spTgt spid="72"/>
                                        </p:tgtEl>
                                      </p:cBhvr>
                                    </p:animEffect>
                                    <p:anim calcmode="lin" valueType="num">
                                      <p:cBhvr>
                                        <p:cTn id="340" dur="100" fill="hold"/>
                                        <p:tgtEl>
                                          <p:spTgt spid="72"/>
                                        </p:tgtEl>
                                        <p:attrNameLst>
                                          <p:attrName>ppt_x</p:attrName>
                                        </p:attrNameLst>
                                      </p:cBhvr>
                                      <p:tavLst>
                                        <p:tav tm="0">
                                          <p:val>
                                            <p:strVal val="#ppt_x"/>
                                          </p:val>
                                        </p:tav>
                                        <p:tav tm="100000">
                                          <p:val>
                                            <p:strVal val="#ppt_x"/>
                                          </p:val>
                                        </p:tav>
                                      </p:tavLst>
                                    </p:anim>
                                    <p:anim calcmode="lin" valueType="num">
                                      <p:cBhvr>
                                        <p:cTn id="341" dur="100" fill="hold"/>
                                        <p:tgtEl>
                                          <p:spTgt spid="72"/>
                                        </p:tgtEl>
                                        <p:attrNameLst>
                                          <p:attrName>ppt_y</p:attrName>
                                        </p:attrNameLst>
                                      </p:cBhvr>
                                      <p:tavLst>
                                        <p:tav tm="0">
                                          <p:val>
                                            <p:strVal val="#ppt_y+.1"/>
                                          </p:val>
                                        </p:tav>
                                        <p:tav tm="100000">
                                          <p:val>
                                            <p:strVal val="#ppt_y"/>
                                          </p:val>
                                        </p:tav>
                                      </p:tavLst>
                                    </p:anim>
                                  </p:childTnLst>
                                </p:cTn>
                              </p:par>
                            </p:childTnLst>
                          </p:cTn>
                        </p:par>
                        <p:par>
                          <p:cTn id="342" fill="hold">
                            <p:stCondLst>
                              <p:cond delay="10200"/>
                            </p:stCondLst>
                            <p:childTnLst>
                              <p:par>
                                <p:cTn id="343" presetID="42" presetClass="entr" presetSubtype="0" fill="hold" grpId="0" nodeType="afterEffect">
                                  <p:stCondLst>
                                    <p:cond delay="0"/>
                                  </p:stCondLst>
                                  <p:childTnLst>
                                    <p:set>
                                      <p:cBhvr>
                                        <p:cTn id="344" dur="1" fill="hold">
                                          <p:stCondLst>
                                            <p:cond delay="0"/>
                                          </p:stCondLst>
                                        </p:cTn>
                                        <p:tgtEl>
                                          <p:spTgt spid="73"/>
                                        </p:tgtEl>
                                        <p:attrNameLst>
                                          <p:attrName>style.visibility</p:attrName>
                                        </p:attrNameLst>
                                      </p:cBhvr>
                                      <p:to>
                                        <p:strVal val="visible"/>
                                      </p:to>
                                    </p:set>
                                    <p:animEffect transition="in" filter="fade">
                                      <p:cBhvr>
                                        <p:cTn id="345" dur="100"/>
                                        <p:tgtEl>
                                          <p:spTgt spid="73"/>
                                        </p:tgtEl>
                                      </p:cBhvr>
                                    </p:animEffect>
                                    <p:anim calcmode="lin" valueType="num">
                                      <p:cBhvr>
                                        <p:cTn id="346" dur="100" fill="hold"/>
                                        <p:tgtEl>
                                          <p:spTgt spid="73"/>
                                        </p:tgtEl>
                                        <p:attrNameLst>
                                          <p:attrName>ppt_x</p:attrName>
                                        </p:attrNameLst>
                                      </p:cBhvr>
                                      <p:tavLst>
                                        <p:tav tm="0">
                                          <p:val>
                                            <p:strVal val="#ppt_x"/>
                                          </p:val>
                                        </p:tav>
                                        <p:tav tm="100000">
                                          <p:val>
                                            <p:strVal val="#ppt_x"/>
                                          </p:val>
                                        </p:tav>
                                      </p:tavLst>
                                    </p:anim>
                                    <p:anim calcmode="lin" valueType="num">
                                      <p:cBhvr>
                                        <p:cTn id="347" dur="100" fill="hold"/>
                                        <p:tgtEl>
                                          <p:spTgt spid="73"/>
                                        </p:tgtEl>
                                        <p:attrNameLst>
                                          <p:attrName>ppt_y</p:attrName>
                                        </p:attrNameLst>
                                      </p:cBhvr>
                                      <p:tavLst>
                                        <p:tav tm="0">
                                          <p:val>
                                            <p:strVal val="#ppt_y+.1"/>
                                          </p:val>
                                        </p:tav>
                                        <p:tav tm="100000">
                                          <p:val>
                                            <p:strVal val="#ppt_y"/>
                                          </p:val>
                                        </p:tav>
                                      </p:tavLst>
                                    </p:anim>
                                  </p:childTnLst>
                                </p:cTn>
                              </p:par>
                            </p:childTnLst>
                          </p:cTn>
                        </p:par>
                        <p:par>
                          <p:cTn id="348" fill="hold">
                            <p:stCondLst>
                              <p:cond delay="10300"/>
                            </p:stCondLst>
                            <p:childTnLst>
                              <p:par>
                                <p:cTn id="349" presetID="42" presetClass="entr" presetSubtype="0" fill="hold" grpId="0" nodeType="afterEffect">
                                  <p:stCondLst>
                                    <p:cond delay="0"/>
                                  </p:stCondLst>
                                  <p:childTnLst>
                                    <p:set>
                                      <p:cBhvr>
                                        <p:cTn id="350" dur="1" fill="hold">
                                          <p:stCondLst>
                                            <p:cond delay="0"/>
                                          </p:stCondLst>
                                        </p:cTn>
                                        <p:tgtEl>
                                          <p:spTgt spid="74"/>
                                        </p:tgtEl>
                                        <p:attrNameLst>
                                          <p:attrName>style.visibility</p:attrName>
                                        </p:attrNameLst>
                                      </p:cBhvr>
                                      <p:to>
                                        <p:strVal val="visible"/>
                                      </p:to>
                                    </p:set>
                                    <p:animEffect transition="in" filter="fade">
                                      <p:cBhvr>
                                        <p:cTn id="351" dur="100"/>
                                        <p:tgtEl>
                                          <p:spTgt spid="74"/>
                                        </p:tgtEl>
                                      </p:cBhvr>
                                    </p:animEffect>
                                    <p:anim calcmode="lin" valueType="num">
                                      <p:cBhvr>
                                        <p:cTn id="352" dur="100" fill="hold"/>
                                        <p:tgtEl>
                                          <p:spTgt spid="74"/>
                                        </p:tgtEl>
                                        <p:attrNameLst>
                                          <p:attrName>ppt_x</p:attrName>
                                        </p:attrNameLst>
                                      </p:cBhvr>
                                      <p:tavLst>
                                        <p:tav tm="0">
                                          <p:val>
                                            <p:strVal val="#ppt_x"/>
                                          </p:val>
                                        </p:tav>
                                        <p:tav tm="100000">
                                          <p:val>
                                            <p:strVal val="#ppt_x"/>
                                          </p:val>
                                        </p:tav>
                                      </p:tavLst>
                                    </p:anim>
                                    <p:anim calcmode="lin" valueType="num">
                                      <p:cBhvr>
                                        <p:cTn id="353" dur="100" fill="hold"/>
                                        <p:tgtEl>
                                          <p:spTgt spid="74"/>
                                        </p:tgtEl>
                                        <p:attrNameLst>
                                          <p:attrName>ppt_y</p:attrName>
                                        </p:attrNameLst>
                                      </p:cBhvr>
                                      <p:tavLst>
                                        <p:tav tm="0">
                                          <p:val>
                                            <p:strVal val="#ppt_y+.1"/>
                                          </p:val>
                                        </p:tav>
                                        <p:tav tm="100000">
                                          <p:val>
                                            <p:strVal val="#ppt_y"/>
                                          </p:val>
                                        </p:tav>
                                      </p:tavLst>
                                    </p:anim>
                                  </p:childTnLst>
                                </p:cTn>
                              </p:par>
                            </p:childTnLst>
                          </p:cTn>
                        </p:par>
                        <p:par>
                          <p:cTn id="354" fill="hold">
                            <p:stCondLst>
                              <p:cond delay="10400"/>
                            </p:stCondLst>
                            <p:childTnLst>
                              <p:par>
                                <p:cTn id="355" presetID="42" presetClass="entr" presetSubtype="0" fill="hold" grpId="0" nodeType="afterEffect">
                                  <p:stCondLst>
                                    <p:cond delay="0"/>
                                  </p:stCondLst>
                                  <p:childTnLst>
                                    <p:set>
                                      <p:cBhvr>
                                        <p:cTn id="356" dur="1" fill="hold">
                                          <p:stCondLst>
                                            <p:cond delay="0"/>
                                          </p:stCondLst>
                                        </p:cTn>
                                        <p:tgtEl>
                                          <p:spTgt spid="75"/>
                                        </p:tgtEl>
                                        <p:attrNameLst>
                                          <p:attrName>style.visibility</p:attrName>
                                        </p:attrNameLst>
                                      </p:cBhvr>
                                      <p:to>
                                        <p:strVal val="visible"/>
                                      </p:to>
                                    </p:set>
                                    <p:animEffect transition="in" filter="fade">
                                      <p:cBhvr>
                                        <p:cTn id="357" dur="100"/>
                                        <p:tgtEl>
                                          <p:spTgt spid="75"/>
                                        </p:tgtEl>
                                      </p:cBhvr>
                                    </p:animEffect>
                                    <p:anim calcmode="lin" valueType="num">
                                      <p:cBhvr>
                                        <p:cTn id="358" dur="100" fill="hold"/>
                                        <p:tgtEl>
                                          <p:spTgt spid="75"/>
                                        </p:tgtEl>
                                        <p:attrNameLst>
                                          <p:attrName>ppt_x</p:attrName>
                                        </p:attrNameLst>
                                      </p:cBhvr>
                                      <p:tavLst>
                                        <p:tav tm="0">
                                          <p:val>
                                            <p:strVal val="#ppt_x"/>
                                          </p:val>
                                        </p:tav>
                                        <p:tav tm="100000">
                                          <p:val>
                                            <p:strVal val="#ppt_x"/>
                                          </p:val>
                                        </p:tav>
                                      </p:tavLst>
                                    </p:anim>
                                    <p:anim calcmode="lin" valueType="num">
                                      <p:cBhvr>
                                        <p:cTn id="359" dur="100" fill="hold"/>
                                        <p:tgtEl>
                                          <p:spTgt spid="75"/>
                                        </p:tgtEl>
                                        <p:attrNameLst>
                                          <p:attrName>ppt_y</p:attrName>
                                        </p:attrNameLst>
                                      </p:cBhvr>
                                      <p:tavLst>
                                        <p:tav tm="0">
                                          <p:val>
                                            <p:strVal val="#ppt_y+.1"/>
                                          </p:val>
                                        </p:tav>
                                        <p:tav tm="100000">
                                          <p:val>
                                            <p:strVal val="#ppt_y"/>
                                          </p:val>
                                        </p:tav>
                                      </p:tavLst>
                                    </p:anim>
                                  </p:childTnLst>
                                </p:cTn>
                              </p:par>
                            </p:childTnLst>
                          </p:cTn>
                        </p:par>
                        <p:par>
                          <p:cTn id="360" fill="hold">
                            <p:stCondLst>
                              <p:cond delay="10500"/>
                            </p:stCondLst>
                            <p:childTnLst>
                              <p:par>
                                <p:cTn id="361" presetID="42" presetClass="entr" presetSubtype="0" fill="hold" grpId="0" nodeType="afterEffect">
                                  <p:stCondLst>
                                    <p:cond delay="0"/>
                                  </p:stCondLst>
                                  <p:childTnLst>
                                    <p:set>
                                      <p:cBhvr>
                                        <p:cTn id="362" dur="1" fill="hold">
                                          <p:stCondLst>
                                            <p:cond delay="0"/>
                                          </p:stCondLst>
                                        </p:cTn>
                                        <p:tgtEl>
                                          <p:spTgt spid="56"/>
                                        </p:tgtEl>
                                        <p:attrNameLst>
                                          <p:attrName>style.visibility</p:attrName>
                                        </p:attrNameLst>
                                      </p:cBhvr>
                                      <p:to>
                                        <p:strVal val="visible"/>
                                      </p:to>
                                    </p:set>
                                    <p:animEffect transition="in" filter="fade">
                                      <p:cBhvr>
                                        <p:cTn id="363" dur="100"/>
                                        <p:tgtEl>
                                          <p:spTgt spid="56"/>
                                        </p:tgtEl>
                                      </p:cBhvr>
                                    </p:animEffect>
                                    <p:anim calcmode="lin" valueType="num">
                                      <p:cBhvr>
                                        <p:cTn id="364" dur="100" fill="hold"/>
                                        <p:tgtEl>
                                          <p:spTgt spid="56"/>
                                        </p:tgtEl>
                                        <p:attrNameLst>
                                          <p:attrName>ppt_x</p:attrName>
                                        </p:attrNameLst>
                                      </p:cBhvr>
                                      <p:tavLst>
                                        <p:tav tm="0">
                                          <p:val>
                                            <p:strVal val="#ppt_x"/>
                                          </p:val>
                                        </p:tav>
                                        <p:tav tm="100000">
                                          <p:val>
                                            <p:strVal val="#ppt_x"/>
                                          </p:val>
                                        </p:tav>
                                      </p:tavLst>
                                    </p:anim>
                                    <p:anim calcmode="lin" valueType="num">
                                      <p:cBhvr>
                                        <p:cTn id="365" dur="100" fill="hold"/>
                                        <p:tgtEl>
                                          <p:spTgt spid="56"/>
                                        </p:tgtEl>
                                        <p:attrNameLst>
                                          <p:attrName>ppt_y</p:attrName>
                                        </p:attrNameLst>
                                      </p:cBhvr>
                                      <p:tavLst>
                                        <p:tav tm="0">
                                          <p:val>
                                            <p:strVal val="#ppt_y+.1"/>
                                          </p:val>
                                        </p:tav>
                                        <p:tav tm="100000">
                                          <p:val>
                                            <p:strVal val="#ppt_y"/>
                                          </p:val>
                                        </p:tav>
                                      </p:tavLst>
                                    </p:anim>
                                  </p:childTnLst>
                                </p:cTn>
                              </p:par>
                            </p:childTnLst>
                          </p:cTn>
                        </p:par>
                        <p:par>
                          <p:cTn id="366" fill="hold">
                            <p:stCondLst>
                              <p:cond delay="10600"/>
                            </p:stCondLst>
                            <p:childTnLst>
                              <p:par>
                                <p:cTn id="367" presetID="42" presetClass="entr" presetSubtype="0" fill="hold" grpId="0" nodeType="afterEffect">
                                  <p:stCondLst>
                                    <p:cond delay="0"/>
                                  </p:stCondLst>
                                  <p:childTnLst>
                                    <p:set>
                                      <p:cBhvr>
                                        <p:cTn id="368" dur="1" fill="hold">
                                          <p:stCondLst>
                                            <p:cond delay="0"/>
                                          </p:stCondLst>
                                        </p:cTn>
                                        <p:tgtEl>
                                          <p:spTgt spid="57"/>
                                        </p:tgtEl>
                                        <p:attrNameLst>
                                          <p:attrName>style.visibility</p:attrName>
                                        </p:attrNameLst>
                                      </p:cBhvr>
                                      <p:to>
                                        <p:strVal val="visible"/>
                                      </p:to>
                                    </p:set>
                                    <p:animEffect transition="in" filter="fade">
                                      <p:cBhvr>
                                        <p:cTn id="369" dur="100"/>
                                        <p:tgtEl>
                                          <p:spTgt spid="57"/>
                                        </p:tgtEl>
                                      </p:cBhvr>
                                    </p:animEffect>
                                    <p:anim calcmode="lin" valueType="num">
                                      <p:cBhvr>
                                        <p:cTn id="370" dur="100" fill="hold"/>
                                        <p:tgtEl>
                                          <p:spTgt spid="57"/>
                                        </p:tgtEl>
                                        <p:attrNameLst>
                                          <p:attrName>ppt_x</p:attrName>
                                        </p:attrNameLst>
                                      </p:cBhvr>
                                      <p:tavLst>
                                        <p:tav tm="0">
                                          <p:val>
                                            <p:strVal val="#ppt_x"/>
                                          </p:val>
                                        </p:tav>
                                        <p:tav tm="100000">
                                          <p:val>
                                            <p:strVal val="#ppt_x"/>
                                          </p:val>
                                        </p:tav>
                                      </p:tavLst>
                                    </p:anim>
                                    <p:anim calcmode="lin" valueType="num">
                                      <p:cBhvr>
                                        <p:cTn id="371" dur="100" fill="hold"/>
                                        <p:tgtEl>
                                          <p:spTgt spid="57"/>
                                        </p:tgtEl>
                                        <p:attrNameLst>
                                          <p:attrName>ppt_y</p:attrName>
                                        </p:attrNameLst>
                                      </p:cBhvr>
                                      <p:tavLst>
                                        <p:tav tm="0">
                                          <p:val>
                                            <p:strVal val="#ppt_y+.1"/>
                                          </p:val>
                                        </p:tav>
                                        <p:tav tm="100000">
                                          <p:val>
                                            <p:strVal val="#ppt_y"/>
                                          </p:val>
                                        </p:tav>
                                      </p:tavLst>
                                    </p:anim>
                                  </p:childTnLst>
                                </p:cTn>
                              </p:par>
                            </p:childTnLst>
                          </p:cTn>
                        </p:par>
                        <p:par>
                          <p:cTn id="372" fill="hold">
                            <p:stCondLst>
                              <p:cond delay="10700"/>
                            </p:stCondLst>
                            <p:childTnLst>
                              <p:par>
                                <p:cTn id="373" presetID="42" presetClass="entr" presetSubtype="0" fill="hold" grpId="0" nodeType="afterEffect">
                                  <p:stCondLst>
                                    <p:cond delay="0"/>
                                  </p:stCondLst>
                                  <p:childTnLst>
                                    <p:set>
                                      <p:cBhvr>
                                        <p:cTn id="374" dur="1" fill="hold">
                                          <p:stCondLst>
                                            <p:cond delay="0"/>
                                          </p:stCondLst>
                                        </p:cTn>
                                        <p:tgtEl>
                                          <p:spTgt spid="58"/>
                                        </p:tgtEl>
                                        <p:attrNameLst>
                                          <p:attrName>style.visibility</p:attrName>
                                        </p:attrNameLst>
                                      </p:cBhvr>
                                      <p:to>
                                        <p:strVal val="visible"/>
                                      </p:to>
                                    </p:set>
                                    <p:animEffect transition="in" filter="fade">
                                      <p:cBhvr>
                                        <p:cTn id="375" dur="100"/>
                                        <p:tgtEl>
                                          <p:spTgt spid="58"/>
                                        </p:tgtEl>
                                      </p:cBhvr>
                                    </p:animEffect>
                                    <p:anim calcmode="lin" valueType="num">
                                      <p:cBhvr>
                                        <p:cTn id="376" dur="100" fill="hold"/>
                                        <p:tgtEl>
                                          <p:spTgt spid="58"/>
                                        </p:tgtEl>
                                        <p:attrNameLst>
                                          <p:attrName>ppt_x</p:attrName>
                                        </p:attrNameLst>
                                      </p:cBhvr>
                                      <p:tavLst>
                                        <p:tav tm="0">
                                          <p:val>
                                            <p:strVal val="#ppt_x"/>
                                          </p:val>
                                        </p:tav>
                                        <p:tav tm="100000">
                                          <p:val>
                                            <p:strVal val="#ppt_x"/>
                                          </p:val>
                                        </p:tav>
                                      </p:tavLst>
                                    </p:anim>
                                    <p:anim calcmode="lin" valueType="num">
                                      <p:cBhvr>
                                        <p:cTn id="377" dur="100" fill="hold"/>
                                        <p:tgtEl>
                                          <p:spTgt spid="58"/>
                                        </p:tgtEl>
                                        <p:attrNameLst>
                                          <p:attrName>ppt_y</p:attrName>
                                        </p:attrNameLst>
                                      </p:cBhvr>
                                      <p:tavLst>
                                        <p:tav tm="0">
                                          <p:val>
                                            <p:strVal val="#ppt_y+.1"/>
                                          </p:val>
                                        </p:tav>
                                        <p:tav tm="100000">
                                          <p:val>
                                            <p:strVal val="#ppt_y"/>
                                          </p:val>
                                        </p:tav>
                                      </p:tavLst>
                                    </p:anim>
                                  </p:childTnLst>
                                </p:cTn>
                              </p:par>
                            </p:childTnLst>
                          </p:cTn>
                        </p:par>
                        <p:par>
                          <p:cTn id="378" fill="hold">
                            <p:stCondLst>
                              <p:cond delay="10800"/>
                            </p:stCondLst>
                            <p:childTnLst>
                              <p:par>
                                <p:cTn id="379" presetID="42" presetClass="entr" presetSubtype="0" fill="hold" grpId="0" nodeType="afterEffect">
                                  <p:stCondLst>
                                    <p:cond delay="0"/>
                                  </p:stCondLst>
                                  <p:childTnLst>
                                    <p:set>
                                      <p:cBhvr>
                                        <p:cTn id="380" dur="1" fill="hold">
                                          <p:stCondLst>
                                            <p:cond delay="0"/>
                                          </p:stCondLst>
                                        </p:cTn>
                                        <p:tgtEl>
                                          <p:spTgt spid="59"/>
                                        </p:tgtEl>
                                        <p:attrNameLst>
                                          <p:attrName>style.visibility</p:attrName>
                                        </p:attrNameLst>
                                      </p:cBhvr>
                                      <p:to>
                                        <p:strVal val="visible"/>
                                      </p:to>
                                    </p:set>
                                    <p:animEffect transition="in" filter="fade">
                                      <p:cBhvr>
                                        <p:cTn id="381" dur="100"/>
                                        <p:tgtEl>
                                          <p:spTgt spid="59"/>
                                        </p:tgtEl>
                                      </p:cBhvr>
                                    </p:animEffect>
                                    <p:anim calcmode="lin" valueType="num">
                                      <p:cBhvr>
                                        <p:cTn id="382" dur="100" fill="hold"/>
                                        <p:tgtEl>
                                          <p:spTgt spid="59"/>
                                        </p:tgtEl>
                                        <p:attrNameLst>
                                          <p:attrName>ppt_x</p:attrName>
                                        </p:attrNameLst>
                                      </p:cBhvr>
                                      <p:tavLst>
                                        <p:tav tm="0">
                                          <p:val>
                                            <p:strVal val="#ppt_x"/>
                                          </p:val>
                                        </p:tav>
                                        <p:tav tm="100000">
                                          <p:val>
                                            <p:strVal val="#ppt_x"/>
                                          </p:val>
                                        </p:tav>
                                      </p:tavLst>
                                    </p:anim>
                                    <p:anim calcmode="lin" valueType="num">
                                      <p:cBhvr>
                                        <p:cTn id="383" dur="100" fill="hold"/>
                                        <p:tgtEl>
                                          <p:spTgt spid="59"/>
                                        </p:tgtEl>
                                        <p:attrNameLst>
                                          <p:attrName>ppt_y</p:attrName>
                                        </p:attrNameLst>
                                      </p:cBhvr>
                                      <p:tavLst>
                                        <p:tav tm="0">
                                          <p:val>
                                            <p:strVal val="#ppt_y+.1"/>
                                          </p:val>
                                        </p:tav>
                                        <p:tav tm="100000">
                                          <p:val>
                                            <p:strVal val="#ppt_y"/>
                                          </p:val>
                                        </p:tav>
                                      </p:tavLst>
                                    </p:anim>
                                  </p:childTnLst>
                                </p:cTn>
                              </p:par>
                            </p:childTnLst>
                          </p:cTn>
                        </p:par>
                        <p:par>
                          <p:cTn id="384" fill="hold">
                            <p:stCondLst>
                              <p:cond delay="10900"/>
                            </p:stCondLst>
                            <p:childTnLst>
                              <p:par>
                                <p:cTn id="385" presetID="42" presetClass="entr" presetSubtype="0" fill="hold" grpId="0" nodeType="afterEffect">
                                  <p:stCondLst>
                                    <p:cond delay="0"/>
                                  </p:stCondLst>
                                  <p:childTnLst>
                                    <p:set>
                                      <p:cBhvr>
                                        <p:cTn id="386" dur="1" fill="hold">
                                          <p:stCondLst>
                                            <p:cond delay="0"/>
                                          </p:stCondLst>
                                        </p:cTn>
                                        <p:tgtEl>
                                          <p:spTgt spid="60"/>
                                        </p:tgtEl>
                                        <p:attrNameLst>
                                          <p:attrName>style.visibility</p:attrName>
                                        </p:attrNameLst>
                                      </p:cBhvr>
                                      <p:to>
                                        <p:strVal val="visible"/>
                                      </p:to>
                                    </p:set>
                                    <p:animEffect transition="in" filter="fade">
                                      <p:cBhvr>
                                        <p:cTn id="387" dur="100"/>
                                        <p:tgtEl>
                                          <p:spTgt spid="60"/>
                                        </p:tgtEl>
                                      </p:cBhvr>
                                    </p:animEffect>
                                    <p:anim calcmode="lin" valueType="num">
                                      <p:cBhvr>
                                        <p:cTn id="388" dur="100" fill="hold"/>
                                        <p:tgtEl>
                                          <p:spTgt spid="60"/>
                                        </p:tgtEl>
                                        <p:attrNameLst>
                                          <p:attrName>ppt_x</p:attrName>
                                        </p:attrNameLst>
                                      </p:cBhvr>
                                      <p:tavLst>
                                        <p:tav tm="0">
                                          <p:val>
                                            <p:strVal val="#ppt_x"/>
                                          </p:val>
                                        </p:tav>
                                        <p:tav tm="100000">
                                          <p:val>
                                            <p:strVal val="#ppt_x"/>
                                          </p:val>
                                        </p:tav>
                                      </p:tavLst>
                                    </p:anim>
                                    <p:anim calcmode="lin" valueType="num">
                                      <p:cBhvr>
                                        <p:cTn id="389" dur="100" fill="hold"/>
                                        <p:tgtEl>
                                          <p:spTgt spid="60"/>
                                        </p:tgtEl>
                                        <p:attrNameLst>
                                          <p:attrName>ppt_y</p:attrName>
                                        </p:attrNameLst>
                                      </p:cBhvr>
                                      <p:tavLst>
                                        <p:tav tm="0">
                                          <p:val>
                                            <p:strVal val="#ppt_y+.1"/>
                                          </p:val>
                                        </p:tav>
                                        <p:tav tm="100000">
                                          <p:val>
                                            <p:strVal val="#ppt_y"/>
                                          </p:val>
                                        </p:tav>
                                      </p:tavLst>
                                    </p:anim>
                                  </p:childTnLst>
                                </p:cTn>
                              </p:par>
                            </p:childTnLst>
                          </p:cTn>
                        </p:par>
                        <p:par>
                          <p:cTn id="390" fill="hold">
                            <p:stCondLst>
                              <p:cond delay="11000"/>
                            </p:stCondLst>
                            <p:childTnLst>
                              <p:par>
                                <p:cTn id="391" presetID="42" presetClass="entr" presetSubtype="0" fill="hold" grpId="0" nodeType="afterEffect">
                                  <p:stCondLst>
                                    <p:cond delay="0"/>
                                  </p:stCondLst>
                                  <p:childTnLst>
                                    <p:set>
                                      <p:cBhvr>
                                        <p:cTn id="392" dur="1" fill="hold">
                                          <p:stCondLst>
                                            <p:cond delay="0"/>
                                          </p:stCondLst>
                                        </p:cTn>
                                        <p:tgtEl>
                                          <p:spTgt spid="61"/>
                                        </p:tgtEl>
                                        <p:attrNameLst>
                                          <p:attrName>style.visibility</p:attrName>
                                        </p:attrNameLst>
                                      </p:cBhvr>
                                      <p:to>
                                        <p:strVal val="visible"/>
                                      </p:to>
                                    </p:set>
                                    <p:animEffect transition="in" filter="fade">
                                      <p:cBhvr>
                                        <p:cTn id="393" dur="100"/>
                                        <p:tgtEl>
                                          <p:spTgt spid="61"/>
                                        </p:tgtEl>
                                      </p:cBhvr>
                                    </p:animEffect>
                                    <p:anim calcmode="lin" valueType="num">
                                      <p:cBhvr>
                                        <p:cTn id="394" dur="100" fill="hold"/>
                                        <p:tgtEl>
                                          <p:spTgt spid="61"/>
                                        </p:tgtEl>
                                        <p:attrNameLst>
                                          <p:attrName>ppt_x</p:attrName>
                                        </p:attrNameLst>
                                      </p:cBhvr>
                                      <p:tavLst>
                                        <p:tav tm="0">
                                          <p:val>
                                            <p:strVal val="#ppt_x"/>
                                          </p:val>
                                        </p:tav>
                                        <p:tav tm="100000">
                                          <p:val>
                                            <p:strVal val="#ppt_x"/>
                                          </p:val>
                                        </p:tav>
                                      </p:tavLst>
                                    </p:anim>
                                    <p:anim calcmode="lin" valueType="num">
                                      <p:cBhvr>
                                        <p:cTn id="395" dur="100" fill="hold"/>
                                        <p:tgtEl>
                                          <p:spTgt spid="61"/>
                                        </p:tgtEl>
                                        <p:attrNameLst>
                                          <p:attrName>ppt_y</p:attrName>
                                        </p:attrNameLst>
                                      </p:cBhvr>
                                      <p:tavLst>
                                        <p:tav tm="0">
                                          <p:val>
                                            <p:strVal val="#ppt_y+.1"/>
                                          </p:val>
                                        </p:tav>
                                        <p:tav tm="100000">
                                          <p:val>
                                            <p:strVal val="#ppt_y"/>
                                          </p:val>
                                        </p:tav>
                                      </p:tavLst>
                                    </p:anim>
                                  </p:childTnLst>
                                </p:cTn>
                              </p:par>
                            </p:childTnLst>
                          </p:cTn>
                        </p:par>
                        <p:par>
                          <p:cTn id="396" fill="hold">
                            <p:stCondLst>
                              <p:cond delay="11100"/>
                            </p:stCondLst>
                            <p:childTnLst>
                              <p:par>
                                <p:cTn id="397" presetID="42" presetClass="entr" presetSubtype="0" fill="hold" grpId="0" nodeType="afterEffect">
                                  <p:stCondLst>
                                    <p:cond delay="0"/>
                                  </p:stCondLst>
                                  <p:childTnLst>
                                    <p:set>
                                      <p:cBhvr>
                                        <p:cTn id="398" dur="1" fill="hold">
                                          <p:stCondLst>
                                            <p:cond delay="0"/>
                                          </p:stCondLst>
                                        </p:cTn>
                                        <p:tgtEl>
                                          <p:spTgt spid="62"/>
                                        </p:tgtEl>
                                        <p:attrNameLst>
                                          <p:attrName>style.visibility</p:attrName>
                                        </p:attrNameLst>
                                      </p:cBhvr>
                                      <p:to>
                                        <p:strVal val="visible"/>
                                      </p:to>
                                    </p:set>
                                    <p:animEffect transition="in" filter="fade">
                                      <p:cBhvr>
                                        <p:cTn id="399" dur="100"/>
                                        <p:tgtEl>
                                          <p:spTgt spid="62"/>
                                        </p:tgtEl>
                                      </p:cBhvr>
                                    </p:animEffect>
                                    <p:anim calcmode="lin" valueType="num">
                                      <p:cBhvr>
                                        <p:cTn id="400" dur="100" fill="hold"/>
                                        <p:tgtEl>
                                          <p:spTgt spid="62"/>
                                        </p:tgtEl>
                                        <p:attrNameLst>
                                          <p:attrName>ppt_x</p:attrName>
                                        </p:attrNameLst>
                                      </p:cBhvr>
                                      <p:tavLst>
                                        <p:tav tm="0">
                                          <p:val>
                                            <p:strVal val="#ppt_x"/>
                                          </p:val>
                                        </p:tav>
                                        <p:tav tm="100000">
                                          <p:val>
                                            <p:strVal val="#ppt_x"/>
                                          </p:val>
                                        </p:tav>
                                      </p:tavLst>
                                    </p:anim>
                                    <p:anim calcmode="lin" valueType="num">
                                      <p:cBhvr>
                                        <p:cTn id="401" dur="100" fill="hold"/>
                                        <p:tgtEl>
                                          <p:spTgt spid="62"/>
                                        </p:tgtEl>
                                        <p:attrNameLst>
                                          <p:attrName>ppt_y</p:attrName>
                                        </p:attrNameLst>
                                      </p:cBhvr>
                                      <p:tavLst>
                                        <p:tav tm="0">
                                          <p:val>
                                            <p:strVal val="#ppt_y+.1"/>
                                          </p:val>
                                        </p:tav>
                                        <p:tav tm="100000">
                                          <p:val>
                                            <p:strVal val="#ppt_y"/>
                                          </p:val>
                                        </p:tav>
                                      </p:tavLst>
                                    </p:anim>
                                  </p:childTnLst>
                                </p:cTn>
                              </p:par>
                            </p:childTnLst>
                          </p:cTn>
                        </p:par>
                        <p:par>
                          <p:cTn id="402" fill="hold">
                            <p:stCondLst>
                              <p:cond delay="11200"/>
                            </p:stCondLst>
                            <p:childTnLst>
                              <p:par>
                                <p:cTn id="403" presetID="42" presetClass="entr" presetSubtype="0" fill="hold" grpId="0" nodeType="afterEffect">
                                  <p:stCondLst>
                                    <p:cond delay="0"/>
                                  </p:stCondLst>
                                  <p:childTnLst>
                                    <p:set>
                                      <p:cBhvr>
                                        <p:cTn id="404" dur="1" fill="hold">
                                          <p:stCondLst>
                                            <p:cond delay="0"/>
                                          </p:stCondLst>
                                        </p:cTn>
                                        <p:tgtEl>
                                          <p:spTgt spid="63"/>
                                        </p:tgtEl>
                                        <p:attrNameLst>
                                          <p:attrName>style.visibility</p:attrName>
                                        </p:attrNameLst>
                                      </p:cBhvr>
                                      <p:to>
                                        <p:strVal val="visible"/>
                                      </p:to>
                                    </p:set>
                                    <p:animEffect transition="in" filter="fade">
                                      <p:cBhvr>
                                        <p:cTn id="405" dur="100"/>
                                        <p:tgtEl>
                                          <p:spTgt spid="63"/>
                                        </p:tgtEl>
                                      </p:cBhvr>
                                    </p:animEffect>
                                    <p:anim calcmode="lin" valueType="num">
                                      <p:cBhvr>
                                        <p:cTn id="406" dur="100" fill="hold"/>
                                        <p:tgtEl>
                                          <p:spTgt spid="63"/>
                                        </p:tgtEl>
                                        <p:attrNameLst>
                                          <p:attrName>ppt_x</p:attrName>
                                        </p:attrNameLst>
                                      </p:cBhvr>
                                      <p:tavLst>
                                        <p:tav tm="0">
                                          <p:val>
                                            <p:strVal val="#ppt_x"/>
                                          </p:val>
                                        </p:tav>
                                        <p:tav tm="100000">
                                          <p:val>
                                            <p:strVal val="#ppt_x"/>
                                          </p:val>
                                        </p:tav>
                                      </p:tavLst>
                                    </p:anim>
                                    <p:anim calcmode="lin" valueType="num">
                                      <p:cBhvr>
                                        <p:cTn id="407" dur="100" fill="hold"/>
                                        <p:tgtEl>
                                          <p:spTgt spid="63"/>
                                        </p:tgtEl>
                                        <p:attrNameLst>
                                          <p:attrName>ppt_y</p:attrName>
                                        </p:attrNameLst>
                                      </p:cBhvr>
                                      <p:tavLst>
                                        <p:tav tm="0">
                                          <p:val>
                                            <p:strVal val="#ppt_y+.1"/>
                                          </p:val>
                                        </p:tav>
                                        <p:tav tm="100000">
                                          <p:val>
                                            <p:strVal val="#ppt_y"/>
                                          </p:val>
                                        </p:tav>
                                      </p:tavLst>
                                    </p:anim>
                                  </p:childTnLst>
                                </p:cTn>
                              </p:par>
                            </p:childTnLst>
                          </p:cTn>
                        </p:par>
                        <p:par>
                          <p:cTn id="408" fill="hold">
                            <p:stCondLst>
                              <p:cond delay="11300"/>
                            </p:stCondLst>
                            <p:childTnLst>
                              <p:par>
                                <p:cTn id="409" presetID="42" presetClass="entr" presetSubtype="0" fill="hold" grpId="0" nodeType="afterEffect">
                                  <p:stCondLst>
                                    <p:cond delay="0"/>
                                  </p:stCondLst>
                                  <p:childTnLst>
                                    <p:set>
                                      <p:cBhvr>
                                        <p:cTn id="410" dur="1" fill="hold">
                                          <p:stCondLst>
                                            <p:cond delay="0"/>
                                          </p:stCondLst>
                                        </p:cTn>
                                        <p:tgtEl>
                                          <p:spTgt spid="64"/>
                                        </p:tgtEl>
                                        <p:attrNameLst>
                                          <p:attrName>style.visibility</p:attrName>
                                        </p:attrNameLst>
                                      </p:cBhvr>
                                      <p:to>
                                        <p:strVal val="visible"/>
                                      </p:to>
                                    </p:set>
                                    <p:animEffect transition="in" filter="fade">
                                      <p:cBhvr>
                                        <p:cTn id="411" dur="100"/>
                                        <p:tgtEl>
                                          <p:spTgt spid="64"/>
                                        </p:tgtEl>
                                      </p:cBhvr>
                                    </p:animEffect>
                                    <p:anim calcmode="lin" valueType="num">
                                      <p:cBhvr>
                                        <p:cTn id="412" dur="100" fill="hold"/>
                                        <p:tgtEl>
                                          <p:spTgt spid="64"/>
                                        </p:tgtEl>
                                        <p:attrNameLst>
                                          <p:attrName>ppt_x</p:attrName>
                                        </p:attrNameLst>
                                      </p:cBhvr>
                                      <p:tavLst>
                                        <p:tav tm="0">
                                          <p:val>
                                            <p:strVal val="#ppt_x"/>
                                          </p:val>
                                        </p:tav>
                                        <p:tav tm="100000">
                                          <p:val>
                                            <p:strVal val="#ppt_x"/>
                                          </p:val>
                                        </p:tav>
                                      </p:tavLst>
                                    </p:anim>
                                    <p:anim calcmode="lin" valueType="num">
                                      <p:cBhvr>
                                        <p:cTn id="413" dur="100" fill="hold"/>
                                        <p:tgtEl>
                                          <p:spTgt spid="64"/>
                                        </p:tgtEl>
                                        <p:attrNameLst>
                                          <p:attrName>ppt_y</p:attrName>
                                        </p:attrNameLst>
                                      </p:cBhvr>
                                      <p:tavLst>
                                        <p:tav tm="0">
                                          <p:val>
                                            <p:strVal val="#ppt_y+.1"/>
                                          </p:val>
                                        </p:tav>
                                        <p:tav tm="100000">
                                          <p:val>
                                            <p:strVal val="#ppt_y"/>
                                          </p:val>
                                        </p:tav>
                                      </p:tavLst>
                                    </p:anim>
                                  </p:childTnLst>
                                </p:cTn>
                              </p:par>
                            </p:childTnLst>
                          </p:cTn>
                        </p:par>
                        <p:par>
                          <p:cTn id="414" fill="hold">
                            <p:stCondLst>
                              <p:cond delay="11400"/>
                            </p:stCondLst>
                            <p:childTnLst>
                              <p:par>
                                <p:cTn id="415" presetID="42" presetClass="entr" presetSubtype="0" fill="hold" grpId="0" nodeType="afterEffect">
                                  <p:stCondLst>
                                    <p:cond delay="0"/>
                                  </p:stCondLst>
                                  <p:childTnLst>
                                    <p:set>
                                      <p:cBhvr>
                                        <p:cTn id="416" dur="1" fill="hold">
                                          <p:stCondLst>
                                            <p:cond delay="0"/>
                                          </p:stCondLst>
                                        </p:cTn>
                                        <p:tgtEl>
                                          <p:spTgt spid="65"/>
                                        </p:tgtEl>
                                        <p:attrNameLst>
                                          <p:attrName>style.visibility</p:attrName>
                                        </p:attrNameLst>
                                      </p:cBhvr>
                                      <p:to>
                                        <p:strVal val="visible"/>
                                      </p:to>
                                    </p:set>
                                    <p:animEffect transition="in" filter="fade">
                                      <p:cBhvr>
                                        <p:cTn id="417" dur="100"/>
                                        <p:tgtEl>
                                          <p:spTgt spid="65"/>
                                        </p:tgtEl>
                                      </p:cBhvr>
                                    </p:animEffect>
                                    <p:anim calcmode="lin" valueType="num">
                                      <p:cBhvr>
                                        <p:cTn id="418" dur="100" fill="hold"/>
                                        <p:tgtEl>
                                          <p:spTgt spid="65"/>
                                        </p:tgtEl>
                                        <p:attrNameLst>
                                          <p:attrName>ppt_x</p:attrName>
                                        </p:attrNameLst>
                                      </p:cBhvr>
                                      <p:tavLst>
                                        <p:tav tm="0">
                                          <p:val>
                                            <p:strVal val="#ppt_x"/>
                                          </p:val>
                                        </p:tav>
                                        <p:tav tm="100000">
                                          <p:val>
                                            <p:strVal val="#ppt_x"/>
                                          </p:val>
                                        </p:tav>
                                      </p:tavLst>
                                    </p:anim>
                                    <p:anim calcmode="lin" valueType="num">
                                      <p:cBhvr>
                                        <p:cTn id="419" dur="100" fill="hold"/>
                                        <p:tgtEl>
                                          <p:spTgt spid="65"/>
                                        </p:tgtEl>
                                        <p:attrNameLst>
                                          <p:attrName>ppt_y</p:attrName>
                                        </p:attrNameLst>
                                      </p:cBhvr>
                                      <p:tavLst>
                                        <p:tav tm="0">
                                          <p:val>
                                            <p:strVal val="#ppt_y+.1"/>
                                          </p:val>
                                        </p:tav>
                                        <p:tav tm="100000">
                                          <p:val>
                                            <p:strVal val="#ppt_y"/>
                                          </p:val>
                                        </p:tav>
                                      </p:tavLst>
                                    </p:anim>
                                  </p:childTnLst>
                                </p:cTn>
                              </p:par>
                            </p:childTnLst>
                          </p:cTn>
                        </p:par>
                        <p:par>
                          <p:cTn id="420" fill="hold">
                            <p:stCondLst>
                              <p:cond delay="11500"/>
                            </p:stCondLst>
                            <p:childTnLst>
                              <p:par>
                                <p:cTn id="421" presetID="2" presetClass="entr" presetSubtype="2" fill="hold" grpId="0" nodeType="afterEffect">
                                  <p:stCondLst>
                                    <p:cond delay="0"/>
                                  </p:stCondLst>
                                  <p:childTnLst>
                                    <p:set>
                                      <p:cBhvr>
                                        <p:cTn id="422" dur="1" fill="hold">
                                          <p:stCondLst>
                                            <p:cond delay="0"/>
                                          </p:stCondLst>
                                        </p:cTn>
                                        <p:tgtEl>
                                          <p:spTgt spid="126"/>
                                        </p:tgtEl>
                                        <p:attrNameLst>
                                          <p:attrName>style.visibility</p:attrName>
                                        </p:attrNameLst>
                                      </p:cBhvr>
                                      <p:to>
                                        <p:strVal val="visible"/>
                                      </p:to>
                                    </p:set>
                                    <p:anim calcmode="lin" valueType="num">
                                      <p:cBhvr additive="base">
                                        <p:cTn id="423" dur="500" fill="hold"/>
                                        <p:tgtEl>
                                          <p:spTgt spid="126"/>
                                        </p:tgtEl>
                                        <p:attrNameLst>
                                          <p:attrName>ppt_x</p:attrName>
                                        </p:attrNameLst>
                                      </p:cBhvr>
                                      <p:tavLst>
                                        <p:tav tm="0">
                                          <p:val>
                                            <p:strVal val="1+#ppt_w/2"/>
                                          </p:val>
                                        </p:tav>
                                        <p:tav tm="100000">
                                          <p:val>
                                            <p:strVal val="#ppt_x"/>
                                          </p:val>
                                        </p:tav>
                                      </p:tavLst>
                                    </p:anim>
                                    <p:anim calcmode="lin" valueType="num">
                                      <p:cBhvr additive="base">
                                        <p:cTn id="424" dur="500" fill="hold"/>
                                        <p:tgtEl>
                                          <p:spTgt spid="126"/>
                                        </p:tgtEl>
                                        <p:attrNameLst>
                                          <p:attrName>ppt_y</p:attrName>
                                        </p:attrNameLst>
                                      </p:cBhvr>
                                      <p:tavLst>
                                        <p:tav tm="0">
                                          <p:val>
                                            <p:strVal val="#ppt_y"/>
                                          </p:val>
                                        </p:tav>
                                        <p:tav tm="100000">
                                          <p:val>
                                            <p:strVal val="#ppt_y"/>
                                          </p:val>
                                        </p:tav>
                                      </p:tavLst>
                                    </p:anim>
                                  </p:childTnLst>
                                </p:cTn>
                              </p:par>
                            </p:childTnLst>
                          </p:cTn>
                        </p:par>
                        <p:par>
                          <p:cTn id="425" fill="hold">
                            <p:stCondLst>
                              <p:cond delay="12000"/>
                            </p:stCondLst>
                            <p:childTnLst>
                              <p:par>
                                <p:cTn id="426" presetID="2" presetClass="entr" presetSubtype="2" fill="hold" grpId="0" nodeType="afterEffect">
                                  <p:stCondLst>
                                    <p:cond delay="0"/>
                                  </p:stCondLst>
                                  <p:childTnLst>
                                    <p:set>
                                      <p:cBhvr>
                                        <p:cTn id="427" dur="1" fill="hold">
                                          <p:stCondLst>
                                            <p:cond delay="0"/>
                                          </p:stCondLst>
                                        </p:cTn>
                                        <p:tgtEl>
                                          <p:spTgt spid="131"/>
                                        </p:tgtEl>
                                        <p:attrNameLst>
                                          <p:attrName>style.visibility</p:attrName>
                                        </p:attrNameLst>
                                      </p:cBhvr>
                                      <p:to>
                                        <p:strVal val="visible"/>
                                      </p:to>
                                    </p:set>
                                    <p:anim calcmode="lin" valueType="num">
                                      <p:cBhvr additive="base">
                                        <p:cTn id="428" dur="500" fill="hold"/>
                                        <p:tgtEl>
                                          <p:spTgt spid="131"/>
                                        </p:tgtEl>
                                        <p:attrNameLst>
                                          <p:attrName>ppt_x</p:attrName>
                                        </p:attrNameLst>
                                      </p:cBhvr>
                                      <p:tavLst>
                                        <p:tav tm="0">
                                          <p:val>
                                            <p:strVal val="1+#ppt_w/2"/>
                                          </p:val>
                                        </p:tav>
                                        <p:tav tm="100000">
                                          <p:val>
                                            <p:strVal val="#ppt_x"/>
                                          </p:val>
                                        </p:tav>
                                      </p:tavLst>
                                    </p:anim>
                                    <p:anim calcmode="lin" valueType="num">
                                      <p:cBhvr additive="base">
                                        <p:cTn id="429" dur="500" fill="hold"/>
                                        <p:tgtEl>
                                          <p:spTgt spid="131"/>
                                        </p:tgtEl>
                                        <p:attrNameLst>
                                          <p:attrName>ppt_y</p:attrName>
                                        </p:attrNameLst>
                                      </p:cBhvr>
                                      <p:tavLst>
                                        <p:tav tm="0">
                                          <p:val>
                                            <p:strVal val="#ppt_y"/>
                                          </p:val>
                                        </p:tav>
                                        <p:tav tm="100000">
                                          <p:val>
                                            <p:strVal val="#ppt_y"/>
                                          </p:val>
                                        </p:tav>
                                      </p:tavLst>
                                    </p:anim>
                                  </p:childTnLst>
                                </p:cTn>
                              </p:par>
                            </p:childTnLst>
                          </p:cTn>
                        </p:par>
                        <p:par>
                          <p:cTn id="430" fill="hold">
                            <p:stCondLst>
                              <p:cond delay="12500"/>
                            </p:stCondLst>
                            <p:childTnLst>
                              <p:par>
                                <p:cTn id="431" presetID="53" presetClass="entr" presetSubtype="16" fill="hold" grpId="0" nodeType="afterEffect">
                                  <p:stCondLst>
                                    <p:cond delay="0"/>
                                  </p:stCondLst>
                                  <p:childTnLst>
                                    <p:set>
                                      <p:cBhvr>
                                        <p:cTn id="432" dur="1" fill="hold">
                                          <p:stCondLst>
                                            <p:cond delay="0"/>
                                          </p:stCondLst>
                                        </p:cTn>
                                        <p:tgtEl>
                                          <p:spTgt spid="136"/>
                                        </p:tgtEl>
                                        <p:attrNameLst>
                                          <p:attrName>style.visibility</p:attrName>
                                        </p:attrNameLst>
                                      </p:cBhvr>
                                      <p:to>
                                        <p:strVal val="visible"/>
                                      </p:to>
                                    </p:set>
                                    <p:anim calcmode="lin" valueType="num">
                                      <p:cBhvr>
                                        <p:cTn id="433" dur="500" fill="hold"/>
                                        <p:tgtEl>
                                          <p:spTgt spid="136"/>
                                        </p:tgtEl>
                                        <p:attrNameLst>
                                          <p:attrName>ppt_w</p:attrName>
                                        </p:attrNameLst>
                                      </p:cBhvr>
                                      <p:tavLst>
                                        <p:tav tm="0">
                                          <p:val>
                                            <p:fltVal val="0"/>
                                          </p:val>
                                        </p:tav>
                                        <p:tav tm="100000">
                                          <p:val>
                                            <p:strVal val="#ppt_w"/>
                                          </p:val>
                                        </p:tav>
                                      </p:tavLst>
                                    </p:anim>
                                    <p:anim calcmode="lin" valueType="num">
                                      <p:cBhvr>
                                        <p:cTn id="434" dur="500" fill="hold"/>
                                        <p:tgtEl>
                                          <p:spTgt spid="136"/>
                                        </p:tgtEl>
                                        <p:attrNameLst>
                                          <p:attrName>ppt_h</p:attrName>
                                        </p:attrNameLst>
                                      </p:cBhvr>
                                      <p:tavLst>
                                        <p:tav tm="0">
                                          <p:val>
                                            <p:fltVal val="0"/>
                                          </p:val>
                                        </p:tav>
                                        <p:tav tm="100000">
                                          <p:val>
                                            <p:strVal val="#ppt_h"/>
                                          </p:val>
                                        </p:tav>
                                      </p:tavLst>
                                    </p:anim>
                                    <p:animEffect transition="in" filter="fade">
                                      <p:cBhvr>
                                        <p:cTn id="435" dur="500"/>
                                        <p:tgtEl>
                                          <p:spTgt spid="136"/>
                                        </p:tgtEl>
                                      </p:cBhvr>
                                    </p:animEffect>
                                  </p:childTnLst>
                                </p:cTn>
                              </p:par>
                            </p:childTnLst>
                          </p:cTn>
                        </p:par>
                        <p:par>
                          <p:cTn id="436" fill="hold">
                            <p:stCondLst>
                              <p:cond delay="13000"/>
                            </p:stCondLst>
                            <p:childTnLst>
                              <p:par>
                                <p:cTn id="437" presetID="42" presetClass="entr" presetSubtype="0" fill="hold" grpId="0" nodeType="afterEffect">
                                  <p:stCondLst>
                                    <p:cond delay="0"/>
                                  </p:stCondLst>
                                  <p:childTnLst>
                                    <p:set>
                                      <p:cBhvr>
                                        <p:cTn id="438" dur="1" fill="hold">
                                          <p:stCondLst>
                                            <p:cond delay="0"/>
                                          </p:stCondLst>
                                        </p:cTn>
                                        <p:tgtEl>
                                          <p:spTgt spid="87"/>
                                        </p:tgtEl>
                                        <p:attrNameLst>
                                          <p:attrName>style.visibility</p:attrName>
                                        </p:attrNameLst>
                                      </p:cBhvr>
                                      <p:to>
                                        <p:strVal val="visible"/>
                                      </p:to>
                                    </p:set>
                                    <p:animEffect transition="in" filter="fade">
                                      <p:cBhvr>
                                        <p:cTn id="439" dur="100"/>
                                        <p:tgtEl>
                                          <p:spTgt spid="87"/>
                                        </p:tgtEl>
                                      </p:cBhvr>
                                    </p:animEffect>
                                    <p:anim calcmode="lin" valueType="num">
                                      <p:cBhvr>
                                        <p:cTn id="440" dur="100" fill="hold"/>
                                        <p:tgtEl>
                                          <p:spTgt spid="87"/>
                                        </p:tgtEl>
                                        <p:attrNameLst>
                                          <p:attrName>ppt_x</p:attrName>
                                        </p:attrNameLst>
                                      </p:cBhvr>
                                      <p:tavLst>
                                        <p:tav tm="0">
                                          <p:val>
                                            <p:strVal val="#ppt_x"/>
                                          </p:val>
                                        </p:tav>
                                        <p:tav tm="100000">
                                          <p:val>
                                            <p:strVal val="#ppt_x"/>
                                          </p:val>
                                        </p:tav>
                                      </p:tavLst>
                                    </p:anim>
                                    <p:anim calcmode="lin" valueType="num">
                                      <p:cBhvr>
                                        <p:cTn id="441" dur="100" fill="hold"/>
                                        <p:tgtEl>
                                          <p:spTgt spid="87"/>
                                        </p:tgtEl>
                                        <p:attrNameLst>
                                          <p:attrName>ppt_y</p:attrName>
                                        </p:attrNameLst>
                                      </p:cBhvr>
                                      <p:tavLst>
                                        <p:tav tm="0">
                                          <p:val>
                                            <p:strVal val="#ppt_y+.1"/>
                                          </p:val>
                                        </p:tav>
                                        <p:tav tm="100000">
                                          <p:val>
                                            <p:strVal val="#ppt_y"/>
                                          </p:val>
                                        </p:tav>
                                      </p:tavLst>
                                    </p:anim>
                                  </p:childTnLst>
                                </p:cTn>
                              </p:par>
                            </p:childTnLst>
                          </p:cTn>
                        </p:par>
                        <p:par>
                          <p:cTn id="442" fill="hold">
                            <p:stCondLst>
                              <p:cond delay="13100"/>
                            </p:stCondLst>
                            <p:childTnLst>
                              <p:par>
                                <p:cTn id="443" presetID="42" presetClass="entr" presetSubtype="0" fill="hold" grpId="0" nodeType="afterEffect">
                                  <p:stCondLst>
                                    <p:cond delay="0"/>
                                  </p:stCondLst>
                                  <p:childTnLst>
                                    <p:set>
                                      <p:cBhvr>
                                        <p:cTn id="444" dur="1" fill="hold">
                                          <p:stCondLst>
                                            <p:cond delay="0"/>
                                          </p:stCondLst>
                                        </p:cTn>
                                        <p:tgtEl>
                                          <p:spTgt spid="88"/>
                                        </p:tgtEl>
                                        <p:attrNameLst>
                                          <p:attrName>style.visibility</p:attrName>
                                        </p:attrNameLst>
                                      </p:cBhvr>
                                      <p:to>
                                        <p:strVal val="visible"/>
                                      </p:to>
                                    </p:set>
                                    <p:animEffect transition="in" filter="fade">
                                      <p:cBhvr>
                                        <p:cTn id="445" dur="100"/>
                                        <p:tgtEl>
                                          <p:spTgt spid="88"/>
                                        </p:tgtEl>
                                      </p:cBhvr>
                                    </p:animEffect>
                                    <p:anim calcmode="lin" valueType="num">
                                      <p:cBhvr>
                                        <p:cTn id="446" dur="100" fill="hold"/>
                                        <p:tgtEl>
                                          <p:spTgt spid="88"/>
                                        </p:tgtEl>
                                        <p:attrNameLst>
                                          <p:attrName>ppt_x</p:attrName>
                                        </p:attrNameLst>
                                      </p:cBhvr>
                                      <p:tavLst>
                                        <p:tav tm="0">
                                          <p:val>
                                            <p:strVal val="#ppt_x"/>
                                          </p:val>
                                        </p:tav>
                                        <p:tav tm="100000">
                                          <p:val>
                                            <p:strVal val="#ppt_x"/>
                                          </p:val>
                                        </p:tav>
                                      </p:tavLst>
                                    </p:anim>
                                    <p:anim calcmode="lin" valueType="num">
                                      <p:cBhvr>
                                        <p:cTn id="447" dur="100" fill="hold"/>
                                        <p:tgtEl>
                                          <p:spTgt spid="88"/>
                                        </p:tgtEl>
                                        <p:attrNameLst>
                                          <p:attrName>ppt_y</p:attrName>
                                        </p:attrNameLst>
                                      </p:cBhvr>
                                      <p:tavLst>
                                        <p:tav tm="0">
                                          <p:val>
                                            <p:strVal val="#ppt_y+.1"/>
                                          </p:val>
                                        </p:tav>
                                        <p:tav tm="100000">
                                          <p:val>
                                            <p:strVal val="#ppt_y"/>
                                          </p:val>
                                        </p:tav>
                                      </p:tavLst>
                                    </p:anim>
                                  </p:childTnLst>
                                </p:cTn>
                              </p:par>
                            </p:childTnLst>
                          </p:cTn>
                        </p:par>
                        <p:par>
                          <p:cTn id="448" fill="hold">
                            <p:stCondLst>
                              <p:cond delay="13200"/>
                            </p:stCondLst>
                            <p:childTnLst>
                              <p:par>
                                <p:cTn id="449" presetID="42" presetClass="entr" presetSubtype="0" fill="hold" grpId="0" nodeType="afterEffect">
                                  <p:stCondLst>
                                    <p:cond delay="0"/>
                                  </p:stCondLst>
                                  <p:childTnLst>
                                    <p:set>
                                      <p:cBhvr>
                                        <p:cTn id="450" dur="1" fill="hold">
                                          <p:stCondLst>
                                            <p:cond delay="0"/>
                                          </p:stCondLst>
                                        </p:cTn>
                                        <p:tgtEl>
                                          <p:spTgt spid="89"/>
                                        </p:tgtEl>
                                        <p:attrNameLst>
                                          <p:attrName>style.visibility</p:attrName>
                                        </p:attrNameLst>
                                      </p:cBhvr>
                                      <p:to>
                                        <p:strVal val="visible"/>
                                      </p:to>
                                    </p:set>
                                    <p:animEffect transition="in" filter="fade">
                                      <p:cBhvr>
                                        <p:cTn id="451" dur="100"/>
                                        <p:tgtEl>
                                          <p:spTgt spid="89"/>
                                        </p:tgtEl>
                                      </p:cBhvr>
                                    </p:animEffect>
                                    <p:anim calcmode="lin" valueType="num">
                                      <p:cBhvr>
                                        <p:cTn id="452" dur="100" fill="hold"/>
                                        <p:tgtEl>
                                          <p:spTgt spid="89"/>
                                        </p:tgtEl>
                                        <p:attrNameLst>
                                          <p:attrName>ppt_x</p:attrName>
                                        </p:attrNameLst>
                                      </p:cBhvr>
                                      <p:tavLst>
                                        <p:tav tm="0">
                                          <p:val>
                                            <p:strVal val="#ppt_x"/>
                                          </p:val>
                                        </p:tav>
                                        <p:tav tm="100000">
                                          <p:val>
                                            <p:strVal val="#ppt_x"/>
                                          </p:val>
                                        </p:tav>
                                      </p:tavLst>
                                    </p:anim>
                                    <p:anim calcmode="lin" valueType="num">
                                      <p:cBhvr>
                                        <p:cTn id="453" dur="100" fill="hold"/>
                                        <p:tgtEl>
                                          <p:spTgt spid="89"/>
                                        </p:tgtEl>
                                        <p:attrNameLst>
                                          <p:attrName>ppt_y</p:attrName>
                                        </p:attrNameLst>
                                      </p:cBhvr>
                                      <p:tavLst>
                                        <p:tav tm="0">
                                          <p:val>
                                            <p:strVal val="#ppt_y+.1"/>
                                          </p:val>
                                        </p:tav>
                                        <p:tav tm="100000">
                                          <p:val>
                                            <p:strVal val="#ppt_y"/>
                                          </p:val>
                                        </p:tav>
                                      </p:tavLst>
                                    </p:anim>
                                  </p:childTnLst>
                                </p:cTn>
                              </p:par>
                            </p:childTnLst>
                          </p:cTn>
                        </p:par>
                        <p:par>
                          <p:cTn id="454" fill="hold">
                            <p:stCondLst>
                              <p:cond delay="13300"/>
                            </p:stCondLst>
                            <p:childTnLst>
                              <p:par>
                                <p:cTn id="455" presetID="42" presetClass="entr" presetSubtype="0" fill="hold" grpId="0" nodeType="afterEffect">
                                  <p:stCondLst>
                                    <p:cond delay="0"/>
                                  </p:stCondLst>
                                  <p:childTnLst>
                                    <p:set>
                                      <p:cBhvr>
                                        <p:cTn id="456" dur="1" fill="hold">
                                          <p:stCondLst>
                                            <p:cond delay="0"/>
                                          </p:stCondLst>
                                        </p:cTn>
                                        <p:tgtEl>
                                          <p:spTgt spid="90"/>
                                        </p:tgtEl>
                                        <p:attrNameLst>
                                          <p:attrName>style.visibility</p:attrName>
                                        </p:attrNameLst>
                                      </p:cBhvr>
                                      <p:to>
                                        <p:strVal val="visible"/>
                                      </p:to>
                                    </p:set>
                                    <p:animEffect transition="in" filter="fade">
                                      <p:cBhvr>
                                        <p:cTn id="457" dur="100"/>
                                        <p:tgtEl>
                                          <p:spTgt spid="90"/>
                                        </p:tgtEl>
                                      </p:cBhvr>
                                    </p:animEffect>
                                    <p:anim calcmode="lin" valueType="num">
                                      <p:cBhvr>
                                        <p:cTn id="458" dur="100" fill="hold"/>
                                        <p:tgtEl>
                                          <p:spTgt spid="90"/>
                                        </p:tgtEl>
                                        <p:attrNameLst>
                                          <p:attrName>ppt_x</p:attrName>
                                        </p:attrNameLst>
                                      </p:cBhvr>
                                      <p:tavLst>
                                        <p:tav tm="0">
                                          <p:val>
                                            <p:strVal val="#ppt_x"/>
                                          </p:val>
                                        </p:tav>
                                        <p:tav tm="100000">
                                          <p:val>
                                            <p:strVal val="#ppt_x"/>
                                          </p:val>
                                        </p:tav>
                                      </p:tavLst>
                                    </p:anim>
                                    <p:anim calcmode="lin" valueType="num">
                                      <p:cBhvr>
                                        <p:cTn id="459" dur="100" fill="hold"/>
                                        <p:tgtEl>
                                          <p:spTgt spid="90"/>
                                        </p:tgtEl>
                                        <p:attrNameLst>
                                          <p:attrName>ppt_y</p:attrName>
                                        </p:attrNameLst>
                                      </p:cBhvr>
                                      <p:tavLst>
                                        <p:tav tm="0">
                                          <p:val>
                                            <p:strVal val="#ppt_y+.1"/>
                                          </p:val>
                                        </p:tav>
                                        <p:tav tm="100000">
                                          <p:val>
                                            <p:strVal val="#ppt_y"/>
                                          </p:val>
                                        </p:tav>
                                      </p:tavLst>
                                    </p:anim>
                                  </p:childTnLst>
                                </p:cTn>
                              </p:par>
                            </p:childTnLst>
                          </p:cTn>
                        </p:par>
                        <p:par>
                          <p:cTn id="460" fill="hold">
                            <p:stCondLst>
                              <p:cond delay="13400"/>
                            </p:stCondLst>
                            <p:childTnLst>
                              <p:par>
                                <p:cTn id="461" presetID="42" presetClass="entr" presetSubtype="0" fill="hold" grpId="0" nodeType="afterEffect">
                                  <p:stCondLst>
                                    <p:cond delay="0"/>
                                  </p:stCondLst>
                                  <p:childTnLst>
                                    <p:set>
                                      <p:cBhvr>
                                        <p:cTn id="462" dur="1" fill="hold">
                                          <p:stCondLst>
                                            <p:cond delay="0"/>
                                          </p:stCondLst>
                                        </p:cTn>
                                        <p:tgtEl>
                                          <p:spTgt spid="91"/>
                                        </p:tgtEl>
                                        <p:attrNameLst>
                                          <p:attrName>style.visibility</p:attrName>
                                        </p:attrNameLst>
                                      </p:cBhvr>
                                      <p:to>
                                        <p:strVal val="visible"/>
                                      </p:to>
                                    </p:set>
                                    <p:animEffect transition="in" filter="fade">
                                      <p:cBhvr>
                                        <p:cTn id="463" dur="100"/>
                                        <p:tgtEl>
                                          <p:spTgt spid="91"/>
                                        </p:tgtEl>
                                      </p:cBhvr>
                                    </p:animEffect>
                                    <p:anim calcmode="lin" valueType="num">
                                      <p:cBhvr>
                                        <p:cTn id="464" dur="100" fill="hold"/>
                                        <p:tgtEl>
                                          <p:spTgt spid="91"/>
                                        </p:tgtEl>
                                        <p:attrNameLst>
                                          <p:attrName>ppt_x</p:attrName>
                                        </p:attrNameLst>
                                      </p:cBhvr>
                                      <p:tavLst>
                                        <p:tav tm="0">
                                          <p:val>
                                            <p:strVal val="#ppt_x"/>
                                          </p:val>
                                        </p:tav>
                                        <p:tav tm="100000">
                                          <p:val>
                                            <p:strVal val="#ppt_x"/>
                                          </p:val>
                                        </p:tav>
                                      </p:tavLst>
                                    </p:anim>
                                    <p:anim calcmode="lin" valueType="num">
                                      <p:cBhvr>
                                        <p:cTn id="465" dur="100" fill="hold"/>
                                        <p:tgtEl>
                                          <p:spTgt spid="91"/>
                                        </p:tgtEl>
                                        <p:attrNameLst>
                                          <p:attrName>ppt_y</p:attrName>
                                        </p:attrNameLst>
                                      </p:cBhvr>
                                      <p:tavLst>
                                        <p:tav tm="0">
                                          <p:val>
                                            <p:strVal val="#ppt_y+.1"/>
                                          </p:val>
                                        </p:tav>
                                        <p:tav tm="100000">
                                          <p:val>
                                            <p:strVal val="#ppt_y"/>
                                          </p:val>
                                        </p:tav>
                                      </p:tavLst>
                                    </p:anim>
                                  </p:childTnLst>
                                </p:cTn>
                              </p:par>
                            </p:childTnLst>
                          </p:cTn>
                        </p:par>
                        <p:par>
                          <p:cTn id="466" fill="hold">
                            <p:stCondLst>
                              <p:cond delay="13500"/>
                            </p:stCondLst>
                            <p:childTnLst>
                              <p:par>
                                <p:cTn id="467" presetID="42" presetClass="entr" presetSubtype="0" fill="hold" grpId="0" nodeType="afterEffect">
                                  <p:stCondLst>
                                    <p:cond delay="0"/>
                                  </p:stCondLst>
                                  <p:childTnLst>
                                    <p:set>
                                      <p:cBhvr>
                                        <p:cTn id="468" dur="1" fill="hold">
                                          <p:stCondLst>
                                            <p:cond delay="0"/>
                                          </p:stCondLst>
                                        </p:cTn>
                                        <p:tgtEl>
                                          <p:spTgt spid="92"/>
                                        </p:tgtEl>
                                        <p:attrNameLst>
                                          <p:attrName>style.visibility</p:attrName>
                                        </p:attrNameLst>
                                      </p:cBhvr>
                                      <p:to>
                                        <p:strVal val="visible"/>
                                      </p:to>
                                    </p:set>
                                    <p:animEffect transition="in" filter="fade">
                                      <p:cBhvr>
                                        <p:cTn id="469" dur="100"/>
                                        <p:tgtEl>
                                          <p:spTgt spid="92"/>
                                        </p:tgtEl>
                                      </p:cBhvr>
                                    </p:animEffect>
                                    <p:anim calcmode="lin" valueType="num">
                                      <p:cBhvr>
                                        <p:cTn id="470" dur="100" fill="hold"/>
                                        <p:tgtEl>
                                          <p:spTgt spid="92"/>
                                        </p:tgtEl>
                                        <p:attrNameLst>
                                          <p:attrName>ppt_x</p:attrName>
                                        </p:attrNameLst>
                                      </p:cBhvr>
                                      <p:tavLst>
                                        <p:tav tm="0">
                                          <p:val>
                                            <p:strVal val="#ppt_x"/>
                                          </p:val>
                                        </p:tav>
                                        <p:tav tm="100000">
                                          <p:val>
                                            <p:strVal val="#ppt_x"/>
                                          </p:val>
                                        </p:tav>
                                      </p:tavLst>
                                    </p:anim>
                                    <p:anim calcmode="lin" valueType="num">
                                      <p:cBhvr>
                                        <p:cTn id="471" dur="100" fill="hold"/>
                                        <p:tgtEl>
                                          <p:spTgt spid="92"/>
                                        </p:tgtEl>
                                        <p:attrNameLst>
                                          <p:attrName>ppt_y</p:attrName>
                                        </p:attrNameLst>
                                      </p:cBhvr>
                                      <p:tavLst>
                                        <p:tav tm="0">
                                          <p:val>
                                            <p:strVal val="#ppt_y+.1"/>
                                          </p:val>
                                        </p:tav>
                                        <p:tav tm="100000">
                                          <p:val>
                                            <p:strVal val="#ppt_y"/>
                                          </p:val>
                                        </p:tav>
                                      </p:tavLst>
                                    </p:anim>
                                  </p:childTnLst>
                                </p:cTn>
                              </p:par>
                            </p:childTnLst>
                          </p:cTn>
                        </p:par>
                        <p:par>
                          <p:cTn id="472" fill="hold">
                            <p:stCondLst>
                              <p:cond delay="13600"/>
                            </p:stCondLst>
                            <p:childTnLst>
                              <p:par>
                                <p:cTn id="473" presetID="42" presetClass="entr" presetSubtype="0" fill="hold" grpId="0" nodeType="afterEffect">
                                  <p:stCondLst>
                                    <p:cond delay="0"/>
                                  </p:stCondLst>
                                  <p:childTnLst>
                                    <p:set>
                                      <p:cBhvr>
                                        <p:cTn id="474" dur="1" fill="hold">
                                          <p:stCondLst>
                                            <p:cond delay="0"/>
                                          </p:stCondLst>
                                        </p:cTn>
                                        <p:tgtEl>
                                          <p:spTgt spid="93"/>
                                        </p:tgtEl>
                                        <p:attrNameLst>
                                          <p:attrName>style.visibility</p:attrName>
                                        </p:attrNameLst>
                                      </p:cBhvr>
                                      <p:to>
                                        <p:strVal val="visible"/>
                                      </p:to>
                                    </p:set>
                                    <p:animEffect transition="in" filter="fade">
                                      <p:cBhvr>
                                        <p:cTn id="475" dur="100"/>
                                        <p:tgtEl>
                                          <p:spTgt spid="93"/>
                                        </p:tgtEl>
                                      </p:cBhvr>
                                    </p:animEffect>
                                    <p:anim calcmode="lin" valueType="num">
                                      <p:cBhvr>
                                        <p:cTn id="476" dur="100" fill="hold"/>
                                        <p:tgtEl>
                                          <p:spTgt spid="93"/>
                                        </p:tgtEl>
                                        <p:attrNameLst>
                                          <p:attrName>ppt_x</p:attrName>
                                        </p:attrNameLst>
                                      </p:cBhvr>
                                      <p:tavLst>
                                        <p:tav tm="0">
                                          <p:val>
                                            <p:strVal val="#ppt_x"/>
                                          </p:val>
                                        </p:tav>
                                        <p:tav tm="100000">
                                          <p:val>
                                            <p:strVal val="#ppt_x"/>
                                          </p:val>
                                        </p:tav>
                                      </p:tavLst>
                                    </p:anim>
                                    <p:anim calcmode="lin" valueType="num">
                                      <p:cBhvr>
                                        <p:cTn id="477" dur="100" fill="hold"/>
                                        <p:tgtEl>
                                          <p:spTgt spid="93"/>
                                        </p:tgtEl>
                                        <p:attrNameLst>
                                          <p:attrName>ppt_y</p:attrName>
                                        </p:attrNameLst>
                                      </p:cBhvr>
                                      <p:tavLst>
                                        <p:tav tm="0">
                                          <p:val>
                                            <p:strVal val="#ppt_y+.1"/>
                                          </p:val>
                                        </p:tav>
                                        <p:tav tm="100000">
                                          <p:val>
                                            <p:strVal val="#ppt_y"/>
                                          </p:val>
                                        </p:tav>
                                      </p:tavLst>
                                    </p:anim>
                                  </p:childTnLst>
                                </p:cTn>
                              </p:par>
                            </p:childTnLst>
                          </p:cTn>
                        </p:par>
                        <p:par>
                          <p:cTn id="478" fill="hold">
                            <p:stCondLst>
                              <p:cond delay="13700"/>
                            </p:stCondLst>
                            <p:childTnLst>
                              <p:par>
                                <p:cTn id="479" presetID="42" presetClass="entr" presetSubtype="0" fill="hold" grpId="0" nodeType="afterEffect">
                                  <p:stCondLst>
                                    <p:cond delay="0"/>
                                  </p:stCondLst>
                                  <p:childTnLst>
                                    <p:set>
                                      <p:cBhvr>
                                        <p:cTn id="480" dur="1" fill="hold">
                                          <p:stCondLst>
                                            <p:cond delay="0"/>
                                          </p:stCondLst>
                                        </p:cTn>
                                        <p:tgtEl>
                                          <p:spTgt spid="94"/>
                                        </p:tgtEl>
                                        <p:attrNameLst>
                                          <p:attrName>style.visibility</p:attrName>
                                        </p:attrNameLst>
                                      </p:cBhvr>
                                      <p:to>
                                        <p:strVal val="visible"/>
                                      </p:to>
                                    </p:set>
                                    <p:animEffect transition="in" filter="fade">
                                      <p:cBhvr>
                                        <p:cTn id="481" dur="100"/>
                                        <p:tgtEl>
                                          <p:spTgt spid="94"/>
                                        </p:tgtEl>
                                      </p:cBhvr>
                                    </p:animEffect>
                                    <p:anim calcmode="lin" valueType="num">
                                      <p:cBhvr>
                                        <p:cTn id="482" dur="100" fill="hold"/>
                                        <p:tgtEl>
                                          <p:spTgt spid="94"/>
                                        </p:tgtEl>
                                        <p:attrNameLst>
                                          <p:attrName>ppt_x</p:attrName>
                                        </p:attrNameLst>
                                      </p:cBhvr>
                                      <p:tavLst>
                                        <p:tav tm="0">
                                          <p:val>
                                            <p:strVal val="#ppt_x"/>
                                          </p:val>
                                        </p:tav>
                                        <p:tav tm="100000">
                                          <p:val>
                                            <p:strVal val="#ppt_x"/>
                                          </p:val>
                                        </p:tav>
                                      </p:tavLst>
                                    </p:anim>
                                    <p:anim calcmode="lin" valueType="num">
                                      <p:cBhvr>
                                        <p:cTn id="483" dur="100" fill="hold"/>
                                        <p:tgtEl>
                                          <p:spTgt spid="94"/>
                                        </p:tgtEl>
                                        <p:attrNameLst>
                                          <p:attrName>ppt_y</p:attrName>
                                        </p:attrNameLst>
                                      </p:cBhvr>
                                      <p:tavLst>
                                        <p:tav tm="0">
                                          <p:val>
                                            <p:strVal val="#ppt_y+.1"/>
                                          </p:val>
                                        </p:tav>
                                        <p:tav tm="100000">
                                          <p:val>
                                            <p:strVal val="#ppt_y"/>
                                          </p:val>
                                        </p:tav>
                                      </p:tavLst>
                                    </p:anim>
                                  </p:childTnLst>
                                </p:cTn>
                              </p:par>
                            </p:childTnLst>
                          </p:cTn>
                        </p:par>
                        <p:par>
                          <p:cTn id="484" fill="hold">
                            <p:stCondLst>
                              <p:cond delay="13800"/>
                            </p:stCondLst>
                            <p:childTnLst>
                              <p:par>
                                <p:cTn id="485" presetID="42" presetClass="entr" presetSubtype="0" fill="hold" grpId="0" nodeType="afterEffect">
                                  <p:stCondLst>
                                    <p:cond delay="0"/>
                                  </p:stCondLst>
                                  <p:childTnLst>
                                    <p:set>
                                      <p:cBhvr>
                                        <p:cTn id="486" dur="1" fill="hold">
                                          <p:stCondLst>
                                            <p:cond delay="0"/>
                                          </p:stCondLst>
                                        </p:cTn>
                                        <p:tgtEl>
                                          <p:spTgt spid="95"/>
                                        </p:tgtEl>
                                        <p:attrNameLst>
                                          <p:attrName>style.visibility</p:attrName>
                                        </p:attrNameLst>
                                      </p:cBhvr>
                                      <p:to>
                                        <p:strVal val="visible"/>
                                      </p:to>
                                    </p:set>
                                    <p:animEffect transition="in" filter="fade">
                                      <p:cBhvr>
                                        <p:cTn id="487" dur="100"/>
                                        <p:tgtEl>
                                          <p:spTgt spid="95"/>
                                        </p:tgtEl>
                                      </p:cBhvr>
                                    </p:animEffect>
                                    <p:anim calcmode="lin" valueType="num">
                                      <p:cBhvr>
                                        <p:cTn id="488" dur="100" fill="hold"/>
                                        <p:tgtEl>
                                          <p:spTgt spid="95"/>
                                        </p:tgtEl>
                                        <p:attrNameLst>
                                          <p:attrName>ppt_x</p:attrName>
                                        </p:attrNameLst>
                                      </p:cBhvr>
                                      <p:tavLst>
                                        <p:tav tm="0">
                                          <p:val>
                                            <p:strVal val="#ppt_x"/>
                                          </p:val>
                                        </p:tav>
                                        <p:tav tm="100000">
                                          <p:val>
                                            <p:strVal val="#ppt_x"/>
                                          </p:val>
                                        </p:tav>
                                      </p:tavLst>
                                    </p:anim>
                                    <p:anim calcmode="lin" valueType="num">
                                      <p:cBhvr>
                                        <p:cTn id="489" dur="100" fill="hold"/>
                                        <p:tgtEl>
                                          <p:spTgt spid="95"/>
                                        </p:tgtEl>
                                        <p:attrNameLst>
                                          <p:attrName>ppt_y</p:attrName>
                                        </p:attrNameLst>
                                      </p:cBhvr>
                                      <p:tavLst>
                                        <p:tav tm="0">
                                          <p:val>
                                            <p:strVal val="#ppt_y+.1"/>
                                          </p:val>
                                        </p:tav>
                                        <p:tav tm="100000">
                                          <p:val>
                                            <p:strVal val="#ppt_y"/>
                                          </p:val>
                                        </p:tav>
                                      </p:tavLst>
                                    </p:anim>
                                  </p:childTnLst>
                                </p:cTn>
                              </p:par>
                            </p:childTnLst>
                          </p:cTn>
                        </p:par>
                        <p:par>
                          <p:cTn id="490" fill="hold">
                            <p:stCondLst>
                              <p:cond delay="13900"/>
                            </p:stCondLst>
                            <p:childTnLst>
                              <p:par>
                                <p:cTn id="491" presetID="42" presetClass="entr" presetSubtype="0" fill="hold" grpId="0" nodeType="afterEffect">
                                  <p:stCondLst>
                                    <p:cond delay="0"/>
                                  </p:stCondLst>
                                  <p:childTnLst>
                                    <p:set>
                                      <p:cBhvr>
                                        <p:cTn id="492" dur="1" fill="hold">
                                          <p:stCondLst>
                                            <p:cond delay="0"/>
                                          </p:stCondLst>
                                        </p:cTn>
                                        <p:tgtEl>
                                          <p:spTgt spid="96"/>
                                        </p:tgtEl>
                                        <p:attrNameLst>
                                          <p:attrName>style.visibility</p:attrName>
                                        </p:attrNameLst>
                                      </p:cBhvr>
                                      <p:to>
                                        <p:strVal val="visible"/>
                                      </p:to>
                                    </p:set>
                                    <p:animEffect transition="in" filter="fade">
                                      <p:cBhvr>
                                        <p:cTn id="493" dur="100"/>
                                        <p:tgtEl>
                                          <p:spTgt spid="96"/>
                                        </p:tgtEl>
                                      </p:cBhvr>
                                    </p:animEffect>
                                    <p:anim calcmode="lin" valueType="num">
                                      <p:cBhvr>
                                        <p:cTn id="494" dur="100" fill="hold"/>
                                        <p:tgtEl>
                                          <p:spTgt spid="96"/>
                                        </p:tgtEl>
                                        <p:attrNameLst>
                                          <p:attrName>ppt_x</p:attrName>
                                        </p:attrNameLst>
                                      </p:cBhvr>
                                      <p:tavLst>
                                        <p:tav tm="0">
                                          <p:val>
                                            <p:strVal val="#ppt_x"/>
                                          </p:val>
                                        </p:tav>
                                        <p:tav tm="100000">
                                          <p:val>
                                            <p:strVal val="#ppt_x"/>
                                          </p:val>
                                        </p:tav>
                                      </p:tavLst>
                                    </p:anim>
                                    <p:anim calcmode="lin" valueType="num">
                                      <p:cBhvr>
                                        <p:cTn id="495" dur="100" fill="hold"/>
                                        <p:tgtEl>
                                          <p:spTgt spid="96"/>
                                        </p:tgtEl>
                                        <p:attrNameLst>
                                          <p:attrName>ppt_y</p:attrName>
                                        </p:attrNameLst>
                                      </p:cBhvr>
                                      <p:tavLst>
                                        <p:tav tm="0">
                                          <p:val>
                                            <p:strVal val="#ppt_y+.1"/>
                                          </p:val>
                                        </p:tav>
                                        <p:tav tm="100000">
                                          <p:val>
                                            <p:strVal val="#ppt_y"/>
                                          </p:val>
                                        </p:tav>
                                      </p:tavLst>
                                    </p:anim>
                                  </p:childTnLst>
                                </p:cTn>
                              </p:par>
                            </p:childTnLst>
                          </p:cTn>
                        </p:par>
                        <p:par>
                          <p:cTn id="496" fill="hold">
                            <p:stCondLst>
                              <p:cond delay="14000"/>
                            </p:stCondLst>
                            <p:childTnLst>
                              <p:par>
                                <p:cTn id="497" presetID="42" presetClass="entr" presetSubtype="0" fill="hold" grpId="0" nodeType="afterEffect">
                                  <p:stCondLst>
                                    <p:cond delay="0"/>
                                  </p:stCondLst>
                                  <p:childTnLst>
                                    <p:set>
                                      <p:cBhvr>
                                        <p:cTn id="498" dur="1" fill="hold">
                                          <p:stCondLst>
                                            <p:cond delay="0"/>
                                          </p:stCondLst>
                                        </p:cTn>
                                        <p:tgtEl>
                                          <p:spTgt spid="77"/>
                                        </p:tgtEl>
                                        <p:attrNameLst>
                                          <p:attrName>style.visibility</p:attrName>
                                        </p:attrNameLst>
                                      </p:cBhvr>
                                      <p:to>
                                        <p:strVal val="visible"/>
                                      </p:to>
                                    </p:set>
                                    <p:animEffect transition="in" filter="fade">
                                      <p:cBhvr>
                                        <p:cTn id="499" dur="100"/>
                                        <p:tgtEl>
                                          <p:spTgt spid="77"/>
                                        </p:tgtEl>
                                      </p:cBhvr>
                                    </p:animEffect>
                                    <p:anim calcmode="lin" valueType="num">
                                      <p:cBhvr>
                                        <p:cTn id="500" dur="100" fill="hold"/>
                                        <p:tgtEl>
                                          <p:spTgt spid="77"/>
                                        </p:tgtEl>
                                        <p:attrNameLst>
                                          <p:attrName>ppt_x</p:attrName>
                                        </p:attrNameLst>
                                      </p:cBhvr>
                                      <p:tavLst>
                                        <p:tav tm="0">
                                          <p:val>
                                            <p:strVal val="#ppt_x"/>
                                          </p:val>
                                        </p:tav>
                                        <p:tav tm="100000">
                                          <p:val>
                                            <p:strVal val="#ppt_x"/>
                                          </p:val>
                                        </p:tav>
                                      </p:tavLst>
                                    </p:anim>
                                    <p:anim calcmode="lin" valueType="num">
                                      <p:cBhvr>
                                        <p:cTn id="501" dur="100" fill="hold"/>
                                        <p:tgtEl>
                                          <p:spTgt spid="77"/>
                                        </p:tgtEl>
                                        <p:attrNameLst>
                                          <p:attrName>ppt_y</p:attrName>
                                        </p:attrNameLst>
                                      </p:cBhvr>
                                      <p:tavLst>
                                        <p:tav tm="0">
                                          <p:val>
                                            <p:strVal val="#ppt_y+.1"/>
                                          </p:val>
                                        </p:tav>
                                        <p:tav tm="100000">
                                          <p:val>
                                            <p:strVal val="#ppt_y"/>
                                          </p:val>
                                        </p:tav>
                                      </p:tavLst>
                                    </p:anim>
                                  </p:childTnLst>
                                </p:cTn>
                              </p:par>
                            </p:childTnLst>
                          </p:cTn>
                        </p:par>
                        <p:par>
                          <p:cTn id="502" fill="hold">
                            <p:stCondLst>
                              <p:cond delay="14100"/>
                            </p:stCondLst>
                            <p:childTnLst>
                              <p:par>
                                <p:cTn id="503" presetID="42" presetClass="entr" presetSubtype="0" fill="hold" grpId="0" nodeType="afterEffect">
                                  <p:stCondLst>
                                    <p:cond delay="0"/>
                                  </p:stCondLst>
                                  <p:childTnLst>
                                    <p:set>
                                      <p:cBhvr>
                                        <p:cTn id="504" dur="1" fill="hold">
                                          <p:stCondLst>
                                            <p:cond delay="0"/>
                                          </p:stCondLst>
                                        </p:cTn>
                                        <p:tgtEl>
                                          <p:spTgt spid="78"/>
                                        </p:tgtEl>
                                        <p:attrNameLst>
                                          <p:attrName>style.visibility</p:attrName>
                                        </p:attrNameLst>
                                      </p:cBhvr>
                                      <p:to>
                                        <p:strVal val="visible"/>
                                      </p:to>
                                    </p:set>
                                    <p:animEffect transition="in" filter="fade">
                                      <p:cBhvr>
                                        <p:cTn id="505" dur="100"/>
                                        <p:tgtEl>
                                          <p:spTgt spid="78"/>
                                        </p:tgtEl>
                                      </p:cBhvr>
                                    </p:animEffect>
                                    <p:anim calcmode="lin" valueType="num">
                                      <p:cBhvr>
                                        <p:cTn id="506" dur="100" fill="hold"/>
                                        <p:tgtEl>
                                          <p:spTgt spid="78"/>
                                        </p:tgtEl>
                                        <p:attrNameLst>
                                          <p:attrName>ppt_x</p:attrName>
                                        </p:attrNameLst>
                                      </p:cBhvr>
                                      <p:tavLst>
                                        <p:tav tm="0">
                                          <p:val>
                                            <p:strVal val="#ppt_x"/>
                                          </p:val>
                                        </p:tav>
                                        <p:tav tm="100000">
                                          <p:val>
                                            <p:strVal val="#ppt_x"/>
                                          </p:val>
                                        </p:tav>
                                      </p:tavLst>
                                    </p:anim>
                                    <p:anim calcmode="lin" valueType="num">
                                      <p:cBhvr>
                                        <p:cTn id="507" dur="100" fill="hold"/>
                                        <p:tgtEl>
                                          <p:spTgt spid="78"/>
                                        </p:tgtEl>
                                        <p:attrNameLst>
                                          <p:attrName>ppt_y</p:attrName>
                                        </p:attrNameLst>
                                      </p:cBhvr>
                                      <p:tavLst>
                                        <p:tav tm="0">
                                          <p:val>
                                            <p:strVal val="#ppt_y+.1"/>
                                          </p:val>
                                        </p:tav>
                                        <p:tav tm="100000">
                                          <p:val>
                                            <p:strVal val="#ppt_y"/>
                                          </p:val>
                                        </p:tav>
                                      </p:tavLst>
                                    </p:anim>
                                  </p:childTnLst>
                                </p:cTn>
                              </p:par>
                            </p:childTnLst>
                          </p:cTn>
                        </p:par>
                        <p:par>
                          <p:cTn id="508" fill="hold">
                            <p:stCondLst>
                              <p:cond delay="14200"/>
                            </p:stCondLst>
                            <p:childTnLst>
                              <p:par>
                                <p:cTn id="509" presetID="42" presetClass="entr" presetSubtype="0" fill="hold" grpId="0" nodeType="afterEffect">
                                  <p:stCondLst>
                                    <p:cond delay="0"/>
                                  </p:stCondLst>
                                  <p:childTnLst>
                                    <p:set>
                                      <p:cBhvr>
                                        <p:cTn id="510" dur="1" fill="hold">
                                          <p:stCondLst>
                                            <p:cond delay="0"/>
                                          </p:stCondLst>
                                        </p:cTn>
                                        <p:tgtEl>
                                          <p:spTgt spid="79"/>
                                        </p:tgtEl>
                                        <p:attrNameLst>
                                          <p:attrName>style.visibility</p:attrName>
                                        </p:attrNameLst>
                                      </p:cBhvr>
                                      <p:to>
                                        <p:strVal val="visible"/>
                                      </p:to>
                                    </p:set>
                                    <p:animEffect transition="in" filter="fade">
                                      <p:cBhvr>
                                        <p:cTn id="511" dur="100"/>
                                        <p:tgtEl>
                                          <p:spTgt spid="79"/>
                                        </p:tgtEl>
                                      </p:cBhvr>
                                    </p:animEffect>
                                    <p:anim calcmode="lin" valueType="num">
                                      <p:cBhvr>
                                        <p:cTn id="512" dur="100" fill="hold"/>
                                        <p:tgtEl>
                                          <p:spTgt spid="79"/>
                                        </p:tgtEl>
                                        <p:attrNameLst>
                                          <p:attrName>ppt_x</p:attrName>
                                        </p:attrNameLst>
                                      </p:cBhvr>
                                      <p:tavLst>
                                        <p:tav tm="0">
                                          <p:val>
                                            <p:strVal val="#ppt_x"/>
                                          </p:val>
                                        </p:tav>
                                        <p:tav tm="100000">
                                          <p:val>
                                            <p:strVal val="#ppt_x"/>
                                          </p:val>
                                        </p:tav>
                                      </p:tavLst>
                                    </p:anim>
                                    <p:anim calcmode="lin" valueType="num">
                                      <p:cBhvr>
                                        <p:cTn id="513" dur="100" fill="hold"/>
                                        <p:tgtEl>
                                          <p:spTgt spid="79"/>
                                        </p:tgtEl>
                                        <p:attrNameLst>
                                          <p:attrName>ppt_y</p:attrName>
                                        </p:attrNameLst>
                                      </p:cBhvr>
                                      <p:tavLst>
                                        <p:tav tm="0">
                                          <p:val>
                                            <p:strVal val="#ppt_y+.1"/>
                                          </p:val>
                                        </p:tav>
                                        <p:tav tm="100000">
                                          <p:val>
                                            <p:strVal val="#ppt_y"/>
                                          </p:val>
                                        </p:tav>
                                      </p:tavLst>
                                    </p:anim>
                                  </p:childTnLst>
                                </p:cTn>
                              </p:par>
                            </p:childTnLst>
                          </p:cTn>
                        </p:par>
                        <p:par>
                          <p:cTn id="514" fill="hold">
                            <p:stCondLst>
                              <p:cond delay="14300"/>
                            </p:stCondLst>
                            <p:childTnLst>
                              <p:par>
                                <p:cTn id="515" presetID="42" presetClass="entr" presetSubtype="0" fill="hold" grpId="0" nodeType="afterEffect">
                                  <p:stCondLst>
                                    <p:cond delay="0"/>
                                  </p:stCondLst>
                                  <p:childTnLst>
                                    <p:set>
                                      <p:cBhvr>
                                        <p:cTn id="516" dur="1" fill="hold">
                                          <p:stCondLst>
                                            <p:cond delay="0"/>
                                          </p:stCondLst>
                                        </p:cTn>
                                        <p:tgtEl>
                                          <p:spTgt spid="80"/>
                                        </p:tgtEl>
                                        <p:attrNameLst>
                                          <p:attrName>style.visibility</p:attrName>
                                        </p:attrNameLst>
                                      </p:cBhvr>
                                      <p:to>
                                        <p:strVal val="visible"/>
                                      </p:to>
                                    </p:set>
                                    <p:animEffect transition="in" filter="fade">
                                      <p:cBhvr>
                                        <p:cTn id="517" dur="100"/>
                                        <p:tgtEl>
                                          <p:spTgt spid="80"/>
                                        </p:tgtEl>
                                      </p:cBhvr>
                                    </p:animEffect>
                                    <p:anim calcmode="lin" valueType="num">
                                      <p:cBhvr>
                                        <p:cTn id="518" dur="100" fill="hold"/>
                                        <p:tgtEl>
                                          <p:spTgt spid="80"/>
                                        </p:tgtEl>
                                        <p:attrNameLst>
                                          <p:attrName>ppt_x</p:attrName>
                                        </p:attrNameLst>
                                      </p:cBhvr>
                                      <p:tavLst>
                                        <p:tav tm="0">
                                          <p:val>
                                            <p:strVal val="#ppt_x"/>
                                          </p:val>
                                        </p:tav>
                                        <p:tav tm="100000">
                                          <p:val>
                                            <p:strVal val="#ppt_x"/>
                                          </p:val>
                                        </p:tav>
                                      </p:tavLst>
                                    </p:anim>
                                    <p:anim calcmode="lin" valueType="num">
                                      <p:cBhvr>
                                        <p:cTn id="519" dur="100" fill="hold"/>
                                        <p:tgtEl>
                                          <p:spTgt spid="80"/>
                                        </p:tgtEl>
                                        <p:attrNameLst>
                                          <p:attrName>ppt_y</p:attrName>
                                        </p:attrNameLst>
                                      </p:cBhvr>
                                      <p:tavLst>
                                        <p:tav tm="0">
                                          <p:val>
                                            <p:strVal val="#ppt_y+.1"/>
                                          </p:val>
                                        </p:tav>
                                        <p:tav tm="100000">
                                          <p:val>
                                            <p:strVal val="#ppt_y"/>
                                          </p:val>
                                        </p:tav>
                                      </p:tavLst>
                                    </p:anim>
                                  </p:childTnLst>
                                </p:cTn>
                              </p:par>
                            </p:childTnLst>
                          </p:cTn>
                        </p:par>
                        <p:par>
                          <p:cTn id="520" fill="hold">
                            <p:stCondLst>
                              <p:cond delay="14400"/>
                            </p:stCondLst>
                            <p:childTnLst>
                              <p:par>
                                <p:cTn id="521" presetID="42" presetClass="entr" presetSubtype="0" fill="hold" grpId="0" nodeType="afterEffect">
                                  <p:stCondLst>
                                    <p:cond delay="0"/>
                                  </p:stCondLst>
                                  <p:childTnLst>
                                    <p:set>
                                      <p:cBhvr>
                                        <p:cTn id="522" dur="1" fill="hold">
                                          <p:stCondLst>
                                            <p:cond delay="0"/>
                                          </p:stCondLst>
                                        </p:cTn>
                                        <p:tgtEl>
                                          <p:spTgt spid="81"/>
                                        </p:tgtEl>
                                        <p:attrNameLst>
                                          <p:attrName>style.visibility</p:attrName>
                                        </p:attrNameLst>
                                      </p:cBhvr>
                                      <p:to>
                                        <p:strVal val="visible"/>
                                      </p:to>
                                    </p:set>
                                    <p:animEffect transition="in" filter="fade">
                                      <p:cBhvr>
                                        <p:cTn id="523" dur="100"/>
                                        <p:tgtEl>
                                          <p:spTgt spid="81"/>
                                        </p:tgtEl>
                                      </p:cBhvr>
                                    </p:animEffect>
                                    <p:anim calcmode="lin" valueType="num">
                                      <p:cBhvr>
                                        <p:cTn id="524" dur="100" fill="hold"/>
                                        <p:tgtEl>
                                          <p:spTgt spid="81"/>
                                        </p:tgtEl>
                                        <p:attrNameLst>
                                          <p:attrName>ppt_x</p:attrName>
                                        </p:attrNameLst>
                                      </p:cBhvr>
                                      <p:tavLst>
                                        <p:tav tm="0">
                                          <p:val>
                                            <p:strVal val="#ppt_x"/>
                                          </p:val>
                                        </p:tav>
                                        <p:tav tm="100000">
                                          <p:val>
                                            <p:strVal val="#ppt_x"/>
                                          </p:val>
                                        </p:tav>
                                      </p:tavLst>
                                    </p:anim>
                                    <p:anim calcmode="lin" valueType="num">
                                      <p:cBhvr>
                                        <p:cTn id="525" dur="100" fill="hold"/>
                                        <p:tgtEl>
                                          <p:spTgt spid="81"/>
                                        </p:tgtEl>
                                        <p:attrNameLst>
                                          <p:attrName>ppt_y</p:attrName>
                                        </p:attrNameLst>
                                      </p:cBhvr>
                                      <p:tavLst>
                                        <p:tav tm="0">
                                          <p:val>
                                            <p:strVal val="#ppt_y+.1"/>
                                          </p:val>
                                        </p:tav>
                                        <p:tav tm="100000">
                                          <p:val>
                                            <p:strVal val="#ppt_y"/>
                                          </p:val>
                                        </p:tav>
                                      </p:tavLst>
                                    </p:anim>
                                  </p:childTnLst>
                                </p:cTn>
                              </p:par>
                            </p:childTnLst>
                          </p:cTn>
                        </p:par>
                        <p:par>
                          <p:cTn id="526" fill="hold">
                            <p:stCondLst>
                              <p:cond delay="14500"/>
                            </p:stCondLst>
                            <p:childTnLst>
                              <p:par>
                                <p:cTn id="527" presetID="42" presetClass="entr" presetSubtype="0" fill="hold" grpId="0" nodeType="afterEffect">
                                  <p:stCondLst>
                                    <p:cond delay="0"/>
                                  </p:stCondLst>
                                  <p:childTnLst>
                                    <p:set>
                                      <p:cBhvr>
                                        <p:cTn id="528" dur="1" fill="hold">
                                          <p:stCondLst>
                                            <p:cond delay="0"/>
                                          </p:stCondLst>
                                        </p:cTn>
                                        <p:tgtEl>
                                          <p:spTgt spid="82"/>
                                        </p:tgtEl>
                                        <p:attrNameLst>
                                          <p:attrName>style.visibility</p:attrName>
                                        </p:attrNameLst>
                                      </p:cBhvr>
                                      <p:to>
                                        <p:strVal val="visible"/>
                                      </p:to>
                                    </p:set>
                                    <p:animEffect transition="in" filter="fade">
                                      <p:cBhvr>
                                        <p:cTn id="529" dur="100"/>
                                        <p:tgtEl>
                                          <p:spTgt spid="82"/>
                                        </p:tgtEl>
                                      </p:cBhvr>
                                    </p:animEffect>
                                    <p:anim calcmode="lin" valueType="num">
                                      <p:cBhvr>
                                        <p:cTn id="530" dur="100" fill="hold"/>
                                        <p:tgtEl>
                                          <p:spTgt spid="82"/>
                                        </p:tgtEl>
                                        <p:attrNameLst>
                                          <p:attrName>ppt_x</p:attrName>
                                        </p:attrNameLst>
                                      </p:cBhvr>
                                      <p:tavLst>
                                        <p:tav tm="0">
                                          <p:val>
                                            <p:strVal val="#ppt_x"/>
                                          </p:val>
                                        </p:tav>
                                        <p:tav tm="100000">
                                          <p:val>
                                            <p:strVal val="#ppt_x"/>
                                          </p:val>
                                        </p:tav>
                                      </p:tavLst>
                                    </p:anim>
                                    <p:anim calcmode="lin" valueType="num">
                                      <p:cBhvr>
                                        <p:cTn id="531" dur="100" fill="hold"/>
                                        <p:tgtEl>
                                          <p:spTgt spid="82"/>
                                        </p:tgtEl>
                                        <p:attrNameLst>
                                          <p:attrName>ppt_y</p:attrName>
                                        </p:attrNameLst>
                                      </p:cBhvr>
                                      <p:tavLst>
                                        <p:tav tm="0">
                                          <p:val>
                                            <p:strVal val="#ppt_y+.1"/>
                                          </p:val>
                                        </p:tav>
                                        <p:tav tm="100000">
                                          <p:val>
                                            <p:strVal val="#ppt_y"/>
                                          </p:val>
                                        </p:tav>
                                      </p:tavLst>
                                    </p:anim>
                                  </p:childTnLst>
                                </p:cTn>
                              </p:par>
                            </p:childTnLst>
                          </p:cTn>
                        </p:par>
                        <p:par>
                          <p:cTn id="532" fill="hold">
                            <p:stCondLst>
                              <p:cond delay="14600"/>
                            </p:stCondLst>
                            <p:childTnLst>
                              <p:par>
                                <p:cTn id="533" presetID="42" presetClass="entr" presetSubtype="0" fill="hold" grpId="0" nodeType="afterEffect">
                                  <p:stCondLst>
                                    <p:cond delay="0"/>
                                  </p:stCondLst>
                                  <p:childTnLst>
                                    <p:set>
                                      <p:cBhvr>
                                        <p:cTn id="534" dur="1" fill="hold">
                                          <p:stCondLst>
                                            <p:cond delay="0"/>
                                          </p:stCondLst>
                                        </p:cTn>
                                        <p:tgtEl>
                                          <p:spTgt spid="83"/>
                                        </p:tgtEl>
                                        <p:attrNameLst>
                                          <p:attrName>style.visibility</p:attrName>
                                        </p:attrNameLst>
                                      </p:cBhvr>
                                      <p:to>
                                        <p:strVal val="visible"/>
                                      </p:to>
                                    </p:set>
                                    <p:animEffect transition="in" filter="fade">
                                      <p:cBhvr>
                                        <p:cTn id="535" dur="100"/>
                                        <p:tgtEl>
                                          <p:spTgt spid="83"/>
                                        </p:tgtEl>
                                      </p:cBhvr>
                                    </p:animEffect>
                                    <p:anim calcmode="lin" valueType="num">
                                      <p:cBhvr>
                                        <p:cTn id="536" dur="100" fill="hold"/>
                                        <p:tgtEl>
                                          <p:spTgt spid="83"/>
                                        </p:tgtEl>
                                        <p:attrNameLst>
                                          <p:attrName>ppt_x</p:attrName>
                                        </p:attrNameLst>
                                      </p:cBhvr>
                                      <p:tavLst>
                                        <p:tav tm="0">
                                          <p:val>
                                            <p:strVal val="#ppt_x"/>
                                          </p:val>
                                        </p:tav>
                                        <p:tav tm="100000">
                                          <p:val>
                                            <p:strVal val="#ppt_x"/>
                                          </p:val>
                                        </p:tav>
                                      </p:tavLst>
                                    </p:anim>
                                    <p:anim calcmode="lin" valueType="num">
                                      <p:cBhvr>
                                        <p:cTn id="537" dur="100" fill="hold"/>
                                        <p:tgtEl>
                                          <p:spTgt spid="83"/>
                                        </p:tgtEl>
                                        <p:attrNameLst>
                                          <p:attrName>ppt_y</p:attrName>
                                        </p:attrNameLst>
                                      </p:cBhvr>
                                      <p:tavLst>
                                        <p:tav tm="0">
                                          <p:val>
                                            <p:strVal val="#ppt_y+.1"/>
                                          </p:val>
                                        </p:tav>
                                        <p:tav tm="100000">
                                          <p:val>
                                            <p:strVal val="#ppt_y"/>
                                          </p:val>
                                        </p:tav>
                                      </p:tavLst>
                                    </p:anim>
                                  </p:childTnLst>
                                </p:cTn>
                              </p:par>
                            </p:childTnLst>
                          </p:cTn>
                        </p:par>
                        <p:par>
                          <p:cTn id="538" fill="hold">
                            <p:stCondLst>
                              <p:cond delay="14700"/>
                            </p:stCondLst>
                            <p:childTnLst>
                              <p:par>
                                <p:cTn id="539" presetID="42" presetClass="entr" presetSubtype="0" fill="hold" grpId="0" nodeType="afterEffect">
                                  <p:stCondLst>
                                    <p:cond delay="0"/>
                                  </p:stCondLst>
                                  <p:childTnLst>
                                    <p:set>
                                      <p:cBhvr>
                                        <p:cTn id="540" dur="1" fill="hold">
                                          <p:stCondLst>
                                            <p:cond delay="0"/>
                                          </p:stCondLst>
                                        </p:cTn>
                                        <p:tgtEl>
                                          <p:spTgt spid="84"/>
                                        </p:tgtEl>
                                        <p:attrNameLst>
                                          <p:attrName>style.visibility</p:attrName>
                                        </p:attrNameLst>
                                      </p:cBhvr>
                                      <p:to>
                                        <p:strVal val="visible"/>
                                      </p:to>
                                    </p:set>
                                    <p:animEffect transition="in" filter="fade">
                                      <p:cBhvr>
                                        <p:cTn id="541" dur="100"/>
                                        <p:tgtEl>
                                          <p:spTgt spid="84"/>
                                        </p:tgtEl>
                                      </p:cBhvr>
                                    </p:animEffect>
                                    <p:anim calcmode="lin" valueType="num">
                                      <p:cBhvr>
                                        <p:cTn id="542" dur="100" fill="hold"/>
                                        <p:tgtEl>
                                          <p:spTgt spid="84"/>
                                        </p:tgtEl>
                                        <p:attrNameLst>
                                          <p:attrName>ppt_x</p:attrName>
                                        </p:attrNameLst>
                                      </p:cBhvr>
                                      <p:tavLst>
                                        <p:tav tm="0">
                                          <p:val>
                                            <p:strVal val="#ppt_x"/>
                                          </p:val>
                                        </p:tav>
                                        <p:tav tm="100000">
                                          <p:val>
                                            <p:strVal val="#ppt_x"/>
                                          </p:val>
                                        </p:tav>
                                      </p:tavLst>
                                    </p:anim>
                                    <p:anim calcmode="lin" valueType="num">
                                      <p:cBhvr>
                                        <p:cTn id="543" dur="100" fill="hold"/>
                                        <p:tgtEl>
                                          <p:spTgt spid="84"/>
                                        </p:tgtEl>
                                        <p:attrNameLst>
                                          <p:attrName>ppt_y</p:attrName>
                                        </p:attrNameLst>
                                      </p:cBhvr>
                                      <p:tavLst>
                                        <p:tav tm="0">
                                          <p:val>
                                            <p:strVal val="#ppt_y+.1"/>
                                          </p:val>
                                        </p:tav>
                                        <p:tav tm="100000">
                                          <p:val>
                                            <p:strVal val="#ppt_y"/>
                                          </p:val>
                                        </p:tav>
                                      </p:tavLst>
                                    </p:anim>
                                  </p:childTnLst>
                                </p:cTn>
                              </p:par>
                            </p:childTnLst>
                          </p:cTn>
                        </p:par>
                        <p:par>
                          <p:cTn id="544" fill="hold">
                            <p:stCondLst>
                              <p:cond delay="14800"/>
                            </p:stCondLst>
                            <p:childTnLst>
                              <p:par>
                                <p:cTn id="545" presetID="42" presetClass="entr" presetSubtype="0" fill="hold" grpId="0" nodeType="afterEffect">
                                  <p:stCondLst>
                                    <p:cond delay="0"/>
                                  </p:stCondLst>
                                  <p:childTnLst>
                                    <p:set>
                                      <p:cBhvr>
                                        <p:cTn id="546" dur="1" fill="hold">
                                          <p:stCondLst>
                                            <p:cond delay="0"/>
                                          </p:stCondLst>
                                        </p:cTn>
                                        <p:tgtEl>
                                          <p:spTgt spid="85"/>
                                        </p:tgtEl>
                                        <p:attrNameLst>
                                          <p:attrName>style.visibility</p:attrName>
                                        </p:attrNameLst>
                                      </p:cBhvr>
                                      <p:to>
                                        <p:strVal val="visible"/>
                                      </p:to>
                                    </p:set>
                                    <p:animEffect transition="in" filter="fade">
                                      <p:cBhvr>
                                        <p:cTn id="547" dur="100"/>
                                        <p:tgtEl>
                                          <p:spTgt spid="85"/>
                                        </p:tgtEl>
                                      </p:cBhvr>
                                    </p:animEffect>
                                    <p:anim calcmode="lin" valueType="num">
                                      <p:cBhvr>
                                        <p:cTn id="548" dur="100" fill="hold"/>
                                        <p:tgtEl>
                                          <p:spTgt spid="85"/>
                                        </p:tgtEl>
                                        <p:attrNameLst>
                                          <p:attrName>ppt_x</p:attrName>
                                        </p:attrNameLst>
                                      </p:cBhvr>
                                      <p:tavLst>
                                        <p:tav tm="0">
                                          <p:val>
                                            <p:strVal val="#ppt_x"/>
                                          </p:val>
                                        </p:tav>
                                        <p:tav tm="100000">
                                          <p:val>
                                            <p:strVal val="#ppt_x"/>
                                          </p:val>
                                        </p:tav>
                                      </p:tavLst>
                                    </p:anim>
                                    <p:anim calcmode="lin" valueType="num">
                                      <p:cBhvr>
                                        <p:cTn id="549" dur="100" fill="hold"/>
                                        <p:tgtEl>
                                          <p:spTgt spid="85"/>
                                        </p:tgtEl>
                                        <p:attrNameLst>
                                          <p:attrName>ppt_y</p:attrName>
                                        </p:attrNameLst>
                                      </p:cBhvr>
                                      <p:tavLst>
                                        <p:tav tm="0">
                                          <p:val>
                                            <p:strVal val="#ppt_y+.1"/>
                                          </p:val>
                                        </p:tav>
                                        <p:tav tm="100000">
                                          <p:val>
                                            <p:strVal val="#ppt_y"/>
                                          </p:val>
                                        </p:tav>
                                      </p:tavLst>
                                    </p:anim>
                                  </p:childTnLst>
                                </p:cTn>
                              </p:par>
                            </p:childTnLst>
                          </p:cTn>
                        </p:par>
                        <p:par>
                          <p:cTn id="550" fill="hold">
                            <p:stCondLst>
                              <p:cond delay="14900"/>
                            </p:stCondLst>
                            <p:childTnLst>
                              <p:par>
                                <p:cTn id="551" presetID="42" presetClass="entr" presetSubtype="0" fill="hold" grpId="0" nodeType="afterEffect">
                                  <p:stCondLst>
                                    <p:cond delay="0"/>
                                  </p:stCondLst>
                                  <p:childTnLst>
                                    <p:set>
                                      <p:cBhvr>
                                        <p:cTn id="552" dur="1" fill="hold">
                                          <p:stCondLst>
                                            <p:cond delay="0"/>
                                          </p:stCondLst>
                                        </p:cTn>
                                        <p:tgtEl>
                                          <p:spTgt spid="86"/>
                                        </p:tgtEl>
                                        <p:attrNameLst>
                                          <p:attrName>style.visibility</p:attrName>
                                        </p:attrNameLst>
                                      </p:cBhvr>
                                      <p:to>
                                        <p:strVal val="visible"/>
                                      </p:to>
                                    </p:set>
                                    <p:animEffect transition="in" filter="fade">
                                      <p:cBhvr>
                                        <p:cTn id="553" dur="100"/>
                                        <p:tgtEl>
                                          <p:spTgt spid="86"/>
                                        </p:tgtEl>
                                      </p:cBhvr>
                                    </p:animEffect>
                                    <p:anim calcmode="lin" valueType="num">
                                      <p:cBhvr>
                                        <p:cTn id="554" dur="100" fill="hold"/>
                                        <p:tgtEl>
                                          <p:spTgt spid="86"/>
                                        </p:tgtEl>
                                        <p:attrNameLst>
                                          <p:attrName>ppt_x</p:attrName>
                                        </p:attrNameLst>
                                      </p:cBhvr>
                                      <p:tavLst>
                                        <p:tav tm="0">
                                          <p:val>
                                            <p:strVal val="#ppt_x"/>
                                          </p:val>
                                        </p:tav>
                                        <p:tav tm="100000">
                                          <p:val>
                                            <p:strVal val="#ppt_x"/>
                                          </p:val>
                                        </p:tav>
                                      </p:tavLst>
                                    </p:anim>
                                    <p:anim calcmode="lin" valueType="num">
                                      <p:cBhvr>
                                        <p:cTn id="555" dur="100" fill="hold"/>
                                        <p:tgtEl>
                                          <p:spTgt spid="86"/>
                                        </p:tgtEl>
                                        <p:attrNameLst>
                                          <p:attrName>ppt_y</p:attrName>
                                        </p:attrNameLst>
                                      </p:cBhvr>
                                      <p:tavLst>
                                        <p:tav tm="0">
                                          <p:val>
                                            <p:strVal val="#ppt_y+.1"/>
                                          </p:val>
                                        </p:tav>
                                        <p:tav tm="100000">
                                          <p:val>
                                            <p:strVal val="#ppt_y"/>
                                          </p:val>
                                        </p:tav>
                                      </p:tavLst>
                                    </p:anim>
                                  </p:childTnLst>
                                </p:cTn>
                              </p:par>
                            </p:childTnLst>
                          </p:cTn>
                        </p:par>
                        <p:par>
                          <p:cTn id="556" fill="hold">
                            <p:stCondLst>
                              <p:cond delay="15000"/>
                            </p:stCondLst>
                            <p:childTnLst>
                              <p:par>
                                <p:cTn id="557" presetID="2" presetClass="entr" presetSubtype="2" fill="hold" grpId="0" nodeType="afterEffect">
                                  <p:stCondLst>
                                    <p:cond delay="0"/>
                                  </p:stCondLst>
                                  <p:childTnLst>
                                    <p:set>
                                      <p:cBhvr>
                                        <p:cTn id="558" dur="1" fill="hold">
                                          <p:stCondLst>
                                            <p:cond delay="0"/>
                                          </p:stCondLst>
                                        </p:cTn>
                                        <p:tgtEl>
                                          <p:spTgt spid="127"/>
                                        </p:tgtEl>
                                        <p:attrNameLst>
                                          <p:attrName>style.visibility</p:attrName>
                                        </p:attrNameLst>
                                      </p:cBhvr>
                                      <p:to>
                                        <p:strVal val="visible"/>
                                      </p:to>
                                    </p:set>
                                    <p:anim calcmode="lin" valueType="num">
                                      <p:cBhvr additive="base">
                                        <p:cTn id="559" dur="500" fill="hold"/>
                                        <p:tgtEl>
                                          <p:spTgt spid="127"/>
                                        </p:tgtEl>
                                        <p:attrNameLst>
                                          <p:attrName>ppt_x</p:attrName>
                                        </p:attrNameLst>
                                      </p:cBhvr>
                                      <p:tavLst>
                                        <p:tav tm="0">
                                          <p:val>
                                            <p:strVal val="1+#ppt_w/2"/>
                                          </p:val>
                                        </p:tav>
                                        <p:tav tm="100000">
                                          <p:val>
                                            <p:strVal val="#ppt_x"/>
                                          </p:val>
                                        </p:tav>
                                      </p:tavLst>
                                    </p:anim>
                                    <p:anim calcmode="lin" valueType="num">
                                      <p:cBhvr additive="base">
                                        <p:cTn id="560" dur="500" fill="hold"/>
                                        <p:tgtEl>
                                          <p:spTgt spid="127"/>
                                        </p:tgtEl>
                                        <p:attrNameLst>
                                          <p:attrName>ppt_y</p:attrName>
                                        </p:attrNameLst>
                                      </p:cBhvr>
                                      <p:tavLst>
                                        <p:tav tm="0">
                                          <p:val>
                                            <p:strVal val="#ppt_y"/>
                                          </p:val>
                                        </p:tav>
                                        <p:tav tm="100000">
                                          <p:val>
                                            <p:strVal val="#ppt_y"/>
                                          </p:val>
                                        </p:tav>
                                      </p:tavLst>
                                    </p:anim>
                                  </p:childTnLst>
                                </p:cTn>
                              </p:par>
                            </p:childTnLst>
                          </p:cTn>
                        </p:par>
                        <p:par>
                          <p:cTn id="561" fill="hold">
                            <p:stCondLst>
                              <p:cond delay="15500"/>
                            </p:stCondLst>
                            <p:childTnLst>
                              <p:par>
                                <p:cTn id="562" presetID="2" presetClass="entr" presetSubtype="2" fill="hold" grpId="0" nodeType="afterEffect">
                                  <p:stCondLst>
                                    <p:cond delay="0"/>
                                  </p:stCondLst>
                                  <p:childTnLst>
                                    <p:set>
                                      <p:cBhvr>
                                        <p:cTn id="563" dur="1" fill="hold">
                                          <p:stCondLst>
                                            <p:cond delay="0"/>
                                          </p:stCondLst>
                                        </p:cTn>
                                        <p:tgtEl>
                                          <p:spTgt spid="132"/>
                                        </p:tgtEl>
                                        <p:attrNameLst>
                                          <p:attrName>style.visibility</p:attrName>
                                        </p:attrNameLst>
                                      </p:cBhvr>
                                      <p:to>
                                        <p:strVal val="visible"/>
                                      </p:to>
                                    </p:set>
                                    <p:anim calcmode="lin" valueType="num">
                                      <p:cBhvr additive="base">
                                        <p:cTn id="564" dur="500" fill="hold"/>
                                        <p:tgtEl>
                                          <p:spTgt spid="132"/>
                                        </p:tgtEl>
                                        <p:attrNameLst>
                                          <p:attrName>ppt_x</p:attrName>
                                        </p:attrNameLst>
                                      </p:cBhvr>
                                      <p:tavLst>
                                        <p:tav tm="0">
                                          <p:val>
                                            <p:strVal val="1+#ppt_w/2"/>
                                          </p:val>
                                        </p:tav>
                                        <p:tav tm="100000">
                                          <p:val>
                                            <p:strVal val="#ppt_x"/>
                                          </p:val>
                                        </p:tav>
                                      </p:tavLst>
                                    </p:anim>
                                    <p:anim calcmode="lin" valueType="num">
                                      <p:cBhvr additive="base">
                                        <p:cTn id="565" dur="500" fill="hold"/>
                                        <p:tgtEl>
                                          <p:spTgt spid="132"/>
                                        </p:tgtEl>
                                        <p:attrNameLst>
                                          <p:attrName>ppt_y</p:attrName>
                                        </p:attrNameLst>
                                      </p:cBhvr>
                                      <p:tavLst>
                                        <p:tav tm="0">
                                          <p:val>
                                            <p:strVal val="#ppt_y"/>
                                          </p:val>
                                        </p:tav>
                                        <p:tav tm="100000">
                                          <p:val>
                                            <p:strVal val="#ppt_y"/>
                                          </p:val>
                                        </p:tav>
                                      </p:tavLst>
                                    </p:anim>
                                  </p:childTnLst>
                                </p:cTn>
                              </p:par>
                            </p:childTnLst>
                          </p:cTn>
                        </p:par>
                        <p:par>
                          <p:cTn id="566" fill="hold">
                            <p:stCondLst>
                              <p:cond delay="16000"/>
                            </p:stCondLst>
                            <p:childTnLst>
                              <p:par>
                                <p:cTn id="567" presetID="53" presetClass="entr" presetSubtype="16" fill="hold" grpId="0" nodeType="afterEffect">
                                  <p:stCondLst>
                                    <p:cond delay="0"/>
                                  </p:stCondLst>
                                  <p:childTnLst>
                                    <p:set>
                                      <p:cBhvr>
                                        <p:cTn id="568" dur="1" fill="hold">
                                          <p:stCondLst>
                                            <p:cond delay="0"/>
                                          </p:stCondLst>
                                        </p:cTn>
                                        <p:tgtEl>
                                          <p:spTgt spid="137"/>
                                        </p:tgtEl>
                                        <p:attrNameLst>
                                          <p:attrName>style.visibility</p:attrName>
                                        </p:attrNameLst>
                                      </p:cBhvr>
                                      <p:to>
                                        <p:strVal val="visible"/>
                                      </p:to>
                                    </p:set>
                                    <p:anim calcmode="lin" valueType="num">
                                      <p:cBhvr>
                                        <p:cTn id="569" dur="500" fill="hold"/>
                                        <p:tgtEl>
                                          <p:spTgt spid="137"/>
                                        </p:tgtEl>
                                        <p:attrNameLst>
                                          <p:attrName>ppt_w</p:attrName>
                                        </p:attrNameLst>
                                      </p:cBhvr>
                                      <p:tavLst>
                                        <p:tav tm="0">
                                          <p:val>
                                            <p:fltVal val="0"/>
                                          </p:val>
                                        </p:tav>
                                        <p:tav tm="100000">
                                          <p:val>
                                            <p:strVal val="#ppt_w"/>
                                          </p:val>
                                        </p:tav>
                                      </p:tavLst>
                                    </p:anim>
                                    <p:anim calcmode="lin" valueType="num">
                                      <p:cBhvr>
                                        <p:cTn id="570" dur="500" fill="hold"/>
                                        <p:tgtEl>
                                          <p:spTgt spid="137"/>
                                        </p:tgtEl>
                                        <p:attrNameLst>
                                          <p:attrName>ppt_h</p:attrName>
                                        </p:attrNameLst>
                                      </p:cBhvr>
                                      <p:tavLst>
                                        <p:tav tm="0">
                                          <p:val>
                                            <p:fltVal val="0"/>
                                          </p:val>
                                        </p:tav>
                                        <p:tav tm="100000">
                                          <p:val>
                                            <p:strVal val="#ppt_h"/>
                                          </p:val>
                                        </p:tav>
                                      </p:tavLst>
                                    </p:anim>
                                    <p:animEffect transition="in" filter="fade">
                                      <p:cBhvr>
                                        <p:cTn id="571" dur="500"/>
                                        <p:tgtEl>
                                          <p:spTgt spid="137"/>
                                        </p:tgtEl>
                                      </p:cBhvr>
                                    </p:animEffect>
                                  </p:childTnLst>
                                </p:cTn>
                              </p:par>
                            </p:childTnLst>
                          </p:cTn>
                        </p:par>
                        <p:par>
                          <p:cTn id="572" fill="hold">
                            <p:stCondLst>
                              <p:cond delay="16500"/>
                            </p:stCondLst>
                            <p:childTnLst>
                              <p:par>
                                <p:cTn id="573" presetID="42" presetClass="entr" presetSubtype="0" fill="hold" grpId="0" nodeType="afterEffect">
                                  <p:stCondLst>
                                    <p:cond delay="0"/>
                                  </p:stCondLst>
                                  <p:childTnLst>
                                    <p:set>
                                      <p:cBhvr>
                                        <p:cTn id="574" dur="1" fill="hold">
                                          <p:stCondLst>
                                            <p:cond delay="0"/>
                                          </p:stCondLst>
                                        </p:cTn>
                                        <p:tgtEl>
                                          <p:spTgt spid="108"/>
                                        </p:tgtEl>
                                        <p:attrNameLst>
                                          <p:attrName>style.visibility</p:attrName>
                                        </p:attrNameLst>
                                      </p:cBhvr>
                                      <p:to>
                                        <p:strVal val="visible"/>
                                      </p:to>
                                    </p:set>
                                    <p:animEffect transition="in" filter="fade">
                                      <p:cBhvr>
                                        <p:cTn id="575" dur="100"/>
                                        <p:tgtEl>
                                          <p:spTgt spid="108"/>
                                        </p:tgtEl>
                                      </p:cBhvr>
                                    </p:animEffect>
                                    <p:anim calcmode="lin" valueType="num">
                                      <p:cBhvr>
                                        <p:cTn id="576" dur="100" fill="hold"/>
                                        <p:tgtEl>
                                          <p:spTgt spid="108"/>
                                        </p:tgtEl>
                                        <p:attrNameLst>
                                          <p:attrName>ppt_x</p:attrName>
                                        </p:attrNameLst>
                                      </p:cBhvr>
                                      <p:tavLst>
                                        <p:tav tm="0">
                                          <p:val>
                                            <p:strVal val="#ppt_x"/>
                                          </p:val>
                                        </p:tav>
                                        <p:tav tm="100000">
                                          <p:val>
                                            <p:strVal val="#ppt_x"/>
                                          </p:val>
                                        </p:tav>
                                      </p:tavLst>
                                    </p:anim>
                                    <p:anim calcmode="lin" valueType="num">
                                      <p:cBhvr>
                                        <p:cTn id="577" dur="100" fill="hold"/>
                                        <p:tgtEl>
                                          <p:spTgt spid="108"/>
                                        </p:tgtEl>
                                        <p:attrNameLst>
                                          <p:attrName>ppt_y</p:attrName>
                                        </p:attrNameLst>
                                      </p:cBhvr>
                                      <p:tavLst>
                                        <p:tav tm="0">
                                          <p:val>
                                            <p:strVal val="#ppt_y+.1"/>
                                          </p:val>
                                        </p:tav>
                                        <p:tav tm="100000">
                                          <p:val>
                                            <p:strVal val="#ppt_y"/>
                                          </p:val>
                                        </p:tav>
                                      </p:tavLst>
                                    </p:anim>
                                  </p:childTnLst>
                                </p:cTn>
                              </p:par>
                            </p:childTnLst>
                          </p:cTn>
                        </p:par>
                        <p:par>
                          <p:cTn id="578" fill="hold">
                            <p:stCondLst>
                              <p:cond delay="16600"/>
                            </p:stCondLst>
                            <p:childTnLst>
                              <p:par>
                                <p:cTn id="579" presetID="42" presetClass="entr" presetSubtype="0" fill="hold" grpId="0" nodeType="afterEffect">
                                  <p:stCondLst>
                                    <p:cond delay="0"/>
                                  </p:stCondLst>
                                  <p:childTnLst>
                                    <p:set>
                                      <p:cBhvr>
                                        <p:cTn id="580" dur="1" fill="hold">
                                          <p:stCondLst>
                                            <p:cond delay="0"/>
                                          </p:stCondLst>
                                        </p:cTn>
                                        <p:tgtEl>
                                          <p:spTgt spid="109"/>
                                        </p:tgtEl>
                                        <p:attrNameLst>
                                          <p:attrName>style.visibility</p:attrName>
                                        </p:attrNameLst>
                                      </p:cBhvr>
                                      <p:to>
                                        <p:strVal val="visible"/>
                                      </p:to>
                                    </p:set>
                                    <p:animEffect transition="in" filter="fade">
                                      <p:cBhvr>
                                        <p:cTn id="581" dur="100"/>
                                        <p:tgtEl>
                                          <p:spTgt spid="109"/>
                                        </p:tgtEl>
                                      </p:cBhvr>
                                    </p:animEffect>
                                    <p:anim calcmode="lin" valueType="num">
                                      <p:cBhvr>
                                        <p:cTn id="582" dur="100" fill="hold"/>
                                        <p:tgtEl>
                                          <p:spTgt spid="109"/>
                                        </p:tgtEl>
                                        <p:attrNameLst>
                                          <p:attrName>ppt_x</p:attrName>
                                        </p:attrNameLst>
                                      </p:cBhvr>
                                      <p:tavLst>
                                        <p:tav tm="0">
                                          <p:val>
                                            <p:strVal val="#ppt_x"/>
                                          </p:val>
                                        </p:tav>
                                        <p:tav tm="100000">
                                          <p:val>
                                            <p:strVal val="#ppt_x"/>
                                          </p:val>
                                        </p:tav>
                                      </p:tavLst>
                                    </p:anim>
                                    <p:anim calcmode="lin" valueType="num">
                                      <p:cBhvr>
                                        <p:cTn id="583" dur="100" fill="hold"/>
                                        <p:tgtEl>
                                          <p:spTgt spid="109"/>
                                        </p:tgtEl>
                                        <p:attrNameLst>
                                          <p:attrName>ppt_y</p:attrName>
                                        </p:attrNameLst>
                                      </p:cBhvr>
                                      <p:tavLst>
                                        <p:tav tm="0">
                                          <p:val>
                                            <p:strVal val="#ppt_y+.1"/>
                                          </p:val>
                                        </p:tav>
                                        <p:tav tm="100000">
                                          <p:val>
                                            <p:strVal val="#ppt_y"/>
                                          </p:val>
                                        </p:tav>
                                      </p:tavLst>
                                    </p:anim>
                                  </p:childTnLst>
                                </p:cTn>
                              </p:par>
                            </p:childTnLst>
                          </p:cTn>
                        </p:par>
                        <p:par>
                          <p:cTn id="584" fill="hold">
                            <p:stCondLst>
                              <p:cond delay="16700"/>
                            </p:stCondLst>
                            <p:childTnLst>
                              <p:par>
                                <p:cTn id="585" presetID="42" presetClass="entr" presetSubtype="0" fill="hold" grpId="0" nodeType="afterEffect">
                                  <p:stCondLst>
                                    <p:cond delay="0"/>
                                  </p:stCondLst>
                                  <p:childTnLst>
                                    <p:set>
                                      <p:cBhvr>
                                        <p:cTn id="586" dur="1" fill="hold">
                                          <p:stCondLst>
                                            <p:cond delay="0"/>
                                          </p:stCondLst>
                                        </p:cTn>
                                        <p:tgtEl>
                                          <p:spTgt spid="110"/>
                                        </p:tgtEl>
                                        <p:attrNameLst>
                                          <p:attrName>style.visibility</p:attrName>
                                        </p:attrNameLst>
                                      </p:cBhvr>
                                      <p:to>
                                        <p:strVal val="visible"/>
                                      </p:to>
                                    </p:set>
                                    <p:animEffect transition="in" filter="fade">
                                      <p:cBhvr>
                                        <p:cTn id="587" dur="100"/>
                                        <p:tgtEl>
                                          <p:spTgt spid="110"/>
                                        </p:tgtEl>
                                      </p:cBhvr>
                                    </p:animEffect>
                                    <p:anim calcmode="lin" valueType="num">
                                      <p:cBhvr>
                                        <p:cTn id="588" dur="100" fill="hold"/>
                                        <p:tgtEl>
                                          <p:spTgt spid="110"/>
                                        </p:tgtEl>
                                        <p:attrNameLst>
                                          <p:attrName>ppt_x</p:attrName>
                                        </p:attrNameLst>
                                      </p:cBhvr>
                                      <p:tavLst>
                                        <p:tav tm="0">
                                          <p:val>
                                            <p:strVal val="#ppt_x"/>
                                          </p:val>
                                        </p:tav>
                                        <p:tav tm="100000">
                                          <p:val>
                                            <p:strVal val="#ppt_x"/>
                                          </p:val>
                                        </p:tav>
                                      </p:tavLst>
                                    </p:anim>
                                    <p:anim calcmode="lin" valueType="num">
                                      <p:cBhvr>
                                        <p:cTn id="589" dur="100" fill="hold"/>
                                        <p:tgtEl>
                                          <p:spTgt spid="110"/>
                                        </p:tgtEl>
                                        <p:attrNameLst>
                                          <p:attrName>ppt_y</p:attrName>
                                        </p:attrNameLst>
                                      </p:cBhvr>
                                      <p:tavLst>
                                        <p:tav tm="0">
                                          <p:val>
                                            <p:strVal val="#ppt_y+.1"/>
                                          </p:val>
                                        </p:tav>
                                        <p:tav tm="100000">
                                          <p:val>
                                            <p:strVal val="#ppt_y"/>
                                          </p:val>
                                        </p:tav>
                                      </p:tavLst>
                                    </p:anim>
                                  </p:childTnLst>
                                </p:cTn>
                              </p:par>
                            </p:childTnLst>
                          </p:cTn>
                        </p:par>
                        <p:par>
                          <p:cTn id="590" fill="hold">
                            <p:stCondLst>
                              <p:cond delay="16800"/>
                            </p:stCondLst>
                            <p:childTnLst>
                              <p:par>
                                <p:cTn id="591" presetID="42" presetClass="entr" presetSubtype="0" fill="hold" grpId="0" nodeType="afterEffect">
                                  <p:stCondLst>
                                    <p:cond delay="0"/>
                                  </p:stCondLst>
                                  <p:childTnLst>
                                    <p:set>
                                      <p:cBhvr>
                                        <p:cTn id="592" dur="1" fill="hold">
                                          <p:stCondLst>
                                            <p:cond delay="0"/>
                                          </p:stCondLst>
                                        </p:cTn>
                                        <p:tgtEl>
                                          <p:spTgt spid="111"/>
                                        </p:tgtEl>
                                        <p:attrNameLst>
                                          <p:attrName>style.visibility</p:attrName>
                                        </p:attrNameLst>
                                      </p:cBhvr>
                                      <p:to>
                                        <p:strVal val="visible"/>
                                      </p:to>
                                    </p:set>
                                    <p:animEffect transition="in" filter="fade">
                                      <p:cBhvr>
                                        <p:cTn id="593" dur="100"/>
                                        <p:tgtEl>
                                          <p:spTgt spid="111"/>
                                        </p:tgtEl>
                                      </p:cBhvr>
                                    </p:animEffect>
                                    <p:anim calcmode="lin" valueType="num">
                                      <p:cBhvr>
                                        <p:cTn id="594" dur="100" fill="hold"/>
                                        <p:tgtEl>
                                          <p:spTgt spid="111"/>
                                        </p:tgtEl>
                                        <p:attrNameLst>
                                          <p:attrName>ppt_x</p:attrName>
                                        </p:attrNameLst>
                                      </p:cBhvr>
                                      <p:tavLst>
                                        <p:tav tm="0">
                                          <p:val>
                                            <p:strVal val="#ppt_x"/>
                                          </p:val>
                                        </p:tav>
                                        <p:tav tm="100000">
                                          <p:val>
                                            <p:strVal val="#ppt_x"/>
                                          </p:val>
                                        </p:tav>
                                      </p:tavLst>
                                    </p:anim>
                                    <p:anim calcmode="lin" valueType="num">
                                      <p:cBhvr>
                                        <p:cTn id="595" dur="100" fill="hold"/>
                                        <p:tgtEl>
                                          <p:spTgt spid="111"/>
                                        </p:tgtEl>
                                        <p:attrNameLst>
                                          <p:attrName>ppt_y</p:attrName>
                                        </p:attrNameLst>
                                      </p:cBhvr>
                                      <p:tavLst>
                                        <p:tav tm="0">
                                          <p:val>
                                            <p:strVal val="#ppt_y+.1"/>
                                          </p:val>
                                        </p:tav>
                                        <p:tav tm="100000">
                                          <p:val>
                                            <p:strVal val="#ppt_y"/>
                                          </p:val>
                                        </p:tav>
                                      </p:tavLst>
                                    </p:anim>
                                  </p:childTnLst>
                                </p:cTn>
                              </p:par>
                            </p:childTnLst>
                          </p:cTn>
                        </p:par>
                        <p:par>
                          <p:cTn id="596" fill="hold">
                            <p:stCondLst>
                              <p:cond delay="16900"/>
                            </p:stCondLst>
                            <p:childTnLst>
                              <p:par>
                                <p:cTn id="597" presetID="42" presetClass="entr" presetSubtype="0" fill="hold" grpId="0" nodeType="afterEffect">
                                  <p:stCondLst>
                                    <p:cond delay="0"/>
                                  </p:stCondLst>
                                  <p:childTnLst>
                                    <p:set>
                                      <p:cBhvr>
                                        <p:cTn id="598" dur="1" fill="hold">
                                          <p:stCondLst>
                                            <p:cond delay="0"/>
                                          </p:stCondLst>
                                        </p:cTn>
                                        <p:tgtEl>
                                          <p:spTgt spid="112"/>
                                        </p:tgtEl>
                                        <p:attrNameLst>
                                          <p:attrName>style.visibility</p:attrName>
                                        </p:attrNameLst>
                                      </p:cBhvr>
                                      <p:to>
                                        <p:strVal val="visible"/>
                                      </p:to>
                                    </p:set>
                                    <p:animEffect transition="in" filter="fade">
                                      <p:cBhvr>
                                        <p:cTn id="599" dur="100"/>
                                        <p:tgtEl>
                                          <p:spTgt spid="112"/>
                                        </p:tgtEl>
                                      </p:cBhvr>
                                    </p:animEffect>
                                    <p:anim calcmode="lin" valueType="num">
                                      <p:cBhvr>
                                        <p:cTn id="600" dur="100" fill="hold"/>
                                        <p:tgtEl>
                                          <p:spTgt spid="112"/>
                                        </p:tgtEl>
                                        <p:attrNameLst>
                                          <p:attrName>ppt_x</p:attrName>
                                        </p:attrNameLst>
                                      </p:cBhvr>
                                      <p:tavLst>
                                        <p:tav tm="0">
                                          <p:val>
                                            <p:strVal val="#ppt_x"/>
                                          </p:val>
                                        </p:tav>
                                        <p:tav tm="100000">
                                          <p:val>
                                            <p:strVal val="#ppt_x"/>
                                          </p:val>
                                        </p:tav>
                                      </p:tavLst>
                                    </p:anim>
                                    <p:anim calcmode="lin" valueType="num">
                                      <p:cBhvr>
                                        <p:cTn id="601" dur="100" fill="hold"/>
                                        <p:tgtEl>
                                          <p:spTgt spid="112"/>
                                        </p:tgtEl>
                                        <p:attrNameLst>
                                          <p:attrName>ppt_y</p:attrName>
                                        </p:attrNameLst>
                                      </p:cBhvr>
                                      <p:tavLst>
                                        <p:tav tm="0">
                                          <p:val>
                                            <p:strVal val="#ppt_y+.1"/>
                                          </p:val>
                                        </p:tav>
                                        <p:tav tm="100000">
                                          <p:val>
                                            <p:strVal val="#ppt_y"/>
                                          </p:val>
                                        </p:tav>
                                      </p:tavLst>
                                    </p:anim>
                                  </p:childTnLst>
                                </p:cTn>
                              </p:par>
                            </p:childTnLst>
                          </p:cTn>
                        </p:par>
                        <p:par>
                          <p:cTn id="602" fill="hold">
                            <p:stCondLst>
                              <p:cond delay="17000"/>
                            </p:stCondLst>
                            <p:childTnLst>
                              <p:par>
                                <p:cTn id="603" presetID="42" presetClass="entr" presetSubtype="0" fill="hold" grpId="0" nodeType="afterEffect">
                                  <p:stCondLst>
                                    <p:cond delay="0"/>
                                  </p:stCondLst>
                                  <p:childTnLst>
                                    <p:set>
                                      <p:cBhvr>
                                        <p:cTn id="604" dur="1" fill="hold">
                                          <p:stCondLst>
                                            <p:cond delay="0"/>
                                          </p:stCondLst>
                                        </p:cTn>
                                        <p:tgtEl>
                                          <p:spTgt spid="113"/>
                                        </p:tgtEl>
                                        <p:attrNameLst>
                                          <p:attrName>style.visibility</p:attrName>
                                        </p:attrNameLst>
                                      </p:cBhvr>
                                      <p:to>
                                        <p:strVal val="visible"/>
                                      </p:to>
                                    </p:set>
                                    <p:animEffect transition="in" filter="fade">
                                      <p:cBhvr>
                                        <p:cTn id="605" dur="100"/>
                                        <p:tgtEl>
                                          <p:spTgt spid="113"/>
                                        </p:tgtEl>
                                      </p:cBhvr>
                                    </p:animEffect>
                                    <p:anim calcmode="lin" valueType="num">
                                      <p:cBhvr>
                                        <p:cTn id="606" dur="100" fill="hold"/>
                                        <p:tgtEl>
                                          <p:spTgt spid="113"/>
                                        </p:tgtEl>
                                        <p:attrNameLst>
                                          <p:attrName>ppt_x</p:attrName>
                                        </p:attrNameLst>
                                      </p:cBhvr>
                                      <p:tavLst>
                                        <p:tav tm="0">
                                          <p:val>
                                            <p:strVal val="#ppt_x"/>
                                          </p:val>
                                        </p:tav>
                                        <p:tav tm="100000">
                                          <p:val>
                                            <p:strVal val="#ppt_x"/>
                                          </p:val>
                                        </p:tav>
                                      </p:tavLst>
                                    </p:anim>
                                    <p:anim calcmode="lin" valueType="num">
                                      <p:cBhvr>
                                        <p:cTn id="607" dur="100" fill="hold"/>
                                        <p:tgtEl>
                                          <p:spTgt spid="113"/>
                                        </p:tgtEl>
                                        <p:attrNameLst>
                                          <p:attrName>ppt_y</p:attrName>
                                        </p:attrNameLst>
                                      </p:cBhvr>
                                      <p:tavLst>
                                        <p:tav tm="0">
                                          <p:val>
                                            <p:strVal val="#ppt_y+.1"/>
                                          </p:val>
                                        </p:tav>
                                        <p:tav tm="100000">
                                          <p:val>
                                            <p:strVal val="#ppt_y"/>
                                          </p:val>
                                        </p:tav>
                                      </p:tavLst>
                                    </p:anim>
                                  </p:childTnLst>
                                </p:cTn>
                              </p:par>
                            </p:childTnLst>
                          </p:cTn>
                        </p:par>
                        <p:par>
                          <p:cTn id="608" fill="hold">
                            <p:stCondLst>
                              <p:cond delay="17100"/>
                            </p:stCondLst>
                            <p:childTnLst>
                              <p:par>
                                <p:cTn id="609" presetID="42" presetClass="entr" presetSubtype="0" fill="hold" grpId="0" nodeType="afterEffect">
                                  <p:stCondLst>
                                    <p:cond delay="0"/>
                                  </p:stCondLst>
                                  <p:childTnLst>
                                    <p:set>
                                      <p:cBhvr>
                                        <p:cTn id="610" dur="1" fill="hold">
                                          <p:stCondLst>
                                            <p:cond delay="0"/>
                                          </p:stCondLst>
                                        </p:cTn>
                                        <p:tgtEl>
                                          <p:spTgt spid="114"/>
                                        </p:tgtEl>
                                        <p:attrNameLst>
                                          <p:attrName>style.visibility</p:attrName>
                                        </p:attrNameLst>
                                      </p:cBhvr>
                                      <p:to>
                                        <p:strVal val="visible"/>
                                      </p:to>
                                    </p:set>
                                    <p:animEffect transition="in" filter="fade">
                                      <p:cBhvr>
                                        <p:cTn id="611" dur="100"/>
                                        <p:tgtEl>
                                          <p:spTgt spid="114"/>
                                        </p:tgtEl>
                                      </p:cBhvr>
                                    </p:animEffect>
                                    <p:anim calcmode="lin" valueType="num">
                                      <p:cBhvr>
                                        <p:cTn id="612" dur="100" fill="hold"/>
                                        <p:tgtEl>
                                          <p:spTgt spid="114"/>
                                        </p:tgtEl>
                                        <p:attrNameLst>
                                          <p:attrName>ppt_x</p:attrName>
                                        </p:attrNameLst>
                                      </p:cBhvr>
                                      <p:tavLst>
                                        <p:tav tm="0">
                                          <p:val>
                                            <p:strVal val="#ppt_x"/>
                                          </p:val>
                                        </p:tav>
                                        <p:tav tm="100000">
                                          <p:val>
                                            <p:strVal val="#ppt_x"/>
                                          </p:val>
                                        </p:tav>
                                      </p:tavLst>
                                    </p:anim>
                                    <p:anim calcmode="lin" valueType="num">
                                      <p:cBhvr>
                                        <p:cTn id="613" dur="100" fill="hold"/>
                                        <p:tgtEl>
                                          <p:spTgt spid="114"/>
                                        </p:tgtEl>
                                        <p:attrNameLst>
                                          <p:attrName>ppt_y</p:attrName>
                                        </p:attrNameLst>
                                      </p:cBhvr>
                                      <p:tavLst>
                                        <p:tav tm="0">
                                          <p:val>
                                            <p:strVal val="#ppt_y+.1"/>
                                          </p:val>
                                        </p:tav>
                                        <p:tav tm="100000">
                                          <p:val>
                                            <p:strVal val="#ppt_y"/>
                                          </p:val>
                                        </p:tav>
                                      </p:tavLst>
                                    </p:anim>
                                  </p:childTnLst>
                                </p:cTn>
                              </p:par>
                            </p:childTnLst>
                          </p:cTn>
                        </p:par>
                        <p:par>
                          <p:cTn id="614" fill="hold">
                            <p:stCondLst>
                              <p:cond delay="17200"/>
                            </p:stCondLst>
                            <p:childTnLst>
                              <p:par>
                                <p:cTn id="615" presetID="42" presetClass="entr" presetSubtype="0" fill="hold" grpId="0" nodeType="afterEffect">
                                  <p:stCondLst>
                                    <p:cond delay="0"/>
                                  </p:stCondLst>
                                  <p:childTnLst>
                                    <p:set>
                                      <p:cBhvr>
                                        <p:cTn id="616" dur="1" fill="hold">
                                          <p:stCondLst>
                                            <p:cond delay="0"/>
                                          </p:stCondLst>
                                        </p:cTn>
                                        <p:tgtEl>
                                          <p:spTgt spid="115"/>
                                        </p:tgtEl>
                                        <p:attrNameLst>
                                          <p:attrName>style.visibility</p:attrName>
                                        </p:attrNameLst>
                                      </p:cBhvr>
                                      <p:to>
                                        <p:strVal val="visible"/>
                                      </p:to>
                                    </p:set>
                                    <p:animEffect transition="in" filter="fade">
                                      <p:cBhvr>
                                        <p:cTn id="617" dur="100"/>
                                        <p:tgtEl>
                                          <p:spTgt spid="115"/>
                                        </p:tgtEl>
                                      </p:cBhvr>
                                    </p:animEffect>
                                    <p:anim calcmode="lin" valueType="num">
                                      <p:cBhvr>
                                        <p:cTn id="618" dur="100" fill="hold"/>
                                        <p:tgtEl>
                                          <p:spTgt spid="115"/>
                                        </p:tgtEl>
                                        <p:attrNameLst>
                                          <p:attrName>ppt_x</p:attrName>
                                        </p:attrNameLst>
                                      </p:cBhvr>
                                      <p:tavLst>
                                        <p:tav tm="0">
                                          <p:val>
                                            <p:strVal val="#ppt_x"/>
                                          </p:val>
                                        </p:tav>
                                        <p:tav tm="100000">
                                          <p:val>
                                            <p:strVal val="#ppt_x"/>
                                          </p:val>
                                        </p:tav>
                                      </p:tavLst>
                                    </p:anim>
                                    <p:anim calcmode="lin" valueType="num">
                                      <p:cBhvr>
                                        <p:cTn id="619" dur="100" fill="hold"/>
                                        <p:tgtEl>
                                          <p:spTgt spid="115"/>
                                        </p:tgtEl>
                                        <p:attrNameLst>
                                          <p:attrName>ppt_y</p:attrName>
                                        </p:attrNameLst>
                                      </p:cBhvr>
                                      <p:tavLst>
                                        <p:tav tm="0">
                                          <p:val>
                                            <p:strVal val="#ppt_y+.1"/>
                                          </p:val>
                                        </p:tav>
                                        <p:tav tm="100000">
                                          <p:val>
                                            <p:strVal val="#ppt_y"/>
                                          </p:val>
                                        </p:tav>
                                      </p:tavLst>
                                    </p:anim>
                                  </p:childTnLst>
                                </p:cTn>
                              </p:par>
                            </p:childTnLst>
                          </p:cTn>
                        </p:par>
                        <p:par>
                          <p:cTn id="620" fill="hold">
                            <p:stCondLst>
                              <p:cond delay="17300"/>
                            </p:stCondLst>
                            <p:childTnLst>
                              <p:par>
                                <p:cTn id="621" presetID="42" presetClass="entr" presetSubtype="0" fill="hold" grpId="0" nodeType="afterEffect">
                                  <p:stCondLst>
                                    <p:cond delay="0"/>
                                  </p:stCondLst>
                                  <p:childTnLst>
                                    <p:set>
                                      <p:cBhvr>
                                        <p:cTn id="622" dur="1" fill="hold">
                                          <p:stCondLst>
                                            <p:cond delay="0"/>
                                          </p:stCondLst>
                                        </p:cTn>
                                        <p:tgtEl>
                                          <p:spTgt spid="116"/>
                                        </p:tgtEl>
                                        <p:attrNameLst>
                                          <p:attrName>style.visibility</p:attrName>
                                        </p:attrNameLst>
                                      </p:cBhvr>
                                      <p:to>
                                        <p:strVal val="visible"/>
                                      </p:to>
                                    </p:set>
                                    <p:animEffect transition="in" filter="fade">
                                      <p:cBhvr>
                                        <p:cTn id="623" dur="100"/>
                                        <p:tgtEl>
                                          <p:spTgt spid="116"/>
                                        </p:tgtEl>
                                      </p:cBhvr>
                                    </p:animEffect>
                                    <p:anim calcmode="lin" valueType="num">
                                      <p:cBhvr>
                                        <p:cTn id="624" dur="100" fill="hold"/>
                                        <p:tgtEl>
                                          <p:spTgt spid="116"/>
                                        </p:tgtEl>
                                        <p:attrNameLst>
                                          <p:attrName>ppt_x</p:attrName>
                                        </p:attrNameLst>
                                      </p:cBhvr>
                                      <p:tavLst>
                                        <p:tav tm="0">
                                          <p:val>
                                            <p:strVal val="#ppt_x"/>
                                          </p:val>
                                        </p:tav>
                                        <p:tav tm="100000">
                                          <p:val>
                                            <p:strVal val="#ppt_x"/>
                                          </p:val>
                                        </p:tav>
                                      </p:tavLst>
                                    </p:anim>
                                    <p:anim calcmode="lin" valueType="num">
                                      <p:cBhvr>
                                        <p:cTn id="625" dur="100" fill="hold"/>
                                        <p:tgtEl>
                                          <p:spTgt spid="116"/>
                                        </p:tgtEl>
                                        <p:attrNameLst>
                                          <p:attrName>ppt_y</p:attrName>
                                        </p:attrNameLst>
                                      </p:cBhvr>
                                      <p:tavLst>
                                        <p:tav tm="0">
                                          <p:val>
                                            <p:strVal val="#ppt_y+.1"/>
                                          </p:val>
                                        </p:tav>
                                        <p:tav tm="100000">
                                          <p:val>
                                            <p:strVal val="#ppt_y"/>
                                          </p:val>
                                        </p:tav>
                                      </p:tavLst>
                                    </p:anim>
                                  </p:childTnLst>
                                </p:cTn>
                              </p:par>
                            </p:childTnLst>
                          </p:cTn>
                        </p:par>
                        <p:par>
                          <p:cTn id="626" fill="hold">
                            <p:stCondLst>
                              <p:cond delay="17400"/>
                            </p:stCondLst>
                            <p:childTnLst>
                              <p:par>
                                <p:cTn id="627" presetID="42" presetClass="entr" presetSubtype="0" fill="hold" grpId="0" nodeType="afterEffect">
                                  <p:stCondLst>
                                    <p:cond delay="0"/>
                                  </p:stCondLst>
                                  <p:childTnLst>
                                    <p:set>
                                      <p:cBhvr>
                                        <p:cTn id="628" dur="1" fill="hold">
                                          <p:stCondLst>
                                            <p:cond delay="0"/>
                                          </p:stCondLst>
                                        </p:cTn>
                                        <p:tgtEl>
                                          <p:spTgt spid="117"/>
                                        </p:tgtEl>
                                        <p:attrNameLst>
                                          <p:attrName>style.visibility</p:attrName>
                                        </p:attrNameLst>
                                      </p:cBhvr>
                                      <p:to>
                                        <p:strVal val="visible"/>
                                      </p:to>
                                    </p:set>
                                    <p:animEffect transition="in" filter="fade">
                                      <p:cBhvr>
                                        <p:cTn id="629" dur="100"/>
                                        <p:tgtEl>
                                          <p:spTgt spid="117"/>
                                        </p:tgtEl>
                                      </p:cBhvr>
                                    </p:animEffect>
                                    <p:anim calcmode="lin" valueType="num">
                                      <p:cBhvr>
                                        <p:cTn id="630" dur="100" fill="hold"/>
                                        <p:tgtEl>
                                          <p:spTgt spid="117"/>
                                        </p:tgtEl>
                                        <p:attrNameLst>
                                          <p:attrName>ppt_x</p:attrName>
                                        </p:attrNameLst>
                                      </p:cBhvr>
                                      <p:tavLst>
                                        <p:tav tm="0">
                                          <p:val>
                                            <p:strVal val="#ppt_x"/>
                                          </p:val>
                                        </p:tav>
                                        <p:tav tm="100000">
                                          <p:val>
                                            <p:strVal val="#ppt_x"/>
                                          </p:val>
                                        </p:tav>
                                      </p:tavLst>
                                    </p:anim>
                                    <p:anim calcmode="lin" valueType="num">
                                      <p:cBhvr>
                                        <p:cTn id="631" dur="100" fill="hold"/>
                                        <p:tgtEl>
                                          <p:spTgt spid="117"/>
                                        </p:tgtEl>
                                        <p:attrNameLst>
                                          <p:attrName>ppt_y</p:attrName>
                                        </p:attrNameLst>
                                      </p:cBhvr>
                                      <p:tavLst>
                                        <p:tav tm="0">
                                          <p:val>
                                            <p:strVal val="#ppt_y+.1"/>
                                          </p:val>
                                        </p:tav>
                                        <p:tav tm="100000">
                                          <p:val>
                                            <p:strVal val="#ppt_y"/>
                                          </p:val>
                                        </p:tav>
                                      </p:tavLst>
                                    </p:anim>
                                  </p:childTnLst>
                                </p:cTn>
                              </p:par>
                            </p:childTnLst>
                          </p:cTn>
                        </p:par>
                        <p:par>
                          <p:cTn id="632" fill="hold">
                            <p:stCondLst>
                              <p:cond delay="17500"/>
                            </p:stCondLst>
                            <p:childTnLst>
                              <p:par>
                                <p:cTn id="633" presetID="42" presetClass="entr" presetSubtype="0" fill="hold" grpId="0" nodeType="afterEffect">
                                  <p:stCondLst>
                                    <p:cond delay="0"/>
                                  </p:stCondLst>
                                  <p:childTnLst>
                                    <p:set>
                                      <p:cBhvr>
                                        <p:cTn id="634" dur="1" fill="hold">
                                          <p:stCondLst>
                                            <p:cond delay="0"/>
                                          </p:stCondLst>
                                        </p:cTn>
                                        <p:tgtEl>
                                          <p:spTgt spid="98"/>
                                        </p:tgtEl>
                                        <p:attrNameLst>
                                          <p:attrName>style.visibility</p:attrName>
                                        </p:attrNameLst>
                                      </p:cBhvr>
                                      <p:to>
                                        <p:strVal val="visible"/>
                                      </p:to>
                                    </p:set>
                                    <p:animEffect transition="in" filter="fade">
                                      <p:cBhvr>
                                        <p:cTn id="635" dur="100"/>
                                        <p:tgtEl>
                                          <p:spTgt spid="98"/>
                                        </p:tgtEl>
                                      </p:cBhvr>
                                    </p:animEffect>
                                    <p:anim calcmode="lin" valueType="num">
                                      <p:cBhvr>
                                        <p:cTn id="636" dur="100" fill="hold"/>
                                        <p:tgtEl>
                                          <p:spTgt spid="98"/>
                                        </p:tgtEl>
                                        <p:attrNameLst>
                                          <p:attrName>ppt_x</p:attrName>
                                        </p:attrNameLst>
                                      </p:cBhvr>
                                      <p:tavLst>
                                        <p:tav tm="0">
                                          <p:val>
                                            <p:strVal val="#ppt_x"/>
                                          </p:val>
                                        </p:tav>
                                        <p:tav tm="100000">
                                          <p:val>
                                            <p:strVal val="#ppt_x"/>
                                          </p:val>
                                        </p:tav>
                                      </p:tavLst>
                                    </p:anim>
                                    <p:anim calcmode="lin" valueType="num">
                                      <p:cBhvr>
                                        <p:cTn id="637" dur="100" fill="hold"/>
                                        <p:tgtEl>
                                          <p:spTgt spid="98"/>
                                        </p:tgtEl>
                                        <p:attrNameLst>
                                          <p:attrName>ppt_y</p:attrName>
                                        </p:attrNameLst>
                                      </p:cBhvr>
                                      <p:tavLst>
                                        <p:tav tm="0">
                                          <p:val>
                                            <p:strVal val="#ppt_y+.1"/>
                                          </p:val>
                                        </p:tav>
                                        <p:tav tm="100000">
                                          <p:val>
                                            <p:strVal val="#ppt_y"/>
                                          </p:val>
                                        </p:tav>
                                      </p:tavLst>
                                    </p:anim>
                                  </p:childTnLst>
                                </p:cTn>
                              </p:par>
                            </p:childTnLst>
                          </p:cTn>
                        </p:par>
                        <p:par>
                          <p:cTn id="638" fill="hold">
                            <p:stCondLst>
                              <p:cond delay="17600"/>
                            </p:stCondLst>
                            <p:childTnLst>
                              <p:par>
                                <p:cTn id="639" presetID="42" presetClass="entr" presetSubtype="0" fill="hold" grpId="0" nodeType="afterEffect">
                                  <p:stCondLst>
                                    <p:cond delay="0"/>
                                  </p:stCondLst>
                                  <p:childTnLst>
                                    <p:set>
                                      <p:cBhvr>
                                        <p:cTn id="640" dur="1" fill="hold">
                                          <p:stCondLst>
                                            <p:cond delay="0"/>
                                          </p:stCondLst>
                                        </p:cTn>
                                        <p:tgtEl>
                                          <p:spTgt spid="99"/>
                                        </p:tgtEl>
                                        <p:attrNameLst>
                                          <p:attrName>style.visibility</p:attrName>
                                        </p:attrNameLst>
                                      </p:cBhvr>
                                      <p:to>
                                        <p:strVal val="visible"/>
                                      </p:to>
                                    </p:set>
                                    <p:animEffect transition="in" filter="fade">
                                      <p:cBhvr>
                                        <p:cTn id="641" dur="100"/>
                                        <p:tgtEl>
                                          <p:spTgt spid="99"/>
                                        </p:tgtEl>
                                      </p:cBhvr>
                                    </p:animEffect>
                                    <p:anim calcmode="lin" valueType="num">
                                      <p:cBhvr>
                                        <p:cTn id="642" dur="100" fill="hold"/>
                                        <p:tgtEl>
                                          <p:spTgt spid="99"/>
                                        </p:tgtEl>
                                        <p:attrNameLst>
                                          <p:attrName>ppt_x</p:attrName>
                                        </p:attrNameLst>
                                      </p:cBhvr>
                                      <p:tavLst>
                                        <p:tav tm="0">
                                          <p:val>
                                            <p:strVal val="#ppt_x"/>
                                          </p:val>
                                        </p:tav>
                                        <p:tav tm="100000">
                                          <p:val>
                                            <p:strVal val="#ppt_x"/>
                                          </p:val>
                                        </p:tav>
                                      </p:tavLst>
                                    </p:anim>
                                    <p:anim calcmode="lin" valueType="num">
                                      <p:cBhvr>
                                        <p:cTn id="643" dur="100" fill="hold"/>
                                        <p:tgtEl>
                                          <p:spTgt spid="99"/>
                                        </p:tgtEl>
                                        <p:attrNameLst>
                                          <p:attrName>ppt_y</p:attrName>
                                        </p:attrNameLst>
                                      </p:cBhvr>
                                      <p:tavLst>
                                        <p:tav tm="0">
                                          <p:val>
                                            <p:strVal val="#ppt_y+.1"/>
                                          </p:val>
                                        </p:tav>
                                        <p:tav tm="100000">
                                          <p:val>
                                            <p:strVal val="#ppt_y"/>
                                          </p:val>
                                        </p:tav>
                                      </p:tavLst>
                                    </p:anim>
                                  </p:childTnLst>
                                </p:cTn>
                              </p:par>
                            </p:childTnLst>
                          </p:cTn>
                        </p:par>
                        <p:par>
                          <p:cTn id="644" fill="hold">
                            <p:stCondLst>
                              <p:cond delay="17700"/>
                            </p:stCondLst>
                            <p:childTnLst>
                              <p:par>
                                <p:cTn id="645" presetID="42" presetClass="entr" presetSubtype="0" fill="hold" grpId="0" nodeType="afterEffect">
                                  <p:stCondLst>
                                    <p:cond delay="0"/>
                                  </p:stCondLst>
                                  <p:childTnLst>
                                    <p:set>
                                      <p:cBhvr>
                                        <p:cTn id="646" dur="1" fill="hold">
                                          <p:stCondLst>
                                            <p:cond delay="0"/>
                                          </p:stCondLst>
                                        </p:cTn>
                                        <p:tgtEl>
                                          <p:spTgt spid="100"/>
                                        </p:tgtEl>
                                        <p:attrNameLst>
                                          <p:attrName>style.visibility</p:attrName>
                                        </p:attrNameLst>
                                      </p:cBhvr>
                                      <p:to>
                                        <p:strVal val="visible"/>
                                      </p:to>
                                    </p:set>
                                    <p:animEffect transition="in" filter="fade">
                                      <p:cBhvr>
                                        <p:cTn id="647" dur="100"/>
                                        <p:tgtEl>
                                          <p:spTgt spid="100"/>
                                        </p:tgtEl>
                                      </p:cBhvr>
                                    </p:animEffect>
                                    <p:anim calcmode="lin" valueType="num">
                                      <p:cBhvr>
                                        <p:cTn id="648" dur="100" fill="hold"/>
                                        <p:tgtEl>
                                          <p:spTgt spid="100"/>
                                        </p:tgtEl>
                                        <p:attrNameLst>
                                          <p:attrName>ppt_x</p:attrName>
                                        </p:attrNameLst>
                                      </p:cBhvr>
                                      <p:tavLst>
                                        <p:tav tm="0">
                                          <p:val>
                                            <p:strVal val="#ppt_x"/>
                                          </p:val>
                                        </p:tav>
                                        <p:tav tm="100000">
                                          <p:val>
                                            <p:strVal val="#ppt_x"/>
                                          </p:val>
                                        </p:tav>
                                      </p:tavLst>
                                    </p:anim>
                                    <p:anim calcmode="lin" valueType="num">
                                      <p:cBhvr>
                                        <p:cTn id="649" dur="100" fill="hold"/>
                                        <p:tgtEl>
                                          <p:spTgt spid="100"/>
                                        </p:tgtEl>
                                        <p:attrNameLst>
                                          <p:attrName>ppt_y</p:attrName>
                                        </p:attrNameLst>
                                      </p:cBhvr>
                                      <p:tavLst>
                                        <p:tav tm="0">
                                          <p:val>
                                            <p:strVal val="#ppt_y+.1"/>
                                          </p:val>
                                        </p:tav>
                                        <p:tav tm="100000">
                                          <p:val>
                                            <p:strVal val="#ppt_y"/>
                                          </p:val>
                                        </p:tav>
                                      </p:tavLst>
                                    </p:anim>
                                  </p:childTnLst>
                                </p:cTn>
                              </p:par>
                            </p:childTnLst>
                          </p:cTn>
                        </p:par>
                        <p:par>
                          <p:cTn id="650" fill="hold">
                            <p:stCondLst>
                              <p:cond delay="17800"/>
                            </p:stCondLst>
                            <p:childTnLst>
                              <p:par>
                                <p:cTn id="651" presetID="42" presetClass="entr" presetSubtype="0" fill="hold" grpId="0" nodeType="afterEffect">
                                  <p:stCondLst>
                                    <p:cond delay="0"/>
                                  </p:stCondLst>
                                  <p:childTnLst>
                                    <p:set>
                                      <p:cBhvr>
                                        <p:cTn id="652" dur="1" fill="hold">
                                          <p:stCondLst>
                                            <p:cond delay="0"/>
                                          </p:stCondLst>
                                        </p:cTn>
                                        <p:tgtEl>
                                          <p:spTgt spid="101"/>
                                        </p:tgtEl>
                                        <p:attrNameLst>
                                          <p:attrName>style.visibility</p:attrName>
                                        </p:attrNameLst>
                                      </p:cBhvr>
                                      <p:to>
                                        <p:strVal val="visible"/>
                                      </p:to>
                                    </p:set>
                                    <p:animEffect transition="in" filter="fade">
                                      <p:cBhvr>
                                        <p:cTn id="653" dur="100"/>
                                        <p:tgtEl>
                                          <p:spTgt spid="101"/>
                                        </p:tgtEl>
                                      </p:cBhvr>
                                    </p:animEffect>
                                    <p:anim calcmode="lin" valueType="num">
                                      <p:cBhvr>
                                        <p:cTn id="654" dur="100" fill="hold"/>
                                        <p:tgtEl>
                                          <p:spTgt spid="101"/>
                                        </p:tgtEl>
                                        <p:attrNameLst>
                                          <p:attrName>ppt_x</p:attrName>
                                        </p:attrNameLst>
                                      </p:cBhvr>
                                      <p:tavLst>
                                        <p:tav tm="0">
                                          <p:val>
                                            <p:strVal val="#ppt_x"/>
                                          </p:val>
                                        </p:tav>
                                        <p:tav tm="100000">
                                          <p:val>
                                            <p:strVal val="#ppt_x"/>
                                          </p:val>
                                        </p:tav>
                                      </p:tavLst>
                                    </p:anim>
                                    <p:anim calcmode="lin" valueType="num">
                                      <p:cBhvr>
                                        <p:cTn id="655" dur="100" fill="hold"/>
                                        <p:tgtEl>
                                          <p:spTgt spid="101"/>
                                        </p:tgtEl>
                                        <p:attrNameLst>
                                          <p:attrName>ppt_y</p:attrName>
                                        </p:attrNameLst>
                                      </p:cBhvr>
                                      <p:tavLst>
                                        <p:tav tm="0">
                                          <p:val>
                                            <p:strVal val="#ppt_y+.1"/>
                                          </p:val>
                                        </p:tav>
                                        <p:tav tm="100000">
                                          <p:val>
                                            <p:strVal val="#ppt_y"/>
                                          </p:val>
                                        </p:tav>
                                      </p:tavLst>
                                    </p:anim>
                                  </p:childTnLst>
                                </p:cTn>
                              </p:par>
                            </p:childTnLst>
                          </p:cTn>
                        </p:par>
                        <p:par>
                          <p:cTn id="656" fill="hold">
                            <p:stCondLst>
                              <p:cond delay="17900"/>
                            </p:stCondLst>
                            <p:childTnLst>
                              <p:par>
                                <p:cTn id="657" presetID="42" presetClass="entr" presetSubtype="0" fill="hold" grpId="0" nodeType="afterEffect">
                                  <p:stCondLst>
                                    <p:cond delay="0"/>
                                  </p:stCondLst>
                                  <p:childTnLst>
                                    <p:set>
                                      <p:cBhvr>
                                        <p:cTn id="658" dur="1" fill="hold">
                                          <p:stCondLst>
                                            <p:cond delay="0"/>
                                          </p:stCondLst>
                                        </p:cTn>
                                        <p:tgtEl>
                                          <p:spTgt spid="102"/>
                                        </p:tgtEl>
                                        <p:attrNameLst>
                                          <p:attrName>style.visibility</p:attrName>
                                        </p:attrNameLst>
                                      </p:cBhvr>
                                      <p:to>
                                        <p:strVal val="visible"/>
                                      </p:to>
                                    </p:set>
                                    <p:animEffect transition="in" filter="fade">
                                      <p:cBhvr>
                                        <p:cTn id="659" dur="100"/>
                                        <p:tgtEl>
                                          <p:spTgt spid="102"/>
                                        </p:tgtEl>
                                      </p:cBhvr>
                                    </p:animEffect>
                                    <p:anim calcmode="lin" valueType="num">
                                      <p:cBhvr>
                                        <p:cTn id="660" dur="100" fill="hold"/>
                                        <p:tgtEl>
                                          <p:spTgt spid="102"/>
                                        </p:tgtEl>
                                        <p:attrNameLst>
                                          <p:attrName>ppt_x</p:attrName>
                                        </p:attrNameLst>
                                      </p:cBhvr>
                                      <p:tavLst>
                                        <p:tav tm="0">
                                          <p:val>
                                            <p:strVal val="#ppt_x"/>
                                          </p:val>
                                        </p:tav>
                                        <p:tav tm="100000">
                                          <p:val>
                                            <p:strVal val="#ppt_x"/>
                                          </p:val>
                                        </p:tav>
                                      </p:tavLst>
                                    </p:anim>
                                    <p:anim calcmode="lin" valueType="num">
                                      <p:cBhvr>
                                        <p:cTn id="661" dur="100" fill="hold"/>
                                        <p:tgtEl>
                                          <p:spTgt spid="102"/>
                                        </p:tgtEl>
                                        <p:attrNameLst>
                                          <p:attrName>ppt_y</p:attrName>
                                        </p:attrNameLst>
                                      </p:cBhvr>
                                      <p:tavLst>
                                        <p:tav tm="0">
                                          <p:val>
                                            <p:strVal val="#ppt_y+.1"/>
                                          </p:val>
                                        </p:tav>
                                        <p:tav tm="100000">
                                          <p:val>
                                            <p:strVal val="#ppt_y"/>
                                          </p:val>
                                        </p:tav>
                                      </p:tavLst>
                                    </p:anim>
                                  </p:childTnLst>
                                </p:cTn>
                              </p:par>
                            </p:childTnLst>
                          </p:cTn>
                        </p:par>
                        <p:par>
                          <p:cTn id="662" fill="hold">
                            <p:stCondLst>
                              <p:cond delay="18000"/>
                            </p:stCondLst>
                            <p:childTnLst>
                              <p:par>
                                <p:cTn id="663" presetID="42" presetClass="entr" presetSubtype="0" fill="hold" grpId="0" nodeType="afterEffect">
                                  <p:stCondLst>
                                    <p:cond delay="0"/>
                                  </p:stCondLst>
                                  <p:childTnLst>
                                    <p:set>
                                      <p:cBhvr>
                                        <p:cTn id="664" dur="1" fill="hold">
                                          <p:stCondLst>
                                            <p:cond delay="0"/>
                                          </p:stCondLst>
                                        </p:cTn>
                                        <p:tgtEl>
                                          <p:spTgt spid="103"/>
                                        </p:tgtEl>
                                        <p:attrNameLst>
                                          <p:attrName>style.visibility</p:attrName>
                                        </p:attrNameLst>
                                      </p:cBhvr>
                                      <p:to>
                                        <p:strVal val="visible"/>
                                      </p:to>
                                    </p:set>
                                    <p:animEffect transition="in" filter="fade">
                                      <p:cBhvr>
                                        <p:cTn id="665" dur="100"/>
                                        <p:tgtEl>
                                          <p:spTgt spid="103"/>
                                        </p:tgtEl>
                                      </p:cBhvr>
                                    </p:animEffect>
                                    <p:anim calcmode="lin" valueType="num">
                                      <p:cBhvr>
                                        <p:cTn id="666" dur="100" fill="hold"/>
                                        <p:tgtEl>
                                          <p:spTgt spid="103"/>
                                        </p:tgtEl>
                                        <p:attrNameLst>
                                          <p:attrName>ppt_x</p:attrName>
                                        </p:attrNameLst>
                                      </p:cBhvr>
                                      <p:tavLst>
                                        <p:tav tm="0">
                                          <p:val>
                                            <p:strVal val="#ppt_x"/>
                                          </p:val>
                                        </p:tav>
                                        <p:tav tm="100000">
                                          <p:val>
                                            <p:strVal val="#ppt_x"/>
                                          </p:val>
                                        </p:tav>
                                      </p:tavLst>
                                    </p:anim>
                                    <p:anim calcmode="lin" valueType="num">
                                      <p:cBhvr>
                                        <p:cTn id="667" dur="100" fill="hold"/>
                                        <p:tgtEl>
                                          <p:spTgt spid="103"/>
                                        </p:tgtEl>
                                        <p:attrNameLst>
                                          <p:attrName>ppt_y</p:attrName>
                                        </p:attrNameLst>
                                      </p:cBhvr>
                                      <p:tavLst>
                                        <p:tav tm="0">
                                          <p:val>
                                            <p:strVal val="#ppt_y+.1"/>
                                          </p:val>
                                        </p:tav>
                                        <p:tav tm="100000">
                                          <p:val>
                                            <p:strVal val="#ppt_y"/>
                                          </p:val>
                                        </p:tav>
                                      </p:tavLst>
                                    </p:anim>
                                  </p:childTnLst>
                                </p:cTn>
                              </p:par>
                            </p:childTnLst>
                          </p:cTn>
                        </p:par>
                        <p:par>
                          <p:cTn id="668" fill="hold">
                            <p:stCondLst>
                              <p:cond delay="18100"/>
                            </p:stCondLst>
                            <p:childTnLst>
                              <p:par>
                                <p:cTn id="669" presetID="42" presetClass="entr" presetSubtype="0" fill="hold" grpId="0" nodeType="afterEffect">
                                  <p:stCondLst>
                                    <p:cond delay="0"/>
                                  </p:stCondLst>
                                  <p:childTnLst>
                                    <p:set>
                                      <p:cBhvr>
                                        <p:cTn id="670" dur="1" fill="hold">
                                          <p:stCondLst>
                                            <p:cond delay="0"/>
                                          </p:stCondLst>
                                        </p:cTn>
                                        <p:tgtEl>
                                          <p:spTgt spid="104"/>
                                        </p:tgtEl>
                                        <p:attrNameLst>
                                          <p:attrName>style.visibility</p:attrName>
                                        </p:attrNameLst>
                                      </p:cBhvr>
                                      <p:to>
                                        <p:strVal val="visible"/>
                                      </p:to>
                                    </p:set>
                                    <p:animEffect transition="in" filter="fade">
                                      <p:cBhvr>
                                        <p:cTn id="671" dur="100"/>
                                        <p:tgtEl>
                                          <p:spTgt spid="104"/>
                                        </p:tgtEl>
                                      </p:cBhvr>
                                    </p:animEffect>
                                    <p:anim calcmode="lin" valueType="num">
                                      <p:cBhvr>
                                        <p:cTn id="672" dur="100" fill="hold"/>
                                        <p:tgtEl>
                                          <p:spTgt spid="104"/>
                                        </p:tgtEl>
                                        <p:attrNameLst>
                                          <p:attrName>ppt_x</p:attrName>
                                        </p:attrNameLst>
                                      </p:cBhvr>
                                      <p:tavLst>
                                        <p:tav tm="0">
                                          <p:val>
                                            <p:strVal val="#ppt_x"/>
                                          </p:val>
                                        </p:tav>
                                        <p:tav tm="100000">
                                          <p:val>
                                            <p:strVal val="#ppt_x"/>
                                          </p:val>
                                        </p:tav>
                                      </p:tavLst>
                                    </p:anim>
                                    <p:anim calcmode="lin" valueType="num">
                                      <p:cBhvr>
                                        <p:cTn id="673" dur="100" fill="hold"/>
                                        <p:tgtEl>
                                          <p:spTgt spid="104"/>
                                        </p:tgtEl>
                                        <p:attrNameLst>
                                          <p:attrName>ppt_y</p:attrName>
                                        </p:attrNameLst>
                                      </p:cBhvr>
                                      <p:tavLst>
                                        <p:tav tm="0">
                                          <p:val>
                                            <p:strVal val="#ppt_y+.1"/>
                                          </p:val>
                                        </p:tav>
                                        <p:tav tm="100000">
                                          <p:val>
                                            <p:strVal val="#ppt_y"/>
                                          </p:val>
                                        </p:tav>
                                      </p:tavLst>
                                    </p:anim>
                                  </p:childTnLst>
                                </p:cTn>
                              </p:par>
                            </p:childTnLst>
                          </p:cTn>
                        </p:par>
                        <p:par>
                          <p:cTn id="674" fill="hold">
                            <p:stCondLst>
                              <p:cond delay="18200"/>
                            </p:stCondLst>
                            <p:childTnLst>
                              <p:par>
                                <p:cTn id="675" presetID="42" presetClass="entr" presetSubtype="0" fill="hold" grpId="0" nodeType="afterEffect">
                                  <p:stCondLst>
                                    <p:cond delay="0"/>
                                  </p:stCondLst>
                                  <p:childTnLst>
                                    <p:set>
                                      <p:cBhvr>
                                        <p:cTn id="676" dur="1" fill="hold">
                                          <p:stCondLst>
                                            <p:cond delay="0"/>
                                          </p:stCondLst>
                                        </p:cTn>
                                        <p:tgtEl>
                                          <p:spTgt spid="105"/>
                                        </p:tgtEl>
                                        <p:attrNameLst>
                                          <p:attrName>style.visibility</p:attrName>
                                        </p:attrNameLst>
                                      </p:cBhvr>
                                      <p:to>
                                        <p:strVal val="visible"/>
                                      </p:to>
                                    </p:set>
                                    <p:animEffect transition="in" filter="fade">
                                      <p:cBhvr>
                                        <p:cTn id="677" dur="100"/>
                                        <p:tgtEl>
                                          <p:spTgt spid="105"/>
                                        </p:tgtEl>
                                      </p:cBhvr>
                                    </p:animEffect>
                                    <p:anim calcmode="lin" valueType="num">
                                      <p:cBhvr>
                                        <p:cTn id="678" dur="100" fill="hold"/>
                                        <p:tgtEl>
                                          <p:spTgt spid="105"/>
                                        </p:tgtEl>
                                        <p:attrNameLst>
                                          <p:attrName>ppt_x</p:attrName>
                                        </p:attrNameLst>
                                      </p:cBhvr>
                                      <p:tavLst>
                                        <p:tav tm="0">
                                          <p:val>
                                            <p:strVal val="#ppt_x"/>
                                          </p:val>
                                        </p:tav>
                                        <p:tav tm="100000">
                                          <p:val>
                                            <p:strVal val="#ppt_x"/>
                                          </p:val>
                                        </p:tav>
                                      </p:tavLst>
                                    </p:anim>
                                    <p:anim calcmode="lin" valueType="num">
                                      <p:cBhvr>
                                        <p:cTn id="679" dur="100" fill="hold"/>
                                        <p:tgtEl>
                                          <p:spTgt spid="105"/>
                                        </p:tgtEl>
                                        <p:attrNameLst>
                                          <p:attrName>ppt_y</p:attrName>
                                        </p:attrNameLst>
                                      </p:cBhvr>
                                      <p:tavLst>
                                        <p:tav tm="0">
                                          <p:val>
                                            <p:strVal val="#ppt_y+.1"/>
                                          </p:val>
                                        </p:tav>
                                        <p:tav tm="100000">
                                          <p:val>
                                            <p:strVal val="#ppt_y"/>
                                          </p:val>
                                        </p:tav>
                                      </p:tavLst>
                                    </p:anim>
                                  </p:childTnLst>
                                </p:cTn>
                              </p:par>
                            </p:childTnLst>
                          </p:cTn>
                        </p:par>
                        <p:par>
                          <p:cTn id="680" fill="hold">
                            <p:stCondLst>
                              <p:cond delay="18300"/>
                            </p:stCondLst>
                            <p:childTnLst>
                              <p:par>
                                <p:cTn id="681" presetID="42" presetClass="entr" presetSubtype="0" fill="hold" grpId="0" nodeType="afterEffect">
                                  <p:stCondLst>
                                    <p:cond delay="0"/>
                                  </p:stCondLst>
                                  <p:childTnLst>
                                    <p:set>
                                      <p:cBhvr>
                                        <p:cTn id="682" dur="1" fill="hold">
                                          <p:stCondLst>
                                            <p:cond delay="0"/>
                                          </p:stCondLst>
                                        </p:cTn>
                                        <p:tgtEl>
                                          <p:spTgt spid="106"/>
                                        </p:tgtEl>
                                        <p:attrNameLst>
                                          <p:attrName>style.visibility</p:attrName>
                                        </p:attrNameLst>
                                      </p:cBhvr>
                                      <p:to>
                                        <p:strVal val="visible"/>
                                      </p:to>
                                    </p:set>
                                    <p:animEffect transition="in" filter="fade">
                                      <p:cBhvr>
                                        <p:cTn id="683" dur="100"/>
                                        <p:tgtEl>
                                          <p:spTgt spid="106"/>
                                        </p:tgtEl>
                                      </p:cBhvr>
                                    </p:animEffect>
                                    <p:anim calcmode="lin" valueType="num">
                                      <p:cBhvr>
                                        <p:cTn id="684" dur="100" fill="hold"/>
                                        <p:tgtEl>
                                          <p:spTgt spid="106"/>
                                        </p:tgtEl>
                                        <p:attrNameLst>
                                          <p:attrName>ppt_x</p:attrName>
                                        </p:attrNameLst>
                                      </p:cBhvr>
                                      <p:tavLst>
                                        <p:tav tm="0">
                                          <p:val>
                                            <p:strVal val="#ppt_x"/>
                                          </p:val>
                                        </p:tav>
                                        <p:tav tm="100000">
                                          <p:val>
                                            <p:strVal val="#ppt_x"/>
                                          </p:val>
                                        </p:tav>
                                      </p:tavLst>
                                    </p:anim>
                                    <p:anim calcmode="lin" valueType="num">
                                      <p:cBhvr>
                                        <p:cTn id="685" dur="100" fill="hold"/>
                                        <p:tgtEl>
                                          <p:spTgt spid="106"/>
                                        </p:tgtEl>
                                        <p:attrNameLst>
                                          <p:attrName>ppt_y</p:attrName>
                                        </p:attrNameLst>
                                      </p:cBhvr>
                                      <p:tavLst>
                                        <p:tav tm="0">
                                          <p:val>
                                            <p:strVal val="#ppt_y+.1"/>
                                          </p:val>
                                        </p:tav>
                                        <p:tav tm="100000">
                                          <p:val>
                                            <p:strVal val="#ppt_y"/>
                                          </p:val>
                                        </p:tav>
                                      </p:tavLst>
                                    </p:anim>
                                  </p:childTnLst>
                                </p:cTn>
                              </p:par>
                            </p:childTnLst>
                          </p:cTn>
                        </p:par>
                        <p:par>
                          <p:cTn id="686" fill="hold">
                            <p:stCondLst>
                              <p:cond delay="18400"/>
                            </p:stCondLst>
                            <p:childTnLst>
                              <p:par>
                                <p:cTn id="687" presetID="42" presetClass="entr" presetSubtype="0" fill="hold" grpId="0" nodeType="afterEffect">
                                  <p:stCondLst>
                                    <p:cond delay="0"/>
                                  </p:stCondLst>
                                  <p:childTnLst>
                                    <p:set>
                                      <p:cBhvr>
                                        <p:cTn id="688" dur="1" fill="hold">
                                          <p:stCondLst>
                                            <p:cond delay="0"/>
                                          </p:stCondLst>
                                        </p:cTn>
                                        <p:tgtEl>
                                          <p:spTgt spid="107"/>
                                        </p:tgtEl>
                                        <p:attrNameLst>
                                          <p:attrName>style.visibility</p:attrName>
                                        </p:attrNameLst>
                                      </p:cBhvr>
                                      <p:to>
                                        <p:strVal val="visible"/>
                                      </p:to>
                                    </p:set>
                                    <p:animEffect transition="in" filter="fade">
                                      <p:cBhvr>
                                        <p:cTn id="689" dur="100"/>
                                        <p:tgtEl>
                                          <p:spTgt spid="107"/>
                                        </p:tgtEl>
                                      </p:cBhvr>
                                    </p:animEffect>
                                    <p:anim calcmode="lin" valueType="num">
                                      <p:cBhvr>
                                        <p:cTn id="690" dur="100" fill="hold"/>
                                        <p:tgtEl>
                                          <p:spTgt spid="107"/>
                                        </p:tgtEl>
                                        <p:attrNameLst>
                                          <p:attrName>ppt_x</p:attrName>
                                        </p:attrNameLst>
                                      </p:cBhvr>
                                      <p:tavLst>
                                        <p:tav tm="0">
                                          <p:val>
                                            <p:strVal val="#ppt_x"/>
                                          </p:val>
                                        </p:tav>
                                        <p:tav tm="100000">
                                          <p:val>
                                            <p:strVal val="#ppt_x"/>
                                          </p:val>
                                        </p:tav>
                                      </p:tavLst>
                                    </p:anim>
                                    <p:anim calcmode="lin" valueType="num">
                                      <p:cBhvr>
                                        <p:cTn id="691" dur="100" fill="hold"/>
                                        <p:tgtEl>
                                          <p:spTgt spid="10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22" grpId="0" animBg="1"/>
      <p:bldP spid="23" grpId="0" animBg="1"/>
      <p:bldP spid="24" grpId="0" animBg="1"/>
      <p:bldP spid="25" grpId="0" animBg="1"/>
      <p:bldP spid="26" grpId="0" animBg="1"/>
      <p:bldP spid="27" grpId="0" animBg="1"/>
      <p:bldP spid="28" grpId="0" animBg="1"/>
      <p:bldP spid="29" grpId="0" animBg="1"/>
      <p:bldP spid="30" grpId="0" animBg="1"/>
      <p:bldP spid="31" grpId="0" animBg="1"/>
      <p:bldP spid="35" grpId="0" animBg="1"/>
      <p:bldP spid="36" grpId="0" animBg="1"/>
      <p:bldP spid="37" grpId="0" animBg="1"/>
      <p:bldP spid="38" grpId="0" animBg="1"/>
      <p:bldP spid="39" grpId="0" animBg="1"/>
      <p:bldP spid="40" grpId="0" animBg="1"/>
      <p:bldP spid="41" grpId="0" animBg="1"/>
      <p:bldP spid="42" grpId="0" animBg="1"/>
      <p:bldP spid="43" grpId="0" animBg="1"/>
      <p:bldP spid="44" grpId="0" animBg="1"/>
      <p:bldP spid="45" grpId="0" animBg="1"/>
      <p:bldP spid="46" grpId="0" animBg="1"/>
      <p:bldP spid="47" grpId="0" animBg="1"/>
      <p:bldP spid="48" grpId="0" animBg="1"/>
      <p:bldP spid="49" grpId="0" animBg="1"/>
      <p:bldP spid="50" grpId="0" animBg="1"/>
      <p:bldP spid="51" grpId="0" animBg="1"/>
      <p:bldP spid="52" grpId="0" animBg="1"/>
      <p:bldP spid="53" grpId="0" animBg="1"/>
      <p:bldP spid="54" grpId="0" animBg="1"/>
      <p:bldP spid="56" grpId="0" animBg="1"/>
      <p:bldP spid="57" grpId="0" animBg="1"/>
      <p:bldP spid="58" grpId="0" animBg="1"/>
      <p:bldP spid="59" grpId="0" animBg="1"/>
      <p:bldP spid="60" grpId="0" animBg="1"/>
      <p:bldP spid="61" grpId="0" animBg="1"/>
      <p:bldP spid="62" grpId="0" animBg="1"/>
      <p:bldP spid="63" grpId="0" animBg="1"/>
      <p:bldP spid="64" grpId="0" animBg="1"/>
      <p:bldP spid="65" grpId="0" animBg="1"/>
      <p:bldP spid="66" grpId="0" animBg="1"/>
      <p:bldP spid="67" grpId="0" animBg="1"/>
      <p:bldP spid="68" grpId="0" animBg="1"/>
      <p:bldP spid="69" grpId="0" animBg="1"/>
      <p:bldP spid="70" grpId="0" animBg="1"/>
      <p:bldP spid="71" grpId="0" animBg="1"/>
      <p:bldP spid="72" grpId="0" animBg="1"/>
      <p:bldP spid="73" grpId="0" animBg="1"/>
      <p:bldP spid="74" grpId="0" animBg="1"/>
      <p:bldP spid="75" grpId="0" animBg="1"/>
      <p:bldP spid="77" grpId="0" animBg="1"/>
      <p:bldP spid="78" grpId="0" animBg="1"/>
      <p:bldP spid="79" grpId="0" animBg="1"/>
      <p:bldP spid="80" grpId="0" animBg="1"/>
      <p:bldP spid="81" grpId="0" animBg="1"/>
      <p:bldP spid="82" grpId="0" animBg="1"/>
      <p:bldP spid="83" grpId="0" animBg="1"/>
      <p:bldP spid="84" grpId="0" animBg="1"/>
      <p:bldP spid="85" grpId="0" animBg="1"/>
      <p:bldP spid="86" grpId="0" animBg="1"/>
      <p:bldP spid="87" grpId="0" animBg="1"/>
      <p:bldP spid="88" grpId="0" animBg="1"/>
      <p:bldP spid="89" grpId="0" animBg="1"/>
      <p:bldP spid="90" grpId="0" animBg="1"/>
      <p:bldP spid="91" grpId="0" animBg="1"/>
      <p:bldP spid="92" grpId="0" animBg="1"/>
      <p:bldP spid="93" grpId="0" animBg="1"/>
      <p:bldP spid="94" grpId="0" animBg="1"/>
      <p:bldP spid="95" grpId="0" animBg="1"/>
      <p:bldP spid="96" grpId="0" animBg="1"/>
      <p:bldP spid="98" grpId="0" animBg="1"/>
      <p:bldP spid="99" grpId="0" animBg="1"/>
      <p:bldP spid="100" grpId="0" animBg="1"/>
      <p:bldP spid="101" grpId="0" animBg="1"/>
      <p:bldP spid="102" grpId="0" animBg="1"/>
      <p:bldP spid="103" grpId="0" animBg="1"/>
      <p:bldP spid="104" grpId="0" animBg="1"/>
      <p:bldP spid="105" grpId="0" animBg="1"/>
      <p:bldP spid="106" grpId="0" animBg="1"/>
      <p:bldP spid="107" grpId="0" animBg="1"/>
      <p:bldP spid="108" grpId="0" animBg="1"/>
      <p:bldP spid="109" grpId="0" animBg="1"/>
      <p:bldP spid="110" grpId="0" animBg="1"/>
      <p:bldP spid="111" grpId="0" animBg="1"/>
      <p:bldP spid="112" grpId="0" animBg="1"/>
      <p:bldP spid="113" grpId="0" animBg="1"/>
      <p:bldP spid="114" grpId="0" animBg="1"/>
      <p:bldP spid="115" grpId="0" animBg="1"/>
      <p:bldP spid="116" grpId="0" animBg="1"/>
      <p:bldP spid="117" grpId="0" animBg="1"/>
      <p:bldP spid="118" grpId="0"/>
      <p:bldP spid="119" grpId="0"/>
      <p:bldP spid="123" grpId="0" animBg="1"/>
      <p:bldP spid="124" grpId="0" animBg="1"/>
      <p:bldP spid="125" grpId="0" animBg="1"/>
      <p:bldP spid="126" grpId="0" animBg="1"/>
      <p:bldP spid="127" grpId="0" animBg="1"/>
      <p:bldP spid="128" grpId="0"/>
      <p:bldP spid="129" grpId="0"/>
      <p:bldP spid="130" grpId="0"/>
      <p:bldP spid="131" grpId="0"/>
      <p:bldP spid="132" grpId="0"/>
      <p:bldP spid="133" grpId="0"/>
      <p:bldP spid="134" grpId="0"/>
      <p:bldP spid="135" grpId="0"/>
      <p:bldP spid="136" grpId="0"/>
      <p:bldP spid="13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1542</TotalTime>
  <Words>1327</Words>
  <Application>Microsoft Office PowerPoint</Application>
  <PresentationFormat>Widescreen</PresentationFormat>
  <Paragraphs>61</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314</cp:revision>
  <dcterms:created xsi:type="dcterms:W3CDTF">2016-09-28T22:08:47Z</dcterms:created>
  <dcterms:modified xsi:type="dcterms:W3CDTF">2018-01-01T23:46:23Z</dcterms:modified>
</cp:coreProperties>
</file>