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28810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F32EB6E7-C22F-4BAA-BF0E-7CF8C8BA7CB6}"/>
              </a:ext>
            </a:extLst>
          </p:cNvPr>
          <p:cNvSpPr>
            <a:spLocks noChangeAspect="1"/>
          </p:cNvSpPr>
          <p:nvPr/>
        </p:nvSpPr>
        <p:spPr>
          <a:xfrm>
            <a:off x="5349240" y="2956559"/>
            <a:ext cx="1645920" cy="16459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DF43F1AD-255E-480F-90A3-5A490DAED665}"/>
              </a:ext>
            </a:extLst>
          </p:cNvPr>
          <p:cNvSpPr txBox="1"/>
          <p:nvPr/>
        </p:nvSpPr>
        <p:spPr>
          <a:xfrm>
            <a:off x="5447172" y="3210132"/>
            <a:ext cx="1450056" cy="1138773"/>
          </a:xfrm>
          <a:prstGeom prst="rect">
            <a:avLst/>
          </a:prstGeom>
          <a:noFill/>
        </p:spPr>
        <p:txBody>
          <a:bodyPr wrap="square" rtlCol="0">
            <a:spAutoFit/>
          </a:bodyPr>
          <a:lstStyle/>
          <a:p>
            <a:pPr algn="ctr"/>
            <a:endParaRPr lang="en-US" sz="200" dirty="0">
              <a:solidFill>
                <a:srgbClr val="585858"/>
              </a:solidFill>
              <a:latin typeface="Candara" panose="020E0502030303020204" pitchFamily="34" charset="0"/>
            </a:endParaRPr>
          </a:p>
          <a:p>
            <a:pPr algn="ctr"/>
            <a:r>
              <a:rPr lang="en-US" sz="11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22" name="Rectangle: Rounded Corners 21">
            <a:extLst>
              <a:ext uri="{FF2B5EF4-FFF2-40B4-BE49-F238E27FC236}">
                <a16:creationId xmlns:a16="http://schemas.microsoft.com/office/drawing/2014/main" id="{FF9382ED-DBA3-47D7-9880-3F4C97FA7EEA}"/>
              </a:ext>
            </a:extLst>
          </p:cNvPr>
          <p:cNvSpPr/>
          <p:nvPr/>
        </p:nvSpPr>
        <p:spPr>
          <a:xfrm>
            <a:off x="7373193" y="1682212"/>
            <a:ext cx="3999372" cy="4194612"/>
          </a:xfrm>
          <a:prstGeom prst="roundRect">
            <a:avLst/>
          </a:prstGeom>
          <a:solidFill>
            <a:schemeClr val="bg2">
              <a:lumMod val="10000"/>
              <a:alpha val="50000"/>
            </a:schemeClr>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76A1199-7972-45D7-8A16-FD76A23FB141}"/>
              </a:ext>
            </a:extLst>
          </p:cNvPr>
          <p:cNvSpPr txBox="1"/>
          <p:nvPr/>
        </p:nvSpPr>
        <p:spPr>
          <a:xfrm>
            <a:off x="7816757" y="2158514"/>
            <a:ext cx="3555808" cy="3262432"/>
          </a:xfrm>
          <a:prstGeom prst="rect">
            <a:avLst/>
          </a:prstGeom>
          <a:noFill/>
        </p:spPr>
        <p:txBody>
          <a:bodyPr wrap="square" rtlCol="0">
            <a:spAutoFit/>
          </a:bodyPr>
          <a:lstStyle/>
          <a:p>
            <a:r>
              <a:rPr lang="en-US" sz="1600" b="1" dirty="0">
                <a:solidFill>
                  <a:schemeClr val="bg1"/>
                </a:solidFill>
                <a:latin typeface="Calibri" panose="020F050202020403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20" name="Rectangle: Rounded Corners 19">
            <a:extLst>
              <a:ext uri="{FF2B5EF4-FFF2-40B4-BE49-F238E27FC236}">
                <a16:creationId xmlns:a16="http://schemas.microsoft.com/office/drawing/2014/main" id="{6BF93463-0408-4931-809D-E0BBA30162B1}"/>
              </a:ext>
            </a:extLst>
          </p:cNvPr>
          <p:cNvSpPr/>
          <p:nvPr/>
        </p:nvSpPr>
        <p:spPr>
          <a:xfrm>
            <a:off x="983922" y="1682212"/>
            <a:ext cx="3999372" cy="4194612"/>
          </a:xfrm>
          <a:prstGeom prst="roundRect">
            <a:avLst/>
          </a:prstGeom>
          <a:solidFill>
            <a:schemeClr val="bg2">
              <a:lumMod val="10000"/>
              <a:alpha val="50000"/>
            </a:schemeClr>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FA587DB-6C20-4F7E-B948-E2CCA050572E}"/>
              </a:ext>
            </a:extLst>
          </p:cNvPr>
          <p:cNvSpPr txBox="1"/>
          <p:nvPr/>
        </p:nvSpPr>
        <p:spPr>
          <a:xfrm>
            <a:off x="1166336" y="2190045"/>
            <a:ext cx="3555808" cy="3262432"/>
          </a:xfrm>
          <a:prstGeom prst="rect">
            <a:avLst/>
          </a:prstGeom>
          <a:noFill/>
        </p:spPr>
        <p:txBody>
          <a:bodyPr wrap="square" rtlCol="0">
            <a:spAutoFit/>
          </a:bodyPr>
          <a:lstStyle/>
          <a:p>
            <a:r>
              <a:rPr lang="en-US" sz="1600" b="1" dirty="0">
                <a:solidFill>
                  <a:schemeClr val="bg1"/>
                </a:solidFill>
                <a:latin typeface="Calibri" panose="020F050202020403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24" name="TextBox 23">
            <a:extLst>
              <a:ext uri="{FF2B5EF4-FFF2-40B4-BE49-F238E27FC236}">
                <a16:creationId xmlns:a16="http://schemas.microsoft.com/office/drawing/2014/main" id="{7DD71A01-7C1D-4152-AE49-462A32E3E5E0}"/>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5" name="Group 24">
            <a:extLst>
              <a:ext uri="{FF2B5EF4-FFF2-40B4-BE49-F238E27FC236}">
                <a16:creationId xmlns:a16="http://schemas.microsoft.com/office/drawing/2014/main" id="{02815057-4479-4AD0-8CEE-6CC8C5D7D32E}"/>
              </a:ext>
            </a:extLst>
          </p:cNvPr>
          <p:cNvGrpSpPr/>
          <p:nvPr/>
        </p:nvGrpSpPr>
        <p:grpSpPr>
          <a:xfrm>
            <a:off x="4526280" y="1981200"/>
            <a:ext cx="3291840" cy="3596640"/>
            <a:chOff x="4526280" y="1981200"/>
            <a:chExt cx="3291840" cy="3596640"/>
          </a:xfrm>
        </p:grpSpPr>
        <p:sp>
          <p:nvSpPr>
            <p:cNvPr id="12" name="Freeform: Shape 11">
              <a:extLst>
                <a:ext uri="{FF2B5EF4-FFF2-40B4-BE49-F238E27FC236}">
                  <a16:creationId xmlns:a16="http://schemas.microsoft.com/office/drawing/2014/main" id="{08ECB6BA-A702-4875-928B-BBFD887B8A2B}"/>
                </a:ext>
              </a:extLst>
            </p:cNvPr>
            <p:cNvSpPr>
              <a:spLocks noChangeAspect="1"/>
            </p:cNvSpPr>
            <p:nvPr/>
          </p:nvSpPr>
          <p:spPr>
            <a:xfrm>
              <a:off x="4526280" y="2133600"/>
              <a:ext cx="1645920" cy="3291840"/>
            </a:xfrm>
            <a:custGeom>
              <a:avLst/>
              <a:gdLst>
                <a:gd name="connsiteX0" fmla="*/ 1645920 w 1645920"/>
                <a:gd name="connsiteY0" fmla="*/ 0 h 3291840"/>
                <a:gd name="connsiteX1" fmla="*/ 1645920 w 1645920"/>
                <a:gd name="connsiteY1" fmla="*/ 502920 h 3291840"/>
                <a:gd name="connsiteX2" fmla="*/ 502920 w 1645920"/>
                <a:gd name="connsiteY2" fmla="*/ 1645920 h 3291840"/>
                <a:gd name="connsiteX3" fmla="*/ 1645920 w 1645920"/>
                <a:gd name="connsiteY3" fmla="*/ 2788920 h 3291840"/>
                <a:gd name="connsiteX4" fmla="*/ 1645920 w 1645920"/>
                <a:gd name="connsiteY4" fmla="*/ 3291840 h 3291840"/>
                <a:gd name="connsiteX5" fmla="*/ 0 w 1645920"/>
                <a:gd name="connsiteY5" fmla="*/ 1645920 h 3291840"/>
                <a:gd name="connsiteX6" fmla="*/ 1645920 w 1645920"/>
                <a:gd name="connsiteY6" fmla="*/ 0 h 329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3291840">
                  <a:moveTo>
                    <a:pt x="1645920" y="0"/>
                  </a:moveTo>
                  <a:lnTo>
                    <a:pt x="1645920" y="502920"/>
                  </a:lnTo>
                  <a:cubicBezTo>
                    <a:pt x="1014659" y="502920"/>
                    <a:pt x="502920" y="1014659"/>
                    <a:pt x="502920" y="1645920"/>
                  </a:cubicBezTo>
                  <a:cubicBezTo>
                    <a:pt x="502920" y="2277181"/>
                    <a:pt x="1014659" y="2788920"/>
                    <a:pt x="1645920" y="2788920"/>
                  </a:cubicBezTo>
                  <a:lnTo>
                    <a:pt x="1645920" y="3291840"/>
                  </a:lnTo>
                  <a:cubicBezTo>
                    <a:pt x="736903" y="3291840"/>
                    <a:pt x="0" y="2554937"/>
                    <a:pt x="0" y="1645920"/>
                  </a:cubicBezTo>
                  <a:cubicBezTo>
                    <a:pt x="0" y="736903"/>
                    <a:pt x="736903" y="0"/>
                    <a:pt x="1645920" y="0"/>
                  </a:cubicBezTo>
                  <a:close/>
                </a:path>
              </a:pathLst>
            </a:custGeom>
            <a:solidFill>
              <a:srgbClr val="EF3425"/>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D12F9B89-E672-4DD3-859B-6F3F4D26F137}"/>
                </a:ext>
              </a:extLst>
            </p:cNvPr>
            <p:cNvSpPr>
              <a:spLocks noChangeAspect="1"/>
            </p:cNvSpPr>
            <p:nvPr/>
          </p:nvSpPr>
          <p:spPr>
            <a:xfrm>
              <a:off x="6172200" y="2133600"/>
              <a:ext cx="1645920" cy="3291840"/>
            </a:xfrm>
            <a:custGeom>
              <a:avLst/>
              <a:gdLst>
                <a:gd name="connsiteX0" fmla="*/ 0 w 1645920"/>
                <a:gd name="connsiteY0" fmla="*/ 0 h 3291840"/>
                <a:gd name="connsiteX1" fmla="*/ 1645920 w 1645920"/>
                <a:gd name="connsiteY1" fmla="*/ 1645920 h 3291840"/>
                <a:gd name="connsiteX2" fmla="*/ 0 w 1645920"/>
                <a:gd name="connsiteY2" fmla="*/ 3291840 h 3291840"/>
                <a:gd name="connsiteX3" fmla="*/ 0 w 1645920"/>
                <a:gd name="connsiteY3" fmla="*/ 2788920 h 3291840"/>
                <a:gd name="connsiteX4" fmla="*/ 1143000 w 1645920"/>
                <a:gd name="connsiteY4" fmla="*/ 1645920 h 3291840"/>
                <a:gd name="connsiteX5" fmla="*/ 0 w 1645920"/>
                <a:gd name="connsiteY5" fmla="*/ 502920 h 329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5920" h="3291840">
                  <a:moveTo>
                    <a:pt x="0" y="0"/>
                  </a:moveTo>
                  <a:cubicBezTo>
                    <a:pt x="909017" y="0"/>
                    <a:pt x="1645920" y="736903"/>
                    <a:pt x="1645920" y="1645920"/>
                  </a:cubicBezTo>
                  <a:cubicBezTo>
                    <a:pt x="1645920" y="2554937"/>
                    <a:pt x="909017" y="3291840"/>
                    <a:pt x="0" y="3291840"/>
                  </a:cubicBezTo>
                  <a:lnTo>
                    <a:pt x="0" y="2788920"/>
                  </a:lnTo>
                  <a:cubicBezTo>
                    <a:pt x="631261" y="2788920"/>
                    <a:pt x="1143000" y="2277181"/>
                    <a:pt x="1143000" y="1645920"/>
                  </a:cubicBezTo>
                  <a:cubicBezTo>
                    <a:pt x="1143000" y="1014659"/>
                    <a:pt x="631261" y="502920"/>
                    <a:pt x="0" y="502920"/>
                  </a:cubicBezTo>
                  <a:close/>
                </a:path>
              </a:pathLst>
            </a:custGeom>
            <a:solidFill>
              <a:srgbClr val="8397B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a:extLst>
                <a:ext uri="{FF2B5EF4-FFF2-40B4-BE49-F238E27FC236}">
                  <a16:creationId xmlns:a16="http://schemas.microsoft.com/office/drawing/2014/main" id="{8CE79DD9-B008-4B0D-941B-E3E708A4AA34}"/>
                </a:ext>
              </a:extLst>
            </p:cNvPr>
            <p:cNvSpPr/>
            <p:nvPr/>
          </p:nvSpPr>
          <p:spPr>
            <a:xfrm rot="5400000">
              <a:off x="5989320" y="2164080"/>
              <a:ext cx="822960" cy="457200"/>
            </a:xfrm>
            <a:prstGeom prst="triangle">
              <a:avLst/>
            </a:prstGeom>
            <a:solidFill>
              <a:srgbClr val="EF342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BB8304C5-2615-4483-8E13-9F6A61C4B998}"/>
                </a:ext>
              </a:extLst>
            </p:cNvPr>
            <p:cNvSpPr/>
            <p:nvPr/>
          </p:nvSpPr>
          <p:spPr>
            <a:xfrm rot="16200000">
              <a:off x="5532120" y="4937760"/>
              <a:ext cx="822960" cy="457200"/>
            </a:xfrm>
            <a:prstGeom prst="triangle">
              <a:avLst/>
            </a:prstGeom>
            <a:solidFill>
              <a:srgbClr val="8397B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Oval 25">
            <a:extLst>
              <a:ext uri="{FF2B5EF4-FFF2-40B4-BE49-F238E27FC236}">
                <a16:creationId xmlns:a16="http://schemas.microsoft.com/office/drawing/2014/main" id="{C6D00CEF-BBCA-48DA-AB23-A5B6F8196A28}"/>
              </a:ext>
            </a:extLst>
          </p:cNvPr>
          <p:cNvSpPr>
            <a:spLocks noChangeAspect="1"/>
          </p:cNvSpPr>
          <p:nvPr/>
        </p:nvSpPr>
        <p:spPr>
          <a:xfrm>
            <a:off x="4127784" y="1915725"/>
            <a:ext cx="548640" cy="548640"/>
          </a:xfrm>
          <a:prstGeom prst="ellipse">
            <a:avLst/>
          </a:prstGeom>
          <a:blipFill>
            <a:blip r:embed="rId2"/>
            <a:stretch>
              <a:fillRect/>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585858"/>
              </a:solidFill>
            </a:endParaRPr>
          </a:p>
        </p:txBody>
      </p:sp>
      <p:sp>
        <p:nvSpPr>
          <p:cNvPr id="27" name="Oval 26">
            <a:extLst>
              <a:ext uri="{FF2B5EF4-FFF2-40B4-BE49-F238E27FC236}">
                <a16:creationId xmlns:a16="http://schemas.microsoft.com/office/drawing/2014/main" id="{373F6294-B16C-4C28-9D42-6A2A42CCB1F9}"/>
              </a:ext>
            </a:extLst>
          </p:cNvPr>
          <p:cNvSpPr>
            <a:spLocks noChangeAspect="1"/>
          </p:cNvSpPr>
          <p:nvPr/>
        </p:nvSpPr>
        <p:spPr>
          <a:xfrm>
            <a:off x="10476856" y="1911505"/>
            <a:ext cx="548640" cy="548640"/>
          </a:xfrm>
          <a:prstGeom prst="ellipse">
            <a:avLst/>
          </a:prstGeom>
          <a:blipFill>
            <a:blip r:embed="rId3"/>
            <a:stretch>
              <a:fillRect/>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585858"/>
              </a:solidFill>
            </a:endParaRPr>
          </a:p>
        </p:txBody>
      </p:sp>
      <p:pic>
        <p:nvPicPr>
          <p:cNvPr id="16" name="Picture 15">
            <a:hlinkClick r:id="rId4"/>
            <a:extLst>
              <a:ext uri="{FF2B5EF4-FFF2-40B4-BE49-F238E27FC236}">
                <a16:creationId xmlns:a16="http://schemas.microsoft.com/office/drawing/2014/main" id="{B09D2C95-32E6-47EA-8790-93861981588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4193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1000" fill="hold"/>
                                        <p:tgtEl>
                                          <p:spTgt spid="25"/>
                                        </p:tgtEl>
                                        <p:attrNameLst>
                                          <p:attrName>ppt_w</p:attrName>
                                        </p:attrNameLst>
                                      </p:cBhvr>
                                      <p:tavLst>
                                        <p:tav tm="0">
                                          <p:val>
                                            <p:fltVal val="0"/>
                                          </p:val>
                                        </p:tav>
                                        <p:tav tm="100000">
                                          <p:val>
                                            <p:strVal val="#ppt_w"/>
                                          </p:val>
                                        </p:tav>
                                      </p:tavLst>
                                    </p:anim>
                                    <p:anim calcmode="lin" valueType="num">
                                      <p:cBhvr>
                                        <p:cTn id="12" dur="1000" fill="hold"/>
                                        <p:tgtEl>
                                          <p:spTgt spid="25"/>
                                        </p:tgtEl>
                                        <p:attrNameLst>
                                          <p:attrName>ppt_h</p:attrName>
                                        </p:attrNameLst>
                                      </p:cBhvr>
                                      <p:tavLst>
                                        <p:tav tm="0">
                                          <p:val>
                                            <p:fltVal val="0"/>
                                          </p:val>
                                        </p:tav>
                                        <p:tav tm="100000">
                                          <p:val>
                                            <p:strVal val="#ppt_h"/>
                                          </p:val>
                                        </p:tav>
                                      </p:tavLst>
                                    </p:anim>
                                    <p:anim calcmode="lin" valueType="num">
                                      <p:cBhvr>
                                        <p:cTn id="13" dur="1000" fill="hold"/>
                                        <p:tgtEl>
                                          <p:spTgt spid="25"/>
                                        </p:tgtEl>
                                        <p:attrNameLst>
                                          <p:attrName>style.rotation</p:attrName>
                                        </p:attrNameLst>
                                      </p:cBhvr>
                                      <p:tavLst>
                                        <p:tav tm="0">
                                          <p:val>
                                            <p:fltVal val="90"/>
                                          </p:val>
                                        </p:tav>
                                        <p:tav tm="100000">
                                          <p:val>
                                            <p:fltVal val="0"/>
                                          </p:val>
                                        </p:tav>
                                      </p:tavLst>
                                    </p:anim>
                                    <p:animEffect transition="in" filter="fade">
                                      <p:cBhvr>
                                        <p:cTn id="14" dur="1000"/>
                                        <p:tgtEl>
                                          <p:spTgt spid="25"/>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p:cTn id="23" dur="500" fill="hold"/>
                                        <p:tgtEl>
                                          <p:spTgt spid="19"/>
                                        </p:tgtEl>
                                        <p:attrNameLst>
                                          <p:attrName>ppt_w</p:attrName>
                                        </p:attrNameLst>
                                      </p:cBhvr>
                                      <p:tavLst>
                                        <p:tav tm="0">
                                          <p:val>
                                            <p:fltVal val="0"/>
                                          </p:val>
                                        </p:tav>
                                        <p:tav tm="100000">
                                          <p:val>
                                            <p:strVal val="#ppt_w"/>
                                          </p:val>
                                        </p:tav>
                                      </p:tavLst>
                                    </p:anim>
                                    <p:anim calcmode="lin" valueType="num">
                                      <p:cBhvr>
                                        <p:cTn id="24" dur="500" fill="hold"/>
                                        <p:tgtEl>
                                          <p:spTgt spid="19"/>
                                        </p:tgtEl>
                                        <p:attrNameLst>
                                          <p:attrName>ppt_h</p:attrName>
                                        </p:attrNameLst>
                                      </p:cBhvr>
                                      <p:tavLst>
                                        <p:tav tm="0">
                                          <p:val>
                                            <p:fltVal val="0"/>
                                          </p:val>
                                        </p:tav>
                                        <p:tav tm="100000">
                                          <p:val>
                                            <p:strVal val="#ppt_h"/>
                                          </p:val>
                                        </p:tav>
                                      </p:tavLst>
                                    </p:anim>
                                    <p:animEffect transition="in" filter="fade">
                                      <p:cBhvr>
                                        <p:cTn id="25" dur="500"/>
                                        <p:tgtEl>
                                          <p:spTgt spid="19"/>
                                        </p:tgtEl>
                                      </p:cBhvr>
                                    </p:animEffect>
                                  </p:childTnLst>
                                </p:cTn>
                              </p:par>
                            </p:childTnLst>
                          </p:cTn>
                        </p:par>
                        <p:par>
                          <p:cTn id="26" fill="hold">
                            <p:stCondLst>
                              <p:cond delay="2000"/>
                            </p:stCondLst>
                            <p:childTnLst>
                              <p:par>
                                <p:cTn id="27" presetID="22" presetClass="entr" presetSubtype="2"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right)">
                                      <p:cBhvr>
                                        <p:cTn id="29" dur="500"/>
                                        <p:tgtEl>
                                          <p:spTgt spid="2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left)">
                                      <p:cBhvr>
                                        <p:cTn id="32" dur="500"/>
                                        <p:tgtEl>
                                          <p:spTgt spid="22"/>
                                        </p:tgtEl>
                                      </p:cBhvr>
                                    </p:animEffect>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 calcmode="lin" valueType="num">
                                      <p:cBhvr>
                                        <p:cTn id="36" dur="500" fill="hold"/>
                                        <p:tgtEl>
                                          <p:spTgt spid="26"/>
                                        </p:tgtEl>
                                        <p:attrNameLst>
                                          <p:attrName>ppt_w</p:attrName>
                                        </p:attrNameLst>
                                      </p:cBhvr>
                                      <p:tavLst>
                                        <p:tav tm="0">
                                          <p:val>
                                            <p:fltVal val="0"/>
                                          </p:val>
                                        </p:tav>
                                        <p:tav tm="100000">
                                          <p:val>
                                            <p:strVal val="#ppt_w"/>
                                          </p:val>
                                        </p:tav>
                                      </p:tavLst>
                                    </p:anim>
                                    <p:anim calcmode="lin" valueType="num">
                                      <p:cBhvr>
                                        <p:cTn id="37" dur="500" fill="hold"/>
                                        <p:tgtEl>
                                          <p:spTgt spid="26"/>
                                        </p:tgtEl>
                                        <p:attrNameLst>
                                          <p:attrName>ppt_h</p:attrName>
                                        </p:attrNameLst>
                                      </p:cBhvr>
                                      <p:tavLst>
                                        <p:tav tm="0">
                                          <p:val>
                                            <p:fltVal val="0"/>
                                          </p:val>
                                        </p:tav>
                                        <p:tav tm="100000">
                                          <p:val>
                                            <p:strVal val="#ppt_h"/>
                                          </p:val>
                                        </p:tav>
                                      </p:tavLst>
                                    </p:anim>
                                    <p:animEffect transition="in" filter="fade">
                                      <p:cBhvr>
                                        <p:cTn id="38" dur="500"/>
                                        <p:tgtEl>
                                          <p:spTgt spid="26"/>
                                        </p:tgtEl>
                                      </p:cBhvr>
                                    </p:animEffect>
                                  </p:childTnLst>
                                </p:cTn>
                              </p:par>
                            </p:childTnLst>
                          </p:cTn>
                        </p:par>
                        <p:par>
                          <p:cTn id="39" fill="hold">
                            <p:stCondLst>
                              <p:cond delay="3000"/>
                            </p:stCondLst>
                            <p:childTnLst>
                              <p:par>
                                <p:cTn id="40" presetID="42" presetClass="entr" presetSubtype="0" fill="hold" grpId="0" nodeType="afterEffect">
                                  <p:stCondLst>
                                    <p:cond delay="0"/>
                                  </p:stCondLst>
                                  <p:childTnLst>
                                    <p:set>
                                      <p:cBhvr>
                                        <p:cTn id="41" dur="1" fill="hold">
                                          <p:stCondLst>
                                            <p:cond delay="0"/>
                                          </p:stCondLst>
                                        </p:cTn>
                                        <p:tgtEl>
                                          <p:spTgt spid="21">
                                            <p:txEl>
                                              <p:pRg st="0" end="0"/>
                                            </p:txEl>
                                          </p:spTgt>
                                        </p:tgtEl>
                                        <p:attrNameLst>
                                          <p:attrName>style.visibility</p:attrName>
                                        </p:attrNameLst>
                                      </p:cBhvr>
                                      <p:to>
                                        <p:strVal val="visible"/>
                                      </p:to>
                                    </p:set>
                                    <p:animEffect transition="in" filter="fade">
                                      <p:cBhvr>
                                        <p:cTn id="42" dur="1000"/>
                                        <p:tgtEl>
                                          <p:spTgt spid="21">
                                            <p:txEl>
                                              <p:pRg st="0" end="0"/>
                                            </p:txEl>
                                          </p:spTgt>
                                        </p:tgtEl>
                                      </p:cBhvr>
                                    </p:animEffect>
                                    <p:anim calcmode="lin" valueType="num">
                                      <p:cBhvr>
                                        <p:cTn id="43"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42" presetClass="entr" presetSubtype="0" fill="hold" grpId="0" nodeType="afterEffect">
                                  <p:stCondLst>
                                    <p:cond delay="0"/>
                                  </p:stCondLst>
                                  <p:childTnLst>
                                    <p:set>
                                      <p:cBhvr>
                                        <p:cTn id="47" dur="1" fill="hold">
                                          <p:stCondLst>
                                            <p:cond delay="0"/>
                                          </p:stCondLst>
                                        </p:cTn>
                                        <p:tgtEl>
                                          <p:spTgt spid="21">
                                            <p:txEl>
                                              <p:pRg st="2" end="2"/>
                                            </p:txEl>
                                          </p:spTgt>
                                        </p:tgtEl>
                                        <p:attrNameLst>
                                          <p:attrName>style.visibility</p:attrName>
                                        </p:attrNameLst>
                                      </p:cBhvr>
                                      <p:to>
                                        <p:strVal val="visible"/>
                                      </p:to>
                                    </p:set>
                                    <p:animEffect transition="in" filter="fade">
                                      <p:cBhvr>
                                        <p:cTn id="48" dur="1000"/>
                                        <p:tgtEl>
                                          <p:spTgt spid="21">
                                            <p:txEl>
                                              <p:pRg st="2" end="2"/>
                                            </p:txEl>
                                          </p:spTgt>
                                        </p:tgtEl>
                                      </p:cBhvr>
                                    </p:animEffect>
                                    <p:anim calcmode="lin" valueType="num">
                                      <p:cBhvr>
                                        <p:cTn id="49" dur="10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50" dur="10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51" fill="hold">
                            <p:stCondLst>
                              <p:cond delay="5000"/>
                            </p:stCondLst>
                            <p:childTnLst>
                              <p:par>
                                <p:cTn id="52" presetID="42" presetClass="entr" presetSubtype="0" fill="hold" grpId="0" nodeType="afterEffect">
                                  <p:stCondLst>
                                    <p:cond delay="0"/>
                                  </p:stCondLst>
                                  <p:childTnLst>
                                    <p:set>
                                      <p:cBhvr>
                                        <p:cTn id="53" dur="1" fill="hold">
                                          <p:stCondLst>
                                            <p:cond delay="0"/>
                                          </p:stCondLst>
                                        </p:cTn>
                                        <p:tgtEl>
                                          <p:spTgt spid="21">
                                            <p:txEl>
                                              <p:pRg st="3" end="3"/>
                                            </p:txEl>
                                          </p:spTgt>
                                        </p:tgtEl>
                                        <p:attrNameLst>
                                          <p:attrName>style.visibility</p:attrName>
                                        </p:attrNameLst>
                                      </p:cBhvr>
                                      <p:to>
                                        <p:strVal val="visible"/>
                                      </p:to>
                                    </p:set>
                                    <p:animEffect transition="in" filter="fade">
                                      <p:cBhvr>
                                        <p:cTn id="54" dur="1000"/>
                                        <p:tgtEl>
                                          <p:spTgt spid="21">
                                            <p:txEl>
                                              <p:pRg st="3" end="3"/>
                                            </p:txEl>
                                          </p:spTgt>
                                        </p:tgtEl>
                                      </p:cBhvr>
                                    </p:animEffect>
                                    <p:anim calcmode="lin" valueType="num">
                                      <p:cBhvr>
                                        <p:cTn id="55" dur="10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56" dur="10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21">
                                            <p:txEl>
                                              <p:pRg st="5" end="5"/>
                                            </p:txEl>
                                          </p:spTgt>
                                        </p:tgtEl>
                                        <p:attrNameLst>
                                          <p:attrName>style.visibility</p:attrName>
                                        </p:attrNameLst>
                                      </p:cBhvr>
                                      <p:to>
                                        <p:strVal val="visible"/>
                                      </p:to>
                                    </p:set>
                                    <p:animEffect transition="in" filter="fade">
                                      <p:cBhvr>
                                        <p:cTn id="60" dur="1000"/>
                                        <p:tgtEl>
                                          <p:spTgt spid="21">
                                            <p:txEl>
                                              <p:pRg st="5" end="5"/>
                                            </p:txEl>
                                          </p:spTgt>
                                        </p:tgtEl>
                                      </p:cBhvr>
                                    </p:animEffect>
                                    <p:anim calcmode="lin" valueType="num">
                                      <p:cBhvr>
                                        <p:cTn id="61" dur="1000" fill="hold"/>
                                        <p:tgtEl>
                                          <p:spTgt spid="21">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21">
                                            <p:txEl>
                                              <p:pRg st="5" end="5"/>
                                            </p:txEl>
                                          </p:spTgt>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21">
                                            <p:txEl>
                                              <p:pRg st="7" end="7"/>
                                            </p:txEl>
                                          </p:spTgt>
                                        </p:tgtEl>
                                        <p:attrNameLst>
                                          <p:attrName>style.visibility</p:attrName>
                                        </p:attrNameLst>
                                      </p:cBhvr>
                                      <p:to>
                                        <p:strVal val="visible"/>
                                      </p:to>
                                    </p:set>
                                    <p:animEffect transition="in" filter="fade">
                                      <p:cBhvr>
                                        <p:cTn id="66" dur="1000"/>
                                        <p:tgtEl>
                                          <p:spTgt spid="21">
                                            <p:txEl>
                                              <p:pRg st="7" end="7"/>
                                            </p:txEl>
                                          </p:spTgt>
                                        </p:tgtEl>
                                      </p:cBhvr>
                                    </p:animEffect>
                                    <p:anim calcmode="lin" valueType="num">
                                      <p:cBhvr>
                                        <p:cTn id="67" dur="1000" fill="hold"/>
                                        <p:tgtEl>
                                          <p:spTgt spid="21">
                                            <p:txEl>
                                              <p:pRg st="7" end="7"/>
                                            </p:txEl>
                                          </p:spTgt>
                                        </p:tgtEl>
                                        <p:attrNameLst>
                                          <p:attrName>ppt_x</p:attrName>
                                        </p:attrNameLst>
                                      </p:cBhvr>
                                      <p:tavLst>
                                        <p:tav tm="0">
                                          <p:val>
                                            <p:strVal val="#ppt_x"/>
                                          </p:val>
                                        </p:tav>
                                        <p:tav tm="100000">
                                          <p:val>
                                            <p:strVal val="#ppt_x"/>
                                          </p:val>
                                        </p:tav>
                                      </p:tavLst>
                                    </p:anim>
                                    <p:anim calcmode="lin" valueType="num">
                                      <p:cBhvr>
                                        <p:cTn id="68" dur="1000" fill="hold"/>
                                        <p:tgtEl>
                                          <p:spTgt spid="21">
                                            <p:txEl>
                                              <p:pRg st="7" end="7"/>
                                            </p:txEl>
                                          </p:spTgt>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53" presetClass="entr" presetSubtype="16" fill="hold" grpId="0" nodeType="after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p:cTn id="72" dur="500" fill="hold"/>
                                        <p:tgtEl>
                                          <p:spTgt spid="27"/>
                                        </p:tgtEl>
                                        <p:attrNameLst>
                                          <p:attrName>ppt_w</p:attrName>
                                        </p:attrNameLst>
                                      </p:cBhvr>
                                      <p:tavLst>
                                        <p:tav tm="0">
                                          <p:val>
                                            <p:fltVal val="0"/>
                                          </p:val>
                                        </p:tav>
                                        <p:tav tm="100000">
                                          <p:val>
                                            <p:strVal val="#ppt_w"/>
                                          </p:val>
                                        </p:tav>
                                      </p:tavLst>
                                    </p:anim>
                                    <p:anim calcmode="lin" valueType="num">
                                      <p:cBhvr>
                                        <p:cTn id="73" dur="500" fill="hold"/>
                                        <p:tgtEl>
                                          <p:spTgt spid="27"/>
                                        </p:tgtEl>
                                        <p:attrNameLst>
                                          <p:attrName>ppt_h</p:attrName>
                                        </p:attrNameLst>
                                      </p:cBhvr>
                                      <p:tavLst>
                                        <p:tav tm="0">
                                          <p:val>
                                            <p:fltVal val="0"/>
                                          </p:val>
                                        </p:tav>
                                        <p:tav tm="100000">
                                          <p:val>
                                            <p:strVal val="#ppt_h"/>
                                          </p:val>
                                        </p:tav>
                                      </p:tavLst>
                                    </p:anim>
                                    <p:animEffect transition="in" filter="fade">
                                      <p:cBhvr>
                                        <p:cTn id="74" dur="500"/>
                                        <p:tgtEl>
                                          <p:spTgt spid="27"/>
                                        </p:tgtEl>
                                      </p:cBhvr>
                                    </p:animEffect>
                                  </p:childTnLst>
                                </p:cTn>
                              </p:par>
                            </p:childTnLst>
                          </p:cTn>
                        </p:par>
                        <p:par>
                          <p:cTn id="75" fill="hold">
                            <p:stCondLst>
                              <p:cond delay="8500"/>
                            </p:stCondLst>
                            <p:childTnLst>
                              <p:par>
                                <p:cTn id="76" presetID="42" presetClass="entr" presetSubtype="0" fill="hold" grpId="0" nodeType="afterEffect">
                                  <p:stCondLst>
                                    <p:cond delay="0"/>
                                  </p:stCondLst>
                                  <p:childTnLst>
                                    <p:set>
                                      <p:cBhvr>
                                        <p:cTn id="77" dur="1" fill="hold">
                                          <p:stCondLst>
                                            <p:cond delay="0"/>
                                          </p:stCondLst>
                                        </p:cTn>
                                        <p:tgtEl>
                                          <p:spTgt spid="23">
                                            <p:txEl>
                                              <p:pRg st="0" end="0"/>
                                            </p:txEl>
                                          </p:spTgt>
                                        </p:tgtEl>
                                        <p:attrNameLst>
                                          <p:attrName>style.visibility</p:attrName>
                                        </p:attrNameLst>
                                      </p:cBhvr>
                                      <p:to>
                                        <p:strVal val="visible"/>
                                      </p:to>
                                    </p:set>
                                    <p:animEffect transition="in" filter="fade">
                                      <p:cBhvr>
                                        <p:cTn id="78" dur="500"/>
                                        <p:tgtEl>
                                          <p:spTgt spid="23">
                                            <p:txEl>
                                              <p:pRg st="0" end="0"/>
                                            </p:txEl>
                                          </p:spTgt>
                                        </p:tgtEl>
                                      </p:cBhvr>
                                    </p:animEffect>
                                    <p:anim calcmode="lin" valueType="num">
                                      <p:cBhvr>
                                        <p:cTn id="79"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0"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1" fill="hold">
                            <p:stCondLst>
                              <p:cond delay="9000"/>
                            </p:stCondLst>
                            <p:childTnLst>
                              <p:par>
                                <p:cTn id="82" presetID="42" presetClass="entr" presetSubtype="0" fill="hold" grpId="0" nodeType="afterEffect">
                                  <p:stCondLst>
                                    <p:cond delay="0"/>
                                  </p:stCondLst>
                                  <p:childTnLst>
                                    <p:set>
                                      <p:cBhvr>
                                        <p:cTn id="83" dur="1" fill="hold">
                                          <p:stCondLst>
                                            <p:cond delay="0"/>
                                          </p:stCondLst>
                                        </p:cTn>
                                        <p:tgtEl>
                                          <p:spTgt spid="23">
                                            <p:txEl>
                                              <p:pRg st="2" end="2"/>
                                            </p:txEl>
                                          </p:spTgt>
                                        </p:tgtEl>
                                        <p:attrNameLst>
                                          <p:attrName>style.visibility</p:attrName>
                                        </p:attrNameLst>
                                      </p:cBhvr>
                                      <p:to>
                                        <p:strVal val="visible"/>
                                      </p:to>
                                    </p:set>
                                    <p:animEffect transition="in" filter="fade">
                                      <p:cBhvr>
                                        <p:cTn id="84" dur="500"/>
                                        <p:tgtEl>
                                          <p:spTgt spid="23">
                                            <p:txEl>
                                              <p:pRg st="2" end="2"/>
                                            </p:txEl>
                                          </p:spTgt>
                                        </p:tgtEl>
                                      </p:cBhvr>
                                    </p:animEffect>
                                    <p:anim calcmode="lin" valueType="num">
                                      <p:cBhvr>
                                        <p:cTn id="85" dur="500" fill="hold"/>
                                        <p:tgtEl>
                                          <p:spTgt spid="23">
                                            <p:txEl>
                                              <p:pRg st="2" end="2"/>
                                            </p:txEl>
                                          </p:spTgt>
                                        </p:tgtEl>
                                        <p:attrNameLst>
                                          <p:attrName>ppt_x</p:attrName>
                                        </p:attrNameLst>
                                      </p:cBhvr>
                                      <p:tavLst>
                                        <p:tav tm="0">
                                          <p:val>
                                            <p:strVal val="#ppt_x"/>
                                          </p:val>
                                        </p:tav>
                                        <p:tav tm="100000">
                                          <p:val>
                                            <p:strVal val="#ppt_x"/>
                                          </p:val>
                                        </p:tav>
                                      </p:tavLst>
                                    </p:anim>
                                    <p:anim calcmode="lin" valueType="num">
                                      <p:cBhvr>
                                        <p:cTn id="86" dur="500" fill="hold"/>
                                        <p:tgtEl>
                                          <p:spTgt spid="23">
                                            <p:txEl>
                                              <p:pRg st="2" end="2"/>
                                            </p:txEl>
                                          </p:spTgt>
                                        </p:tgtEl>
                                        <p:attrNameLst>
                                          <p:attrName>ppt_y</p:attrName>
                                        </p:attrNameLst>
                                      </p:cBhvr>
                                      <p:tavLst>
                                        <p:tav tm="0">
                                          <p:val>
                                            <p:strVal val="#ppt_y+.1"/>
                                          </p:val>
                                        </p:tav>
                                        <p:tav tm="100000">
                                          <p:val>
                                            <p:strVal val="#ppt_y"/>
                                          </p:val>
                                        </p:tav>
                                      </p:tavLst>
                                    </p:anim>
                                  </p:childTnLst>
                                </p:cTn>
                              </p:par>
                            </p:childTnLst>
                          </p:cTn>
                        </p:par>
                        <p:par>
                          <p:cTn id="87" fill="hold">
                            <p:stCondLst>
                              <p:cond delay="9500"/>
                            </p:stCondLst>
                            <p:childTnLst>
                              <p:par>
                                <p:cTn id="88" presetID="42" presetClass="entr" presetSubtype="0" fill="hold" grpId="0" nodeType="afterEffect">
                                  <p:stCondLst>
                                    <p:cond delay="0"/>
                                  </p:stCondLst>
                                  <p:childTnLst>
                                    <p:set>
                                      <p:cBhvr>
                                        <p:cTn id="89" dur="1" fill="hold">
                                          <p:stCondLst>
                                            <p:cond delay="0"/>
                                          </p:stCondLst>
                                        </p:cTn>
                                        <p:tgtEl>
                                          <p:spTgt spid="23">
                                            <p:txEl>
                                              <p:pRg st="3" end="3"/>
                                            </p:txEl>
                                          </p:spTgt>
                                        </p:tgtEl>
                                        <p:attrNameLst>
                                          <p:attrName>style.visibility</p:attrName>
                                        </p:attrNameLst>
                                      </p:cBhvr>
                                      <p:to>
                                        <p:strVal val="visible"/>
                                      </p:to>
                                    </p:set>
                                    <p:animEffect transition="in" filter="fade">
                                      <p:cBhvr>
                                        <p:cTn id="90" dur="500"/>
                                        <p:tgtEl>
                                          <p:spTgt spid="23">
                                            <p:txEl>
                                              <p:pRg st="3" end="3"/>
                                            </p:txEl>
                                          </p:spTgt>
                                        </p:tgtEl>
                                      </p:cBhvr>
                                    </p:animEffect>
                                    <p:anim calcmode="lin" valueType="num">
                                      <p:cBhvr>
                                        <p:cTn id="91" dur="5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92" dur="5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3" fill="hold">
                            <p:stCondLst>
                              <p:cond delay="10000"/>
                            </p:stCondLst>
                            <p:childTnLst>
                              <p:par>
                                <p:cTn id="94" presetID="42" presetClass="entr" presetSubtype="0" fill="hold" grpId="0" nodeType="afterEffect">
                                  <p:stCondLst>
                                    <p:cond delay="0"/>
                                  </p:stCondLst>
                                  <p:childTnLst>
                                    <p:set>
                                      <p:cBhvr>
                                        <p:cTn id="95" dur="1" fill="hold">
                                          <p:stCondLst>
                                            <p:cond delay="0"/>
                                          </p:stCondLst>
                                        </p:cTn>
                                        <p:tgtEl>
                                          <p:spTgt spid="23">
                                            <p:txEl>
                                              <p:pRg st="5" end="5"/>
                                            </p:txEl>
                                          </p:spTgt>
                                        </p:tgtEl>
                                        <p:attrNameLst>
                                          <p:attrName>style.visibility</p:attrName>
                                        </p:attrNameLst>
                                      </p:cBhvr>
                                      <p:to>
                                        <p:strVal val="visible"/>
                                      </p:to>
                                    </p:set>
                                    <p:animEffect transition="in" filter="fade">
                                      <p:cBhvr>
                                        <p:cTn id="96" dur="500"/>
                                        <p:tgtEl>
                                          <p:spTgt spid="23">
                                            <p:txEl>
                                              <p:pRg st="5" end="5"/>
                                            </p:txEl>
                                          </p:spTgt>
                                        </p:tgtEl>
                                      </p:cBhvr>
                                    </p:animEffect>
                                    <p:anim calcmode="lin" valueType="num">
                                      <p:cBhvr>
                                        <p:cTn id="97" dur="5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8" dur="5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9" fill="hold">
                            <p:stCondLst>
                              <p:cond delay="10500"/>
                            </p:stCondLst>
                            <p:childTnLst>
                              <p:par>
                                <p:cTn id="100" presetID="42" presetClass="entr" presetSubtype="0" fill="hold" grpId="0" nodeType="afterEffect">
                                  <p:stCondLst>
                                    <p:cond delay="0"/>
                                  </p:stCondLst>
                                  <p:childTnLst>
                                    <p:set>
                                      <p:cBhvr>
                                        <p:cTn id="101" dur="1" fill="hold">
                                          <p:stCondLst>
                                            <p:cond delay="0"/>
                                          </p:stCondLst>
                                        </p:cTn>
                                        <p:tgtEl>
                                          <p:spTgt spid="23">
                                            <p:txEl>
                                              <p:pRg st="7" end="7"/>
                                            </p:txEl>
                                          </p:spTgt>
                                        </p:tgtEl>
                                        <p:attrNameLst>
                                          <p:attrName>style.visibility</p:attrName>
                                        </p:attrNameLst>
                                      </p:cBhvr>
                                      <p:to>
                                        <p:strVal val="visible"/>
                                      </p:to>
                                    </p:set>
                                    <p:animEffect transition="in" filter="fade">
                                      <p:cBhvr>
                                        <p:cTn id="102" dur="500"/>
                                        <p:tgtEl>
                                          <p:spTgt spid="23">
                                            <p:txEl>
                                              <p:pRg st="7" end="7"/>
                                            </p:txEl>
                                          </p:spTgt>
                                        </p:tgtEl>
                                      </p:cBhvr>
                                    </p:animEffect>
                                    <p:anim calcmode="lin" valueType="num">
                                      <p:cBhvr>
                                        <p:cTn id="103" dur="5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4" dur="5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9" grpId="0"/>
      <p:bldP spid="22" grpId="0" animBg="1"/>
      <p:bldP spid="23" grpId="0" build="p"/>
      <p:bldP spid="20" grpId="0" animBg="1"/>
      <p:bldP spid="21" grpId="0" build="p"/>
      <p:bldP spid="24" grpId="0"/>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1376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2018-11-06T15:48:27Z</dcterms:modified>
</cp:coreProperties>
</file>