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97177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0" name="Oval 68"/>
          <p:cNvSpPr>
            <a:spLocks noChangeAspect="1" noChangeArrowheads="1"/>
          </p:cNvSpPr>
          <p:nvPr/>
        </p:nvSpPr>
        <p:spPr bwMode="auto">
          <a:xfrm>
            <a:off x="7430199" y="3798571"/>
            <a:ext cx="1280162" cy="1280160"/>
          </a:xfrm>
          <a:prstGeom prst="ellipse">
            <a:avLst/>
          </a:prstGeom>
          <a:blipFill>
            <a:blip r:embed="rId2"/>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2" name="Oval 60"/>
          <p:cNvSpPr>
            <a:spLocks noChangeAspect="1" noChangeArrowheads="1"/>
          </p:cNvSpPr>
          <p:nvPr/>
        </p:nvSpPr>
        <p:spPr bwMode="auto">
          <a:xfrm>
            <a:off x="5092479" y="3718561"/>
            <a:ext cx="1557301" cy="1554480"/>
          </a:xfrm>
          <a:prstGeom prst="ellipse">
            <a:avLst/>
          </a:prstGeom>
          <a:blipFill>
            <a:blip r:embed="rId3"/>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34" name="Oval 62"/>
          <p:cNvSpPr>
            <a:spLocks noChangeAspect="1" noChangeArrowheads="1"/>
          </p:cNvSpPr>
          <p:nvPr/>
        </p:nvSpPr>
        <p:spPr bwMode="auto">
          <a:xfrm>
            <a:off x="3547082" y="4031852"/>
            <a:ext cx="548640" cy="548640"/>
          </a:xfrm>
          <a:prstGeom prst="ellipse">
            <a:avLst/>
          </a:prstGeom>
          <a:blipFill>
            <a:blip r:embed="rId4"/>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2" name="Oval 70"/>
          <p:cNvSpPr>
            <a:spLocks noChangeAspect="1" noChangeArrowheads="1"/>
          </p:cNvSpPr>
          <p:nvPr/>
        </p:nvSpPr>
        <p:spPr bwMode="auto">
          <a:xfrm>
            <a:off x="3885019" y="2578118"/>
            <a:ext cx="1185584" cy="1188720"/>
          </a:xfrm>
          <a:prstGeom prst="ellipse">
            <a:avLst/>
          </a:prstGeom>
          <a:blipFill>
            <a:blip r:embed="rId5"/>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8" name="Oval 66"/>
          <p:cNvSpPr>
            <a:spLocks noChangeAspect="1" noChangeArrowheads="1"/>
          </p:cNvSpPr>
          <p:nvPr/>
        </p:nvSpPr>
        <p:spPr bwMode="auto">
          <a:xfrm>
            <a:off x="5584471" y="1951781"/>
            <a:ext cx="1094595" cy="1097280"/>
          </a:xfrm>
          <a:prstGeom prst="ellipse">
            <a:avLst/>
          </a:prstGeom>
          <a:blipFill>
            <a:blip r:embed="rId6"/>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1" name="Freeform 59"/>
          <p:cNvSpPr>
            <a:spLocks noEditPoints="1"/>
          </p:cNvSpPr>
          <p:nvPr/>
        </p:nvSpPr>
        <p:spPr bwMode="auto">
          <a:xfrm>
            <a:off x="4849285" y="3439584"/>
            <a:ext cx="2044700" cy="2042584"/>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solidFill>
            <a:srgbClr val="EF3425"/>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bodyPr>
          <a:lstStyle/>
          <a:p>
            <a:endParaRPr lang="en-US" sz="2400"/>
          </a:p>
        </p:txBody>
      </p:sp>
      <p:sp>
        <p:nvSpPr>
          <p:cNvPr id="3133" name="Freeform 61"/>
          <p:cNvSpPr>
            <a:spLocks noEditPoints="1"/>
          </p:cNvSpPr>
          <p:nvPr/>
        </p:nvSpPr>
        <p:spPr bwMode="auto">
          <a:xfrm>
            <a:off x="3344335" y="3820584"/>
            <a:ext cx="956733" cy="973667"/>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8397B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bodyPr>
          <a:lstStyle/>
          <a:p>
            <a:endParaRPr lang="en-US" sz="2400"/>
          </a:p>
        </p:txBody>
      </p:sp>
      <p:sp>
        <p:nvSpPr>
          <p:cNvPr id="3136" name="Oval 64"/>
          <p:cNvSpPr>
            <a:spLocks noChangeAspect="1" noChangeArrowheads="1"/>
          </p:cNvSpPr>
          <p:nvPr/>
        </p:nvSpPr>
        <p:spPr bwMode="auto">
          <a:xfrm>
            <a:off x="6858000" y="3124200"/>
            <a:ext cx="636603" cy="640080"/>
          </a:xfrm>
          <a:prstGeom prst="ellipse">
            <a:avLst/>
          </a:prstGeom>
          <a:blipFill>
            <a:blip r:embed="rId7"/>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5" name="Freeform 63"/>
          <p:cNvSpPr>
            <a:spLocks noEditPoints="1"/>
          </p:cNvSpPr>
          <p:nvPr/>
        </p:nvSpPr>
        <p:spPr bwMode="auto">
          <a:xfrm>
            <a:off x="6661151" y="2952751"/>
            <a:ext cx="965200" cy="973667"/>
          </a:xfrm>
          <a:custGeom>
            <a:avLst/>
            <a:gdLst/>
            <a:ahLst/>
            <a:cxnLst>
              <a:cxn ang="0">
                <a:pos x="324" y="138"/>
              </a:cxn>
              <a:cxn ang="0">
                <a:pos x="312" y="97"/>
              </a:cxn>
              <a:cxn ang="0">
                <a:pos x="280" y="101"/>
              </a:cxn>
              <a:cxn ang="0">
                <a:pos x="256" y="69"/>
              </a:cxn>
              <a:cxn ang="0">
                <a:pos x="270" y="41"/>
              </a:cxn>
              <a:cxn ang="0">
                <a:pos x="235" y="17"/>
              </a:cxn>
              <a:cxn ang="0">
                <a:pos x="213" y="40"/>
              </a:cxn>
              <a:cxn ang="0">
                <a:pos x="174" y="31"/>
              </a:cxn>
              <a:cxn ang="0">
                <a:pos x="166" y="0"/>
              </a:cxn>
              <a:cxn ang="0">
                <a:pos x="124" y="5"/>
              </a:cxn>
              <a:cxn ang="0">
                <a:pos x="122" y="38"/>
              </a:cxn>
              <a:cxn ang="0">
                <a:pos x="87" y="55"/>
              </a:cxn>
              <a:cxn ang="0">
                <a:pos x="60" y="36"/>
              </a:cxn>
              <a:cxn ang="0">
                <a:pos x="31" y="67"/>
              </a:cxn>
              <a:cxn ang="0">
                <a:pos x="51" y="94"/>
              </a:cxn>
              <a:cxn ang="0">
                <a:pos x="36" y="129"/>
              </a:cxn>
              <a:cxn ang="0">
                <a:pos x="3" y="132"/>
              </a:cxn>
              <a:cxn ang="0">
                <a:pos x="0" y="174"/>
              </a:cxn>
              <a:cxn ang="0">
                <a:pos x="33" y="182"/>
              </a:cxn>
              <a:cxn ang="0">
                <a:pos x="37" y="199"/>
              </a:cxn>
              <a:cxn ang="0">
                <a:pos x="44" y="218"/>
              </a:cxn>
              <a:cxn ang="0">
                <a:pos x="20" y="242"/>
              </a:cxn>
              <a:cxn ang="0">
                <a:pos x="45" y="276"/>
              </a:cxn>
              <a:cxn ang="0">
                <a:pos x="75" y="261"/>
              </a:cxn>
              <a:cxn ang="0">
                <a:pos x="107" y="282"/>
              </a:cxn>
              <a:cxn ang="0">
                <a:pos x="104" y="315"/>
              </a:cxn>
              <a:cxn ang="0">
                <a:pos x="145" y="326"/>
              </a:cxn>
              <a:cxn ang="0">
                <a:pos x="158" y="294"/>
              </a:cxn>
              <a:cxn ang="0">
                <a:pos x="197" y="290"/>
              </a:cxn>
              <a:cxn ang="0">
                <a:pos x="215" y="317"/>
              </a:cxn>
              <a:cxn ang="0">
                <a:pos x="253" y="299"/>
              </a:cxn>
              <a:cxn ang="0">
                <a:pos x="243" y="267"/>
              </a:cxn>
              <a:cxn ang="0">
                <a:pos x="271" y="239"/>
              </a:cxn>
              <a:cxn ang="0">
                <a:pos x="302" y="248"/>
              </a:cxn>
              <a:cxn ang="0">
                <a:pos x="319" y="209"/>
              </a:cxn>
              <a:cxn ang="0">
                <a:pos x="292" y="191"/>
              </a:cxn>
              <a:cxn ang="0">
                <a:pos x="295" y="151"/>
              </a:cxn>
              <a:cxn ang="0">
                <a:pos x="324" y="138"/>
              </a:cxn>
              <a:cxn ang="0">
                <a:pos x="190" y="256"/>
              </a:cxn>
              <a:cxn ang="0">
                <a:pos x="71" y="189"/>
              </a:cxn>
              <a:cxn ang="0">
                <a:pos x="137" y="70"/>
              </a:cxn>
              <a:cxn ang="0">
                <a:pos x="256" y="136"/>
              </a:cxn>
              <a:cxn ang="0">
                <a:pos x="190" y="256"/>
              </a:cxn>
            </a:cxnLst>
            <a:rect l="0" t="0" r="r" b="b"/>
            <a:pathLst>
              <a:path w="324" h="326">
                <a:moveTo>
                  <a:pt x="324" y="138"/>
                </a:moveTo>
                <a:cubicBezTo>
                  <a:pt x="312" y="97"/>
                  <a:pt x="312" y="97"/>
                  <a:pt x="312" y="97"/>
                </a:cubicBezTo>
                <a:cubicBezTo>
                  <a:pt x="280" y="101"/>
                  <a:pt x="280" y="101"/>
                  <a:pt x="280" y="101"/>
                </a:cubicBezTo>
                <a:cubicBezTo>
                  <a:pt x="274" y="89"/>
                  <a:pt x="266" y="78"/>
                  <a:pt x="256" y="69"/>
                </a:cubicBezTo>
                <a:cubicBezTo>
                  <a:pt x="270" y="41"/>
                  <a:pt x="270" y="41"/>
                  <a:pt x="270" y="41"/>
                </a:cubicBezTo>
                <a:cubicBezTo>
                  <a:pt x="235" y="17"/>
                  <a:pt x="235" y="17"/>
                  <a:pt x="235" y="17"/>
                </a:cubicBezTo>
                <a:cubicBezTo>
                  <a:pt x="213" y="40"/>
                  <a:pt x="213" y="40"/>
                  <a:pt x="213" y="40"/>
                </a:cubicBezTo>
                <a:cubicBezTo>
                  <a:pt x="200" y="35"/>
                  <a:pt x="187" y="32"/>
                  <a:pt x="174" y="31"/>
                </a:cubicBezTo>
                <a:cubicBezTo>
                  <a:pt x="166" y="0"/>
                  <a:pt x="166" y="0"/>
                  <a:pt x="166" y="0"/>
                </a:cubicBezTo>
                <a:cubicBezTo>
                  <a:pt x="124" y="5"/>
                  <a:pt x="124" y="5"/>
                  <a:pt x="124" y="5"/>
                </a:cubicBezTo>
                <a:cubicBezTo>
                  <a:pt x="122" y="38"/>
                  <a:pt x="122" y="38"/>
                  <a:pt x="122" y="38"/>
                </a:cubicBezTo>
                <a:cubicBezTo>
                  <a:pt x="109" y="42"/>
                  <a:pt x="97" y="48"/>
                  <a:pt x="87" y="55"/>
                </a:cubicBezTo>
                <a:cubicBezTo>
                  <a:pt x="60" y="36"/>
                  <a:pt x="60" y="36"/>
                  <a:pt x="60" y="36"/>
                </a:cubicBezTo>
                <a:cubicBezTo>
                  <a:pt x="31" y="67"/>
                  <a:pt x="31" y="67"/>
                  <a:pt x="31" y="67"/>
                </a:cubicBezTo>
                <a:cubicBezTo>
                  <a:pt x="51" y="94"/>
                  <a:pt x="51" y="94"/>
                  <a:pt x="51" y="94"/>
                </a:cubicBezTo>
                <a:cubicBezTo>
                  <a:pt x="44" y="105"/>
                  <a:pt x="39" y="117"/>
                  <a:pt x="36" y="129"/>
                </a:cubicBezTo>
                <a:cubicBezTo>
                  <a:pt x="3" y="132"/>
                  <a:pt x="3" y="132"/>
                  <a:pt x="3" y="132"/>
                </a:cubicBezTo>
                <a:cubicBezTo>
                  <a:pt x="0" y="174"/>
                  <a:pt x="0" y="174"/>
                  <a:pt x="0" y="174"/>
                </a:cubicBezTo>
                <a:cubicBezTo>
                  <a:pt x="33" y="182"/>
                  <a:pt x="33" y="182"/>
                  <a:pt x="33" y="182"/>
                </a:cubicBezTo>
                <a:cubicBezTo>
                  <a:pt x="34" y="187"/>
                  <a:pt x="35" y="193"/>
                  <a:pt x="37" y="199"/>
                </a:cubicBezTo>
                <a:cubicBezTo>
                  <a:pt x="38" y="206"/>
                  <a:pt x="41" y="212"/>
                  <a:pt x="44" y="218"/>
                </a:cubicBezTo>
                <a:cubicBezTo>
                  <a:pt x="20" y="242"/>
                  <a:pt x="20" y="242"/>
                  <a:pt x="20" y="242"/>
                </a:cubicBezTo>
                <a:cubicBezTo>
                  <a:pt x="45" y="276"/>
                  <a:pt x="45" y="276"/>
                  <a:pt x="45" y="276"/>
                </a:cubicBezTo>
                <a:cubicBezTo>
                  <a:pt x="75" y="261"/>
                  <a:pt x="75" y="261"/>
                  <a:pt x="75" y="261"/>
                </a:cubicBezTo>
                <a:cubicBezTo>
                  <a:pt x="85" y="269"/>
                  <a:pt x="95" y="276"/>
                  <a:pt x="107" y="282"/>
                </a:cubicBezTo>
                <a:cubicBezTo>
                  <a:pt x="104" y="315"/>
                  <a:pt x="104" y="315"/>
                  <a:pt x="104" y="315"/>
                </a:cubicBezTo>
                <a:cubicBezTo>
                  <a:pt x="145" y="326"/>
                  <a:pt x="145" y="326"/>
                  <a:pt x="145" y="326"/>
                </a:cubicBezTo>
                <a:cubicBezTo>
                  <a:pt x="158" y="294"/>
                  <a:pt x="158" y="294"/>
                  <a:pt x="158" y="294"/>
                </a:cubicBezTo>
                <a:cubicBezTo>
                  <a:pt x="171" y="295"/>
                  <a:pt x="184" y="294"/>
                  <a:pt x="197" y="290"/>
                </a:cubicBezTo>
                <a:cubicBezTo>
                  <a:pt x="215" y="317"/>
                  <a:pt x="215" y="317"/>
                  <a:pt x="215" y="317"/>
                </a:cubicBezTo>
                <a:cubicBezTo>
                  <a:pt x="253" y="299"/>
                  <a:pt x="253" y="299"/>
                  <a:pt x="253" y="299"/>
                </a:cubicBezTo>
                <a:cubicBezTo>
                  <a:pt x="243" y="267"/>
                  <a:pt x="243" y="267"/>
                  <a:pt x="243" y="267"/>
                </a:cubicBezTo>
                <a:cubicBezTo>
                  <a:pt x="254" y="259"/>
                  <a:pt x="263" y="250"/>
                  <a:pt x="271" y="239"/>
                </a:cubicBezTo>
                <a:cubicBezTo>
                  <a:pt x="302" y="248"/>
                  <a:pt x="302" y="248"/>
                  <a:pt x="302" y="248"/>
                </a:cubicBezTo>
                <a:cubicBezTo>
                  <a:pt x="319" y="209"/>
                  <a:pt x="319" y="209"/>
                  <a:pt x="319" y="209"/>
                </a:cubicBezTo>
                <a:cubicBezTo>
                  <a:pt x="292" y="191"/>
                  <a:pt x="292" y="191"/>
                  <a:pt x="292" y="191"/>
                </a:cubicBezTo>
                <a:cubicBezTo>
                  <a:pt x="295" y="178"/>
                  <a:pt x="296" y="165"/>
                  <a:pt x="295" y="151"/>
                </a:cubicBezTo>
                <a:lnTo>
                  <a:pt x="324" y="138"/>
                </a:lnTo>
                <a:close/>
                <a:moveTo>
                  <a:pt x="190" y="256"/>
                </a:moveTo>
                <a:cubicBezTo>
                  <a:pt x="138" y="270"/>
                  <a:pt x="85" y="240"/>
                  <a:pt x="71" y="189"/>
                </a:cubicBezTo>
                <a:cubicBezTo>
                  <a:pt x="56" y="138"/>
                  <a:pt x="86" y="84"/>
                  <a:pt x="137" y="70"/>
                </a:cubicBezTo>
                <a:cubicBezTo>
                  <a:pt x="188" y="55"/>
                  <a:pt x="242" y="85"/>
                  <a:pt x="256" y="136"/>
                </a:cubicBezTo>
                <a:cubicBezTo>
                  <a:pt x="271" y="188"/>
                  <a:pt x="241" y="241"/>
                  <a:pt x="190" y="256"/>
                </a:cubicBezTo>
                <a:close/>
              </a:path>
            </a:pathLst>
          </a:custGeom>
          <a:solidFill>
            <a:srgbClr val="62768F"/>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bodyPr>
          <a:lstStyle/>
          <a:p>
            <a:endParaRPr lang="en-US" sz="2400"/>
          </a:p>
        </p:txBody>
      </p:sp>
      <p:sp>
        <p:nvSpPr>
          <p:cNvPr id="3137" name="Freeform 65"/>
          <p:cNvSpPr>
            <a:spLocks noEditPoints="1"/>
          </p:cNvSpPr>
          <p:nvPr/>
        </p:nvSpPr>
        <p:spPr bwMode="auto">
          <a:xfrm>
            <a:off x="5313556" y="1679029"/>
            <a:ext cx="1631951" cy="1631951"/>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solidFill>
            <a:srgbClr val="2C3749"/>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bodyPr>
          <a:lstStyle/>
          <a:p>
            <a:endParaRPr lang="en-US" sz="2400"/>
          </a:p>
        </p:txBody>
      </p:sp>
      <p:sp>
        <p:nvSpPr>
          <p:cNvPr id="3139" name="Freeform 67"/>
          <p:cNvSpPr>
            <a:spLocks noEditPoints="1"/>
          </p:cNvSpPr>
          <p:nvPr/>
        </p:nvSpPr>
        <p:spPr bwMode="auto">
          <a:xfrm>
            <a:off x="7236884" y="3562352"/>
            <a:ext cx="1608667" cy="1604433"/>
          </a:xfrm>
          <a:custGeom>
            <a:avLst/>
            <a:gdLst/>
            <a:ahLst/>
            <a:cxnLst>
              <a:cxn ang="0">
                <a:pos x="540" y="269"/>
              </a:cxn>
              <a:cxn ang="0">
                <a:pos x="497" y="224"/>
              </a:cxn>
              <a:cxn ang="0">
                <a:pos x="522" y="171"/>
              </a:cxn>
              <a:cxn ang="0">
                <a:pos x="465" y="145"/>
              </a:cxn>
              <a:cxn ang="0">
                <a:pos x="468" y="86"/>
              </a:cxn>
              <a:cxn ang="0">
                <a:pos x="407" y="82"/>
              </a:cxn>
              <a:cxn ang="0">
                <a:pos x="388" y="27"/>
              </a:cxn>
              <a:cxn ang="0">
                <a:pos x="329" y="45"/>
              </a:cxn>
              <a:cxn ang="0">
                <a:pos x="291" y="1"/>
              </a:cxn>
              <a:cxn ang="0">
                <a:pos x="250" y="1"/>
              </a:cxn>
              <a:cxn ang="0">
                <a:pos x="212" y="45"/>
              </a:cxn>
              <a:cxn ang="0">
                <a:pos x="153" y="27"/>
              </a:cxn>
              <a:cxn ang="0">
                <a:pos x="134" y="82"/>
              </a:cxn>
              <a:cxn ang="0">
                <a:pos x="72" y="86"/>
              </a:cxn>
              <a:cxn ang="0">
                <a:pos x="75" y="145"/>
              </a:cxn>
              <a:cxn ang="0">
                <a:pos x="19" y="171"/>
              </a:cxn>
              <a:cxn ang="0">
                <a:pos x="43" y="224"/>
              </a:cxn>
              <a:cxn ang="0">
                <a:pos x="0" y="269"/>
              </a:cxn>
              <a:cxn ang="0">
                <a:pos x="42" y="309"/>
              </a:cxn>
              <a:cxn ang="0">
                <a:pos x="18" y="367"/>
              </a:cxn>
              <a:cxn ang="0">
                <a:pos x="71" y="388"/>
              </a:cxn>
              <a:cxn ang="0">
                <a:pos x="70" y="451"/>
              </a:cxn>
              <a:cxn ang="0">
                <a:pos x="126" y="451"/>
              </a:cxn>
              <a:cxn ang="0">
                <a:pos x="148" y="511"/>
              </a:cxn>
              <a:cxn ang="0">
                <a:pos x="200" y="491"/>
              </a:cxn>
              <a:cxn ang="0">
                <a:pos x="243" y="538"/>
              </a:cxn>
              <a:cxn ang="0">
                <a:pos x="270" y="502"/>
              </a:cxn>
              <a:cxn ang="0">
                <a:pos x="298" y="538"/>
              </a:cxn>
              <a:cxn ang="0">
                <a:pos x="340" y="491"/>
              </a:cxn>
              <a:cxn ang="0">
                <a:pos x="392" y="511"/>
              </a:cxn>
              <a:cxn ang="0">
                <a:pos x="414" y="451"/>
              </a:cxn>
              <a:cxn ang="0">
                <a:pos x="470" y="451"/>
              </a:cxn>
              <a:cxn ang="0">
                <a:pos x="470" y="388"/>
              </a:cxn>
              <a:cxn ang="0">
                <a:pos x="522" y="367"/>
              </a:cxn>
              <a:cxn ang="0">
                <a:pos x="499" y="309"/>
              </a:cxn>
              <a:cxn ang="0">
                <a:pos x="270" y="464"/>
              </a:cxn>
              <a:cxn ang="0">
                <a:pos x="270" y="74"/>
              </a:cxn>
              <a:cxn ang="0">
                <a:pos x="270" y="464"/>
              </a:cxn>
            </a:cxnLst>
            <a:rect l="0" t="0" r="r" b="b"/>
            <a:pathLst>
              <a:path w="540" h="538">
                <a:moveTo>
                  <a:pt x="502" y="280"/>
                </a:moveTo>
                <a:cubicBezTo>
                  <a:pt x="540" y="269"/>
                  <a:pt x="540" y="269"/>
                  <a:pt x="540" y="269"/>
                </a:cubicBezTo>
                <a:cubicBezTo>
                  <a:pt x="540" y="255"/>
                  <a:pt x="539" y="241"/>
                  <a:pt x="537" y="227"/>
                </a:cubicBezTo>
                <a:cubicBezTo>
                  <a:pt x="497" y="224"/>
                  <a:pt x="497" y="224"/>
                  <a:pt x="497" y="224"/>
                </a:cubicBezTo>
                <a:cubicBezTo>
                  <a:pt x="495" y="214"/>
                  <a:pt x="493" y="204"/>
                  <a:pt x="490" y="195"/>
                </a:cubicBezTo>
                <a:cubicBezTo>
                  <a:pt x="522" y="171"/>
                  <a:pt x="522" y="171"/>
                  <a:pt x="522" y="171"/>
                </a:cubicBezTo>
                <a:cubicBezTo>
                  <a:pt x="516" y="158"/>
                  <a:pt x="510" y="146"/>
                  <a:pt x="503" y="134"/>
                </a:cubicBezTo>
                <a:cubicBezTo>
                  <a:pt x="465" y="145"/>
                  <a:pt x="465" y="145"/>
                  <a:pt x="465" y="145"/>
                </a:cubicBezTo>
                <a:cubicBezTo>
                  <a:pt x="460" y="136"/>
                  <a:pt x="454" y="128"/>
                  <a:pt x="447" y="120"/>
                </a:cubicBezTo>
                <a:cubicBezTo>
                  <a:pt x="468" y="86"/>
                  <a:pt x="468" y="86"/>
                  <a:pt x="468" y="86"/>
                </a:cubicBezTo>
                <a:cubicBezTo>
                  <a:pt x="459" y="76"/>
                  <a:pt x="449" y="67"/>
                  <a:pt x="438" y="58"/>
                </a:cubicBezTo>
                <a:cubicBezTo>
                  <a:pt x="407" y="82"/>
                  <a:pt x="407" y="82"/>
                  <a:pt x="407" y="82"/>
                </a:cubicBezTo>
                <a:cubicBezTo>
                  <a:pt x="398" y="76"/>
                  <a:pt x="389" y="71"/>
                  <a:pt x="380" y="66"/>
                </a:cubicBezTo>
                <a:cubicBezTo>
                  <a:pt x="388" y="27"/>
                  <a:pt x="388" y="27"/>
                  <a:pt x="388" y="27"/>
                </a:cubicBezTo>
                <a:cubicBezTo>
                  <a:pt x="375" y="21"/>
                  <a:pt x="363" y="16"/>
                  <a:pt x="349" y="12"/>
                </a:cubicBezTo>
                <a:cubicBezTo>
                  <a:pt x="329" y="45"/>
                  <a:pt x="329" y="45"/>
                  <a:pt x="329" y="45"/>
                </a:cubicBezTo>
                <a:cubicBezTo>
                  <a:pt x="319" y="43"/>
                  <a:pt x="308" y="41"/>
                  <a:pt x="298" y="40"/>
                </a:cubicBezTo>
                <a:cubicBezTo>
                  <a:pt x="291" y="1"/>
                  <a:pt x="291" y="1"/>
                  <a:pt x="291" y="1"/>
                </a:cubicBezTo>
                <a:cubicBezTo>
                  <a:pt x="284" y="0"/>
                  <a:pt x="277" y="0"/>
                  <a:pt x="270" y="0"/>
                </a:cubicBezTo>
                <a:cubicBezTo>
                  <a:pt x="263" y="0"/>
                  <a:pt x="256" y="0"/>
                  <a:pt x="250" y="1"/>
                </a:cubicBezTo>
                <a:cubicBezTo>
                  <a:pt x="243" y="40"/>
                  <a:pt x="243" y="40"/>
                  <a:pt x="243" y="40"/>
                </a:cubicBezTo>
                <a:cubicBezTo>
                  <a:pt x="232" y="41"/>
                  <a:pt x="222" y="43"/>
                  <a:pt x="212" y="45"/>
                </a:cubicBezTo>
                <a:cubicBezTo>
                  <a:pt x="191" y="12"/>
                  <a:pt x="191" y="12"/>
                  <a:pt x="191" y="12"/>
                </a:cubicBezTo>
                <a:cubicBezTo>
                  <a:pt x="178" y="16"/>
                  <a:pt x="165" y="21"/>
                  <a:pt x="153" y="27"/>
                </a:cubicBezTo>
                <a:cubicBezTo>
                  <a:pt x="160" y="66"/>
                  <a:pt x="160" y="66"/>
                  <a:pt x="160" y="66"/>
                </a:cubicBezTo>
                <a:cubicBezTo>
                  <a:pt x="151" y="71"/>
                  <a:pt x="142" y="76"/>
                  <a:pt x="134" y="82"/>
                </a:cubicBezTo>
                <a:cubicBezTo>
                  <a:pt x="102" y="58"/>
                  <a:pt x="102" y="58"/>
                  <a:pt x="102" y="58"/>
                </a:cubicBezTo>
                <a:cubicBezTo>
                  <a:pt x="91" y="67"/>
                  <a:pt x="81" y="76"/>
                  <a:pt x="72" y="86"/>
                </a:cubicBezTo>
                <a:cubicBezTo>
                  <a:pt x="93" y="120"/>
                  <a:pt x="93" y="120"/>
                  <a:pt x="93" y="120"/>
                </a:cubicBezTo>
                <a:cubicBezTo>
                  <a:pt x="87" y="128"/>
                  <a:pt x="80" y="136"/>
                  <a:pt x="75" y="145"/>
                </a:cubicBezTo>
                <a:cubicBezTo>
                  <a:pt x="37" y="134"/>
                  <a:pt x="37" y="134"/>
                  <a:pt x="37" y="134"/>
                </a:cubicBezTo>
                <a:cubicBezTo>
                  <a:pt x="30" y="146"/>
                  <a:pt x="24" y="158"/>
                  <a:pt x="19" y="171"/>
                </a:cubicBezTo>
                <a:cubicBezTo>
                  <a:pt x="51" y="195"/>
                  <a:pt x="51" y="195"/>
                  <a:pt x="51" y="195"/>
                </a:cubicBezTo>
                <a:cubicBezTo>
                  <a:pt x="47" y="204"/>
                  <a:pt x="45" y="214"/>
                  <a:pt x="43" y="224"/>
                </a:cubicBezTo>
                <a:cubicBezTo>
                  <a:pt x="3" y="227"/>
                  <a:pt x="3" y="227"/>
                  <a:pt x="3" y="227"/>
                </a:cubicBezTo>
                <a:cubicBezTo>
                  <a:pt x="1" y="241"/>
                  <a:pt x="0" y="255"/>
                  <a:pt x="0" y="269"/>
                </a:cubicBezTo>
                <a:cubicBezTo>
                  <a:pt x="39" y="280"/>
                  <a:pt x="39" y="280"/>
                  <a:pt x="39" y="280"/>
                </a:cubicBezTo>
                <a:cubicBezTo>
                  <a:pt x="39" y="290"/>
                  <a:pt x="40" y="299"/>
                  <a:pt x="42" y="309"/>
                </a:cubicBezTo>
                <a:cubicBezTo>
                  <a:pt x="6" y="326"/>
                  <a:pt x="6" y="326"/>
                  <a:pt x="6" y="326"/>
                </a:cubicBezTo>
                <a:cubicBezTo>
                  <a:pt x="9" y="340"/>
                  <a:pt x="13" y="354"/>
                  <a:pt x="18" y="367"/>
                </a:cubicBezTo>
                <a:cubicBezTo>
                  <a:pt x="58" y="363"/>
                  <a:pt x="58" y="363"/>
                  <a:pt x="58" y="363"/>
                </a:cubicBezTo>
                <a:cubicBezTo>
                  <a:pt x="62" y="372"/>
                  <a:pt x="66" y="380"/>
                  <a:pt x="71" y="388"/>
                </a:cubicBezTo>
                <a:cubicBezTo>
                  <a:pt x="44" y="417"/>
                  <a:pt x="44" y="417"/>
                  <a:pt x="44" y="417"/>
                </a:cubicBezTo>
                <a:cubicBezTo>
                  <a:pt x="52" y="429"/>
                  <a:pt x="60" y="441"/>
                  <a:pt x="70" y="451"/>
                </a:cubicBezTo>
                <a:cubicBezTo>
                  <a:pt x="106" y="433"/>
                  <a:pt x="106" y="433"/>
                  <a:pt x="106" y="433"/>
                </a:cubicBezTo>
                <a:cubicBezTo>
                  <a:pt x="112" y="440"/>
                  <a:pt x="119" y="446"/>
                  <a:pt x="126" y="451"/>
                </a:cubicBezTo>
                <a:cubicBezTo>
                  <a:pt x="111" y="488"/>
                  <a:pt x="111" y="488"/>
                  <a:pt x="111" y="488"/>
                </a:cubicBezTo>
                <a:cubicBezTo>
                  <a:pt x="123" y="497"/>
                  <a:pt x="135" y="504"/>
                  <a:pt x="148" y="511"/>
                </a:cubicBezTo>
                <a:cubicBezTo>
                  <a:pt x="175" y="481"/>
                  <a:pt x="175" y="481"/>
                  <a:pt x="175" y="481"/>
                </a:cubicBezTo>
                <a:cubicBezTo>
                  <a:pt x="183" y="485"/>
                  <a:pt x="192" y="488"/>
                  <a:pt x="200" y="491"/>
                </a:cubicBezTo>
                <a:cubicBezTo>
                  <a:pt x="200" y="531"/>
                  <a:pt x="200" y="531"/>
                  <a:pt x="200" y="531"/>
                </a:cubicBezTo>
                <a:cubicBezTo>
                  <a:pt x="214" y="534"/>
                  <a:pt x="228" y="537"/>
                  <a:pt x="243" y="538"/>
                </a:cubicBezTo>
                <a:cubicBezTo>
                  <a:pt x="257" y="501"/>
                  <a:pt x="257" y="501"/>
                  <a:pt x="257" y="501"/>
                </a:cubicBezTo>
                <a:cubicBezTo>
                  <a:pt x="261" y="501"/>
                  <a:pt x="266" y="502"/>
                  <a:pt x="270" y="502"/>
                </a:cubicBezTo>
                <a:cubicBezTo>
                  <a:pt x="275" y="502"/>
                  <a:pt x="279" y="501"/>
                  <a:pt x="283" y="501"/>
                </a:cubicBezTo>
                <a:cubicBezTo>
                  <a:pt x="298" y="538"/>
                  <a:pt x="298" y="538"/>
                  <a:pt x="298" y="538"/>
                </a:cubicBezTo>
                <a:cubicBezTo>
                  <a:pt x="312" y="537"/>
                  <a:pt x="327" y="534"/>
                  <a:pt x="340" y="531"/>
                </a:cubicBezTo>
                <a:cubicBezTo>
                  <a:pt x="340" y="491"/>
                  <a:pt x="340" y="491"/>
                  <a:pt x="340" y="491"/>
                </a:cubicBezTo>
                <a:cubicBezTo>
                  <a:pt x="349" y="488"/>
                  <a:pt x="357" y="485"/>
                  <a:pt x="365" y="481"/>
                </a:cubicBezTo>
                <a:cubicBezTo>
                  <a:pt x="392" y="511"/>
                  <a:pt x="392" y="511"/>
                  <a:pt x="392" y="511"/>
                </a:cubicBezTo>
                <a:cubicBezTo>
                  <a:pt x="405" y="504"/>
                  <a:pt x="417" y="497"/>
                  <a:pt x="429" y="488"/>
                </a:cubicBezTo>
                <a:cubicBezTo>
                  <a:pt x="414" y="451"/>
                  <a:pt x="414" y="451"/>
                  <a:pt x="414" y="451"/>
                </a:cubicBezTo>
                <a:cubicBezTo>
                  <a:pt x="421" y="446"/>
                  <a:pt x="428" y="440"/>
                  <a:pt x="435" y="433"/>
                </a:cubicBezTo>
                <a:cubicBezTo>
                  <a:pt x="470" y="451"/>
                  <a:pt x="470" y="451"/>
                  <a:pt x="470" y="451"/>
                </a:cubicBezTo>
                <a:cubicBezTo>
                  <a:pt x="480" y="441"/>
                  <a:pt x="489" y="429"/>
                  <a:pt x="496" y="417"/>
                </a:cubicBezTo>
                <a:cubicBezTo>
                  <a:pt x="470" y="388"/>
                  <a:pt x="470" y="388"/>
                  <a:pt x="470" y="388"/>
                </a:cubicBezTo>
                <a:cubicBezTo>
                  <a:pt x="474" y="380"/>
                  <a:pt x="479" y="372"/>
                  <a:pt x="482" y="363"/>
                </a:cubicBezTo>
                <a:cubicBezTo>
                  <a:pt x="522" y="367"/>
                  <a:pt x="522" y="367"/>
                  <a:pt x="522" y="367"/>
                </a:cubicBezTo>
                <a:cubicBezTo>
                  <a:pt x="527" y="354"/>
                  <a:pt x="531" y="340"/>
                  <a:pt x="534" y="326"/>
                </a:cubicBezTo>
                <a:cubicBezTo>
                  <a:pt x="499" y="309"/>
                  <a:pt x="499" y="309"/>
                  <a:pt x="499" y="309"/>
                </a:cubicBezTo>
                <a:cubicBezTo>
                  <a:pt x="500" y="299"/>
                  <a:pt x="501" y="290"/>
                  <a:pt x="502" y="280"/>
                </a:cubicBezTo>
                <a:close/>
                <a:moveTo>
                  <a:pt x="270" y="464"/>
                </a:moveTo>
                <a:cubicBezTo>
                  <a:pt x="163" y="464"/>
                  <a:pt x="75" y="377"/>
                  <a:pt x="75" y="269"/>
                </a:cubicBezTo>
                <a:cubicBezTo>
                  <a:pt x="75" y="162"/>
                  <a:pt x="163" y="74"/>
                  <a:pt x="270" y="74"/>
                </a:cubicBezTo>
                <a:cubicBezTo>
                  <a:pt x="378" y="74"/>
                  <a:pt x="465" y="162"/>
                  <a:pt x="465" y="269"/>
                </a:cubicBezTo>
                <a:cubicBezTo>
                  <a:pt x="465" y="377"/>
                  <a:pt x="378" y="464"/>
                  <a:pt x="270" y="464"/>
                </a:cubicBezTo>
                <a:close/>
              </a:path>
            </a:pathLst>
          </a:custGeom>
          <a:solidFill>
            <a:srgbClr val="B5B5B5"/>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bodyPr>
          <a:lstStyle/>
          <a:p>
            <a:endParaRPr lang="en-US" sz="2400"/>
          </a:p>
        </p:txBody>
      </p:sp>
      <p:sp>
        <p:nvSpPr>
          <p:cNvPr id="3141" name="Freeform 69"/>
          <p:cNvSpPr>
            <a:spLocks noEditPoints="1"/>
          </p:cNvSpPr>
          <p:nvPr/>
        </p:nvSpPr>
        <p:spPr bwMode="auto">
          <a:xfrm>
            <a:off x="3683001" y="2362200"/>
            <a:ext cx="1610784" cy="1608667"/>
          </a:xfrm>
          <a:custGeom>
            <a:avLst/>
            <a:gdLst/>
            <a:ahLst/>
            <a:cxnLst>
              <a:cxn ang="0">
                <a:pos x="540" y="269"/>
              </a:cxn>
              <a:cxn ang="0">
                <a:pos x="498" y="224"/>
              </a:cxn>
              <a:cxn ang="0">
                <a:pos x="522" y="171"/>
              </a:cxn>
              <a:cxn ang="0">
                <a:pos x="466" y="145"/>
              </a:cxn>
              <a:cxn ang="0">
                <a:pos x="469" y="87"/>
              </a:cxn>
              <a:cxn ang="0">
                <a:pos x="407" y="82"/>
              </a:cxn>
              <a:cxn ang="0">
                <a:pos x="388" y="27"/>
              </a:cxn>
              <a:cxn ang="0">
                <a:pos x="329" y="46"/>
              </a:cxn>
              <a:cxn ang="0">
                <a:pos x="291" y="1"/>
              </a:cxn>
              <a:cxn ang="0">
                <a:pos x="250" y="1"/>
              </a:cxn>
              <a:cxn ang="0">
                <a:pos x="212" y="46"/>
              </a:cxn>
              <a:cxn ang="0">
                <a:pos x="153" y="27"/>
              </a:cxn>
              <a:cxn ang="0">
                <a:pos x="134" y="82"/>
              </a:cxn>
              <a:cxn ang="0">
                <a:pos x="72" y="87"/>
              </a:cxn>
              <a:cxn ang="0">
                <a:pos x="75" y="145"/>
              </a:cxn>
              <a:cxn ang="0">
                <a:pos x="19" y="171"/>
              </a:cxn>
              <a:cxn ang="0">
                <a:pos x="43" y="224"/>
              </a:cxn>
              <a:cxn ang="0">
                <a:pos x="0" y="269"/>
              </a:cxn>
              <a:cxn ang="0">
                <a:pos x="42" y="309"/>
              </a:cxn>
              <a:cxn ang="0">
                <a:pos x="18" y="367"/>
              </a:cxn>
              <a:cxn ang="0">
                <a:pos x="71" y="388"/>
              </a:cxn>
              <a:cxn ang="0">
                <a:pos x="70" y="451"/>
              </a:cxn>
              <a:cxn ang="0">
                <a:pos x="126" y="451"/>
              </a:cxn>
              <a:cxn ang="0">
                <a:pos x="149" y="511"/>
              </a:cxn>
              <a:cxn ang="0">
                <a:pos x="200" y="491"/>
              </a:cxn>
              <a:cxn ang="0">
                <a:pos x="243" y="539"/>
              </a:cxn>
              <a:cxn ang="0">
                <a:pos x="270" y="502"/>
              </a:cxn>
              <a:cxn ang="0">
                <a:pos x="298" y="539"/>
              </a:cxn>
              <a:cxn ang="0">
                <a:pos x="340" y="491"/>
              </a:cxn>
              <a:cxn ang="0">
                <a:pos x="392" y="511"/>
              </a:cxn>
              <a:cxn ang="0">
                <a:pos x="414" y="451"/>
              </a:cxn>
              <a:cxn ang="0">
                <a:pos x="470" y="451"/>
              </a:cxn>
              <a:cxn ang="0">
                <a:pos x="470" y="388"/>
              </a:cxn>
              <a:cxn ang="0">
                <a:pos x="522" y="367"/>
              </a:cxn>
              <a:cxn ang="0">
                <a:pos x="499" y="309"/>
              </a:cxn>
              <a:cxn ang="0">
                <a:pos x="270" y="458"/>
              </a:cxn>
              <a:cxn ang="0">
                <a:pos x="270" y="81"/>
              </a:cxn>
              <a:cxn ang="0">
                <a:pos x="270" y="458"/>
              </a:cxn>
            </a:cxnLst>
            <a:rect l="0" t="0" r="r" b="b"/>
            <a:pathLst>
              <a:path w="540" h="539">
                <a:moveTo>
                  <a:pt x="502" y="280"/>
                </a:moveTo>
                <a:cubicBezTo>
                  <a:pt x="540" y="269"/>
                  <a:pt x="540" y="269"/>
                  <a:pt x="540" y="269"/>
                </a:cubicBezTo>
                <a:cubicBezTo>
                  <a:pt x="540" y="255"/>
                  <a:pt x="539" y="241"/>
                  <a:pt x="537" y="227"/>
                </a:cubicBezTo>
                <a:cubicBezTo>
                  <a:pt x="498" y="224"/>
                  <a:pt x="498" y="224"/>
                  <a:pt x="498" y="224"/>
                </a:cubicBezTo>
                <a:cubicBezTo>
                  <a:pt x="496" y="214"/>
                  <a:pt x="493" y="204"/>
                  <a:pt x="490" y="195"/>
                </a:cubicBezTo>
                <a:cubicBezTo>
                  <a:pt x="522" y="171"/>
                  <a:pt x="522" y="171"/>
                  <a:pt x="522" y="171"/>
                </a:cubicBezTo>
                <a:cubicBezTo>
                  <a:pt x="517" y="158"/>
                  <a:pt x="511" y="146"/>
                  <a:pt x="504" y="134"/>
                </a:cubicBezTo>
                <a:cubicBezTo>
                  <a:pt x="466" y="145"/>
                  <a:pt x="466" y="145"/>
                  <a:pt x="466" y="145"/>
                </a:cubicBezTo>
                <a:cubicBezTo>
                  <a:pt x="460" y="136"/>
                  <a:pt x="454" y="128"/>
                  <a:pt x="447" y="120"/>
                </a:cubicBezTo>
                <a:cubicBezTo>
                  <a:pt x="469" y="87"/>
                  <a:pt x="469" y="87"/>
                  <a:pt x="469" y="87"/>
                </a:cubicBezTo>
                <a:cubicBezTo>
                  <a:pt x="459" y="76"/>
                  <a:pt x="449" y="67"/>
                  <a:pt x="438" y="58"/>
                </a:cubicBezTo>
                <a:cubicBezTo>
                  <a:pt x="407" y="82"/>
                  <a:pt x="407" y="82"/>
                  <a:pt x="407" y="82"/>
                </a:cubicBezTo>
                <a:cubicBezTo>
                  <a:pt x="398" y="76"/>
                  <a:pt x="390" y="71"/>
                  <a:pt x="380" y="66"/>
                </a:cubicBezTo>
                <a:cubicBezTo>
                  <a:pt x="388" y="27"/>
                  <a:pt x="388" y="27"/>
                  <a:pt x="388" y="27"/>
                </a:cubicBezTo>
                <a:cubicBezTo>
                  <a:pt x="376" y="21"/>
                  <a:pt x="363" y="16"/>
                  <a:pt x="350" y="12"/>
                </a:cubicBezTo>
                <a:cubicBezTo>
                  <a:pt x="329" y="46"/>
                  <a:pt x="329" y="46"/>
                  <a:pt x="329" y="46"/>
                </a:cubicBezTo>
                <a:cubicBezTo>
                  <a:pt x="319" y="43"/>
                  <a:pt x="308" y="41"/>
                  <a:pt x="298" y="40"/>
                </a:cubicBezTo>
                <a:cubicBezTo>
                  <a:pt x="291" y="1"/>
                  <a:pt x="291" y="1"/>
                  <a:pt x="291" y="1"/>
                </a:cubicBezTo>
                <a:cubicBezTo>
                  <a:pt x="284" y="0"/>
                  <a:pt x="277" y="0"/>
                  <a:pt x="270" y="0"/>
                </a:cubicBezTo>
                <a:cubicBezTo>
                  <a:pt x="263" y="0"/>
                  <a:pt x="257" y="0"/>
                  <a:pt x="250" y="1"/>
                </a:cubicBezTo>
                <a:cubicBezTo>
                  <a:pt x="243" y="40"/>
                  <a:pt x="243" y="40"/>
                  <a:pt x="243" y="40"/>
                </a:cubicBezTo>
                <a:cubicBezTo>
                  <a:pt x="232" y="41"/>
                  <a:pt x="222" y="43"/>
                  <a:pt x="212" y="46"/>
                </a:cubicBezTo>
                <a:cubicBezTo>
                  <a:pt x="191" y="12"/>
                  <a:pt x="191" y="12"/>
                  <a:pt x="191" y="12"/>
                </a:cubicBezTo>
                <a:cubicBezTo>
                  <a:pt x="178" y="16"/>
                  <a:pt x="165" y="21"/>
                  <a:pt x="153" y="27"/>
                </a:cubicBezTo>
                <a:cubicBezTo>
                  <a:pt x="160" y="66"/>
                  <a:pt x="160" y="66"/>
                  <a:pt x="160" y="66"/>
                </a:cubicBezTo>
                <a:cubicBezTo>
                  <a:pt x="151" y="71"/>
                  <a:pt x="142" y="76"/>
                  <a:pt x="134" y="82"/>
                </a:cubicBezTo>
                <a:cubicBezTo>
                  <a:pt x="102" y="58"/>
                  <a:pt x="102" y="58"/>
                  <a:pt x="102" y="58"/>
                </a:cubicBezTo>
                <a:cubicBezTo>
                  <a:pt x="92" y="67"/>
                  <a:pt x="81" y="76"/>
                  <a:pt x="72" y="87"/>
                </a:cubicBezTo>
                <a:cubicBezTo>
                  <a:pt x="93" y="120"/>
                  <a:pt x="93" y="120"/>
                  <a:pt x="93" y="120"/>
                </a:cubicBezTo>
                <a:cubicBezTo>
                  <a:pt x="87" y="128"/>
                  <a:pt x="81" y="136"/>
                  <a:pt x="75" y="145"/>
                </a:cubicBezTo>
                <a:cubicBezTo>
                  <a:pt x="37" y="134"/>
                  <a:pt x="37" y="134"/>
                  <a:pt x="37" y="134"/>
                </a:cubicBezTo>
                <a:cubicBezTo>
                  <a:pt x="30" y="146"/>
                  <a:pt x="24" y="158"/>
                  <a:pt x="19" y="171"/>
                </a:cubicBezTo>
                <a:cubicBezTo>
                  <a:pt x="51" y="195"/>
                  <a:pt x="51" y="195"/>
                  <a:pt x="51" y="195"/>
                </a:cubicBezTo>
                <a:cubicBezTo>
                  <a:pt x="48" y="204"/>
                  <a:pt x="45" y="214"/>
                  <a:pt x="43" y="224"/>
                </a:cubicBezTo>
                <a:cubicBezTo>
                  <a:pt x="4" y="227"/>
                  <a:pt x="4" y="227"/>
                  <a:pt x="4" y="227"/>
                </a:cubicBezTo>
                <a:cubicBezTo>
                  <a:pt x="1" y="241"/>
                  <a:pt x="0" y="255"/>
                  <a:pt x="0" y="269"/>
                </a:cubicBezTo>
                <a:cubicBezTo>
                  <a:pt x="39" y="280"/>
                  <a:pt x="39" y="280"/>
                  <a:pt x="39" y="280"/>
                </a:cubicBezTo>
                <a:cubicBezTo>
                  <a:pt x="39" y="290"/>
                  <a:pt x="40" y="299"/>
                  <a:pt x="42" y="309"/>
                </a:cubicBezTo>
                <a:cubicBezTo>
                  <a:pt x="6" y="326"/>
                  <a:pt x="6" y="326"/>
                  <a:pt x="6" y="326"/>
                </a:cubicBezTo>
                <a:cubicBezTo>
                  <a:pt x="9" y="340"/>
                  <a:pt x="13" y="354"/>
                  <a:pt x="18" y="367"/>
                </a:cubicBezTo>
                <a:cubicBezTo>
                  <a:pt x="58" y="363"/>
                  <a:pt x="58" y="363"/>
                  <a:pt x="58" y="363"/>
                </a:cubicBezTo>
                <a:cubicBezTo>
                  <a:pt x="62" y="372"/>
                  <a:pt x="66" y="380"/>
                  <a:pt x="71" y="388"/>
                </a:cubicBezTo>
                <a:cubicBezTo>
                  <a:pt x="44" y="417"/>
                  <a:pt x="44" y="417"/>
                  <a:pt x="44" y="417"/>
                </a:cubicBezTo>
                <a:cubicBezTo>
                  <a:pt x="52" y="429"/>
                  <a:pt x="61" y="441"/>
                  <a:pt x="70" y="451"/>
                </a:cubicBezTo>
                <a:cubicBezTo>
                  <a:pt x="106" y="433"/>
                  <a:pt x="106" y="433"/>
                  <a:pt x="106" y="433"/>
                </a:cubicBezTo>
                <a:cubicBezTo>
                  <a:pt x="112" y="440"/>
                  <a:pt x="119" y="446"/>
                  <a:pt x="126" y="451"/>
                </a:cubicBezTo>
                <a:cubicBezTo>
                  <a:pt x="112" y="488"/>
                  <a:pt x="112" y="488"/>
                  <a:pt x="112" y="488"/>
                </a:cubicBezTo>
                <a:cubicBezTo>
                  <a:pt x="123" y="497"/>
                  <a:pt x="136" y="504"/>
                  <a:pt x="149" y="511"/>
                </a:cubicBezTo>
                <a:cubicBezTo>
                  <a:pt x="175" y="481"/>
                  <a:pt x="175" y="481"/>
                  <a:pt x="175" y="481"/>
                </a:cubicBezTo>
                <a:cubicBezTo>
                  <a:pt x="183" y="485"/>
                  <a:pt x="192" y="488"/>
                  <a:pt x="200" y="491"/>
                </a:cubicBezTo>
                <a:cubicBezTo>
                  <a:pt x="200" y="531"/>
                  <a:pt x="200" y="531"/>
                  <a:pt x="200" y="531"/>
                </a:cubicBezTo>
                <a:cubicBezTo>
                  <a:pt x="214" y="534"/>
                  <a:pt x="228" y="537"/>
                  <a:pt x="243" y="539"/>
                </a:cubicBezTo>
                <a:cubicBezTo>
                  <a:pt x="257" y="501"/>
                  <a:pt x="257" y="501"/>
                  <a:pt x="257" y="501"/>
                </a:cubicBezTo>
                <a:cubicBezTo>
                  <a:pt x="261" y="502"/>
                  <a:pt x="266" y="502"/>
                  <a:pt x="270" y="502"/>
                </a:cubicBezTo>
                <a:cubicBezTo>
                  <a:pt x="275" y="502"/>
                  <a:pt x="279" y="502"/>
                  <a:pt x="284" y="501"/>
                </a:cubicBezTo>
                <a:cubicBezTo>
                  <a:pt x="298" y="539"/>
                  <a:pt x="298" y="539"/>
                  <a:pt x="298" y="539"/>
                </a:cubicBezTo>
                <a:cubicBezTo>
                  <a:pt x="312" y="537"/>
                  <a:pt x="327" y="534"/>
                  <a:pt x="341" y="531"/>
                </a:cubicBezTo>
                <a:cubicBezTo>
                  <a:pt x="340" y="491"/>
                  <a:pt x="340" y="491"/>
                  <a:pt x="340" y="491"/>
                </a:cubicBezTo>
                <a:cubicBezTo>
                  <a:pt x="349" y="488"/>
                  <a:pt x="357" y="485"/>
                  <a:pt x="365" y="481"/>
                </a:cubicBezTo>
                <a:cubicBezTo>
                  <a:pt x="392" y="511"/>
                  <a:pt x="392" y="511"/>
                  <a:pt x="392" y="511"/>
                </a:cubicBezTo>
                <a:cubicBezTo>
                  <a:pt x="405" y="504"/>
                  <a:pt x="417" y="497"/>
                  <a:pt x="429" y="488"/>
                </a:cubicBezTo>
                <a:cubicBezTo>
                  <a:pt x="414" y="451"/>
                  <a:pt x="414" y="451"/>
                  <a:pt x="414" y="451"/>
                </a:cubicBezTo>
                <a:cubicBezTo>
                  <a:pt x="422" y="446"/>
                  <a:pt x="428" y="440"/>
                  <a:pt x="435" y="433"/>
                </a:cubicBezTo>
                <a:cubicBezTo>
                  <a:pt x="470" y="451"/>
                  <a:pt x="470" y="451"/>
                  <a:pt x="470" y="451"/>
                </a:cubicBezTo>
                <a:cubicBezTo>
                  <a:pt x="480" y="441"/>
                  <a:pt x="489" y="429"/>
                  <a:pt x="497" y="417"/>
                </a:cubicBezTo>
                <a:cubicBezTo>
                  <a:pt x="470" y="388"/>
                  <a:pt x="470" y="388"/>
                  <a:pt x="470" y="388"/>
                </a:cubicBezTo>
                <a:cubicBezTo>
                  <a:pt x="475" y="380"/>
                  <a:pt x="479" y="372"/>
                  <a:pt x="483" y="363"/>
                </a:cubicBezTo>
                <a:cubicBezTo>
                  <a:pt x="522" y="367"/>
                  <a:pt x="522" y="367"/>
                  <a:pt x="522" y="367"/>
                </a:cubicBezTo>
                <a:cubicBezTo>
                  <a:pt x="527" y="354"/>
                  <a:pt x="531" y="340"/>
                  <a:pt x="534" y="326"/>
                </a:cubicBezTo>
                <a:cubicBezTo>
                  <a:pt x="499" y="309"/>
                  <a:pt x="499" y="309"/>
                  <a:pt x="499" y="309"/>
                </a:cubicBezTo>
                <a:cubicBezTo>
                  <a:pt x="500" y="299"/>
                  <a:pt x="502" y="290"/>
                  <a:pt x="502" y="280"/>
                </a:cubicBezTo>
                <a:close/>
                <a:moveTo>
                  <a:pt x="270" y="458"/>
                </a:moveTo>
                <a:cubicBezTo>
                  <a:pt x="166" y="458"/>
                  <a:pt x="82" y="373"/>
                  <a:pt x="82" y="269"/>
                </a:cubicBezTo>
                <a:cubicBezTo>
                  <a:pt x="82" y="165"/>
                  <a:pt x="166" y="81"/>
                  <a:pt x="270" y="81"/>
                </a:cubicBezTo>
                <a:cubicBezTo>
                  <a:pt x="374" y="81"/>
                  <a:pt x="459" y="165"/>
                  <a:pt x="459" y="269"/>
                </a:cubicBezTo>
                <a:cubicBezTo>
                  <a:pt x="459" y="373"/>
                  <a:pt x="374" y="458"/>
                  <a:pt x="270" y="458"/>
                </a:cubicBezTo>
                <a:close/>
              </a:path>
            </a:pathLst>
          </a:custGeom>
          <a:solidFill>
            <a:srgbClr val="44546B"/>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bodyPr>
          <a:lstStyle/>
          <a:p>
            <a:endParaRPr lang="en-US" sz="2400"/>
          </a:p>
        </p:txBody>
      </p:sp>
      <p:grpSp>
        <p:nvGrpSpPr>
          <p:cNvPr id="131" name="Group 130"/>
          <p:cNvGrpSpPr/>
          <p:nvPr/>
        </p:nvGrpSpPr>
        <p:grpSpPr>
          <a:xfrm>
            <a:off x="6865995" y="1648097"/>
            <a:ext cx="864156" cy="241300"/>
            <a:chOff x="1531143" y="1350169"/>
            <a:chExt cx="1364457" cy="381000"/>
          </a:xfrm>
        </p:grpSpPr>
        <p:cxnSp>
          <p:nvCxnSpPr>
            <p:cNvPr id="132" name="Straight Connector 131"/>
            <p:cNvCxnSpPr/>
            <p:nvPr/>
          </p:nvCxnSpPr>
          <p:spPr>
            <a:xfrm>
              <a:off x="1828800" y="1352550"/>
              <a:ext cx="1066800" cy="1588"/>
            </a:xfrm>
            <a:prstGeom prst="line">
              <a:avLst/>
            </a:prstGeom>
            <a:ln w="19050">
              <a:solidFill>
                <a:schemeClr val="bg1"/>
              </a:solidFill>
              <a:tailEnd type="ova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rot="5400000" flipH="1" flipV="1">
              <a:off x="1493043" y="1388269"/>
              <a:ext cx="381000" cy="304800"/>
            </a:xfrm>
            <a:prstGeom prst="line">
              <a:avLst/>
            </a:prstGeom>
            <a:ln w="19050">
              <a:solidFill>
                <a:schemeClr val="bg1"/>
              </a:solidFill>
              <a:headEnd type="oval"/>
            </a:ln>
          </p:spPr>
          <p:style>
            <a:lnRef idx="1">
              <a:schemeClr val="accent1"/>
            </a:lnRef>
            <a:fillRef idx="0">
              <a:schemeClr val="accent1"/>
            </a:fillRef>
            <a:effectRef idx="0">
              <a:schemeClr val="accent1"/>
            </a:effectRef>
            <a:fontRef idx="minor">
              <a:schemeClr val="tx1"/>
            </a:fontRef>
          </p:style>
        </p:cxnSp>
      </p:grpSp>
      <p:grpSp>
        <p:nvGrpSpPr>
          <p:cNvPr id="134" name="Group 133"/>
          <p:cNvGrpSpPr/>
          <p:nvPr/>
        </p:nvGrpSpPr>
        <p:grpSpPr>
          <a:xfrm flipV="1">
            <a:off x="8910482" y="4639176"/>
            <a:ext cx="622299" cy="251884"/>
            <a:chOff x="1531143" y="1350169"/>
            <a:chExt cx="1364457" cy="381000"/>
          </a:xfrm>
        </p:grpSpPr>
        <p:cxnSp>
          <p:nvCxnSpPr>
            <p:cNvPr id="135" name="Straight Connector 134"/>
            <p:cNvCxnSpPr/>
            <p:nvPr/>
          </p:nvCxnSpPr>
          <p:spPr>
            <a:xfrm>
              <a:off x="1828800" y="1352550"/>
              <a:ext cx="1066800" cy="1588"/>
            </a:xfrm>
            <a:prstGeom prst="line">
              <a:avLst/>
            </a:prstGeom>
            <a:ln w="19050">
              <a:solidFill>
                <a:schemeClr val="bg1"/>
              </a:solidFill>
              <a:tailEnd type="ova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rot="5400000" flipH="1" flipV="1">
              <a:off x="1493043" y="1388269"/>
              <a:ext cx="381000" cy="304800"/>
            </a:xfrm>
            <a:prstGeom prst="line">
              <a:avLst/>
            </a:prstGeom>
            <a:ln w="19050">
              <a:solidFill>
                <a:schemeClr val="bg1"/>
              </a:solidFill>
              <a:headEnd type="oval"/>
            </a:ln>
          </p:spPr>
          <p:style>
            <a:lnRef idx="1">
              <a:schemeClr val="accent1"/>
            </a:lnRef>
            <a:fillRef idx="0">
              <a:schemeClr val="accent1"/>
            </a:fillRef>
            <a:effectRef idx="0">
              <a:schemeClr val="accent1"/>
            </a:effectRef>
            <a:fontRef idx="minor">
              <a:schemeClr val="tx1"/>
            </a:fontRef>
          </p:style>
        </p:cxnSp>
      </p:grpSp>
      <p:cxnSp>
        <p:nvCxnSpPr>
          <p:cNvPr id="138" name="Straight Connector 137"/>
          <p:cNvCxnSpPr>
            <a:cxnSpLocks/>
          </p:cNvCxnSpPr>
          <p:nvPr/>
        </p:nvCxnSpPr>
        <p:spPr>
          <a:xfrm>
            <a:off x="5871129" y="5552018"/>
            <a:ext cx="301073" cy="391584"/>
          </a:xfrm>
          <a:prstGeom prst="line">
            <a:avLst/>
          </a:prstGeom>
          <a:ln w="19050">
            <a:solidFill>
              <a:schemeClr val="bg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140" name="Group 139"/>
          <p:cNvGrpSpPr/>
          <p:nvPr/>
        </p:nvGrpSpPr>
        <p:grpSpPr>
          <a:xfrm>
            <a:off x="7605870" y="2872186"/>
            <a:ext cx="1239681" cy="241300"/>
            <a:chOff x="1531143" y="1350169"/>
            <a:chExt cx="1364457" cy="381000"/>
          </a:xfrm>
        </p:grpSpPr>
        <p:cxnSp>
          <p:nvCxnSpPr>
            <p:cNvPr id="141" name="Straight Connector 140"/>
            <p:cNvCxnSpPr/>
            <p:nvPr/>
          </p:nvCxnSpPr>
          <p:spPr>
            <a:xfrm>
              <a:off x="1828800" y="1352550"/>
              <a:ext cx="1066800" cy="1588"/>
            </a:xfrm>
            <a:prstGeom prst="line">
              <a:avLst/>
            </a:prstGeom>
            <a:ln w="19050">
              <a:solidFill>
                <a:schemeClr val="bg1"/>
              </a:solidFill>
              <a:tailEnd type="oval"/>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rot="5400000" flipH="1" flipV="1">
              <a:off x="1493043" y="1388269"/>
              <a:ext cx="381000" cy="304800"/>
            </a:xfrm>
            <a:prstGeom prst="line">
              <a:avLst/>
            </a:prstGeom>
            <a:ln w="19050">
              <a:solidFill>
                <a:schemeClr val="bg1"/>
              </a:solidFill>
              <a:headEnd type="oval"/>
            </a:ln>
          </p:spPr>
          <p:style>
            <a:lnRef idx="1">
              <a:schemeClr val="accent1"/>
            </a:lnRef>
            <a:fillRef idx="0">
              <a:schemeClr val="accent1"/>
            </a:fillRef>
            <a:effectRef idx="0">
              <a:schemeClr val="accent1"/>
            </a:effectRef>
            <a:fontRef idx="minor">
              <a:schemeClr val="tx1"/>
            </a:fontRef>
          </p:style>
        </p:cxnSp>
      </p:grpSp>
      <p:grpSp>
        <p:nvGrpSpPr>
          <p:cNvPr id="143" name="Group 142"/>
          <p:cNvGrpSpPr/>
          <p:nvPr/>
        </p:nvGrpSpPr>
        <p:grpSpPr>
          <a:xfrm flipH="1">
            <a:off x="2957246" y="2295106"/>
            <a:ext cx="864156" cy="241300"/>
            <a:chOff x="1531143" y="1350169"/>
            <a:chExt cx="1364457" cy="381000"/>
          </a:xfrm>
        </p:grpSpPr>
        <p:cxnSp>
          <p:nvCxnSpPr>
            <p:cNvPr id="144" name="Straight Connector 143"/>
            <p:cNvCxnSpPr/>
            <p:nvPr/>
          </p:nvCxnSpPr>
          <p:spPr>
            <a:xfrm>
              <a:off x="1828800" y="1352550"/>
              <a:ext cx="1066800" cy="1588"/>
            </a:xfrm>
            <a:prstGeom prst="line">
              <a:avLst/>
            </a:prstGeom>
            <a:ln w="19050">
              <a:solidFill>
                <a:schemeClr val="bg1"/>
              </a:solidFill>
              <a:tailEnd type="ova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5400000" flipH="1" flipV="1">
              <a:off x="1493043" y="1388269"/>
              <a:ext cx="381000" cy="304800"/>
            </a:xfrm>
            <a:prstGeom prst="line">
              <a:avLst/>
            </a:prstGeom>
            <a:ln w="19050">
              <a:solidFill>
                <a:schemeClr val="bg1"/>
              </a:solidFill>
              <a:headEnd type="oval"/>
            </a:ln>
          </p:spPr>
          <p:style>
            <a:lnRef idx="1">
              <a:schemeClr val="accent1"/>
            </a:lnRef>
            <a:fillRef idx="0">
              <a:schemeClr val="accent1"/>
            </a:fillRef>
            <a:effectRef idx="0">
              <a:schemeClr val="accent1"/>
            </a:effectRef>
            <a:fontRef idx="minor">
              <a:schemeClr val="tx1"/>
            </a:fontRef>
          </p:style>
        </p:cxnSp>
      </p:grpSp>
      <p:grpSp>
        <p:nvGrpSpPr>
          <p:cNvPr id="146" name="Group 145"/>
          <p:cNvGrpSpPr/>
          <p:nvPr/>
        </p:nvGrpSpPr>
        <p:grpSpPr>
          <a:xfrm flipH="1" flipV="1">
            <a:off x="2412168" y="4496808"/>
            <a:ext cx="864156" cy="391628"/>
            <a:chOff x="1531143" y="1350169"/>
            <a:chExt cx="1364457" cy="381000"/>
          </a:xfrm>
        </p:grpSpPr>
        <p:cxnSp>
          <p:nvCxnSpPr>
            <p:cNvPr id="147" name="Straight Connector 146"/>
            <p:cNvCxnSpPr/>
            <p:nvPr/>
          </p:nvCxnSpPr>
          <p:spPr>
            <a:xfrm>
              <a:off x="1828800" y="1352550"/>
              <a:ext cx="1066800" cy="1588"/>
            </a:xfrm>
            <a:prstGeom prst="line">
              <a:avLst/>
            </a:prstGeom>
            <a:ln w="19050">
              <a:solidFill>
                <a:schemeClr val="bg1"/>
              </a:solidFill>
              <a:tailEnd type="ova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rot="5400000" flipH="1" flipV="1">
              <a:off x="1493043" y="1388269"/>
              <a:ext cx="381000" cy="304800"/>
            </a:xfrm>
            <a:prstGeom prst="line">
              <a:avLst/>
            </a:prstGeom>
            <a:ln w="19050">
              <a:solidFill>
                <a:schemeClr val="bg1"/>
              </a:solidFill>
              <a:headEnd type="oval"/>
            </a:ln>
          </p:spPr>
          <p:style>
            <a:lnRef idx="1">
              <a:schemeClr val="accent1"/>
            </a:lnRef>
            <a:fillRef idx="0">
              <a:schemeClr val="accent1"/>
            </a:fillRef>
            <a:effectRef idx="0">
              <a:schemeClr val="accent1"/>
            </a:effectRef>
            <a:fontRef idx="minor">
              <a:schemeClr val="tx1"/>
            </a:fontRef>
          </p:style>
        </p:cxnSp>
      </p:grpSp>
      <p:sp>
        <p:nvSpPr>
          <p:cNvPr id="149" name="TextBox 148"/>
          <p:cNvSpPr txBox="1"/>
          <p:nvPr/>
        </p:nvSpPr>
        <p:spPr>
          <a:xfrm>
            <a:off x="7876307" y="1513335"/>
            <a:ext cx="2997200" cy="1104918"/>
          </a:xfrm>
          <a:prstGeom prst="rect">
            <a:avLst/>
          </a:prstGeom>
          <a:noFill/>
        </p:spPr>
        <p:txBody>
          <a:bodyPr wrap="square" lIns="0" tIns="0" rIns="0" bIns="0" rtlCol="0" anchor="t">
            <a:spAutoFit/>
          </a:bodyPr>
          <a:lstStyle/>
          <a:p>
            <a:pPr defTabSz="1219170">
              <a:spcBef>
                <a:spcPct val="20000"/>
              </a:spcBef>
              <a:defRPr/>
            </a:pPr>
            <a:r>
              <a:rPr lang="en-US" sz="1600" b="1" dirty="0">
                <a:solidFill>
                  <a:srgbClr val="2C3749"/>
                </a:solidFill>
              </a:rPr>
              <a:t>Title Goes Here </a:t>
            </a:r>
            <a:br>
              <a:rPr lang="en-US" sz="1333" dirty="0">
                <a:solidFill>
                  <a:schemeClr val="accent5"/>
                </a:solidFill>
              </a:rPr>
            </a:br>
            <a:r>
              <a:rPr lang="en-US" sz="1300" dirty="0">
                <a:solidFill>
                  <a:schemeClr val="bg1"/>
                </a:solidFill>
                <a:latin typeface="Candara" panose="020E0502030303020204" pitchFamily="34" charset="0"/>
              </a:rPr>
              <a:t>Lorem ipsum dolor sit amet, consectetur adipiscing elit, sed do eiusmod tempor incididunt ut labore .</a:t>
            </a:r>
          </a:p>
          <a:p>
            <a:pPr defTabSz="1219170">
              <a:spcBef>
                <a:spcPct val="20000"/>
              </a:spcBef>
              <a:defRPr/>
            </a:pPr>
            <a:endParaRPr lang="en-US" sz="1400" dirty="0">
              <a:solidFill>
                <a:schemeClr val="tx1">
                  <a:lumMod val="50000"/>
                  <a:lumOff val="50000"/>
                </a:schemeClr>
              </a:solidFill>
            </a:endParaRPr>
          </a:p>
        </p:txBody>
      </p:sp>
      <p:sp>
        <p:nvSpPr>
          <p:cNvPr id="150" name="TextBox 149"/>
          <p:cNvSpPr txBox="1"/>
          <p:nvPr/>
        </p:nvSpPr>
        <p:spPr>
          <a:xfrm>
            <a:off x="8980799" y="2730482"/>
            <a:ext cx="2644272" cy="1104918"/>
          </a:xfrm>
          <a:prstGeom prst="rect">
            <a:avLst/>
          </a:prstGeom>
          <a:noFill/>
        </p:spPr>
        <p:txBody>
          <a:bodyPr wrap="square" lIns="0" tIns="0" rIns="0" bIns="0" rtlCol="0" anchor="t">
            <a:spAutoFit/>
          </a:bodyPr>
          <a:lstStyle/>
          <a:p>
            <a:pPr defTabSz="1219170">
              <a:spcBef>
                <a:spcPct val="20000"/>
              </a:spcBef>
              <a:defRPr/>
            </a:pPr>
            <a:r>
              <a:rPr lang="en-US" sz="1600" b="1" dirty="0">
                <a:solidFill>
                  <a:srgbClr val="62768F"/>
                </a:solidFill>
              </a:rPr>
              <a:t>Title Goes Here </a:t>
            </a:r>
            <a:br>
              <a:rPr lang="en-US" sz="1333" dirty="0">
                <a:solidFill>
                  <a:schemeClr val="accent5"/>
                </a:solidFill>
              </a:rPr>
            </a:br>
            <a:r>
              <a:rPr lang="en-US" sz="1300" dirty="0">
                <a:solidFill>
                  <a:schemeClr val="bg1"/>
                </a:solidFill>
                <a:latin typeface="Candara" panose="020E0502030303020204" pitchFamily="34" charset="0"/>
              </a:rPr>
              <a:t>Lorem ipsum dolor sit amet, consectetur adipiscing elit, sed do eiusmod tempor incididunt ut labore .</a:t>
            </a:r>
          </a:p>
          <a:p>
            <a:pPr defTabSz="1219170">
              <a:spcBef>
                <a:spcPct val="20000"/>
              </a:spcBef>
              <a:defRPr/>
            </a:pPr>
            <a:endParaRPr lang="en-US" sz="1400" dirty="0">
              <a:solidFill>
                <a:schemeClr val="tx1">
                  <a:lumMod val="50000"/>
                  <a:lumOff val="50000"/>
                </a:schemeClr>
              </a:solidFill>
            </a:endParaRPr>
          </a:p>
        </p:txBody>
      </p:sp>
      <p:sp>
        <p:nvSpPr>
          <p:cNvPr id="151" name="TextBox 150"/>
          <p:cNvSpPr txBox="1"/>
          <p:nvPr/>
        </p:nvSpPr>
        <p:spPr>
          <a:xfrm>
            <a:off x="9652000" y="4678527"/>
            <a:ext cx="2540000" cy="1304973"/>
          </a:xfrm>
          <a:prstGeom prst="rect">
            <a:avLst/>
          </a:prstGeom>
          <a:noFill/>
        </p:spPr>
        <p:txBody>
          <a:bodyPr wrap="square" lIns="0" tIns="0" rIns="0" bIns="0" rtlCol="0" anchor="t">
            <a:spAutoFit/>
          </a:bodyPr>
          <a:lstStyle/>
          <a:p>
            <a:pPr defTabSz="1219170">
              <a:spcBef>
                <a:spcPct val="20000"/>
              </a:spcBef>
              <a:defRPr/>
            </a:pPr>
            <a:r>
              <a:rPr lang="en-US" sz="1600" b="1" dirty="0">
                <a:solidFill>
                  <a:srgbClr val="B5B5B5"/>
                </a:solidFill>
              </a:rPr>
              <a:t>Title Goes Here </a:t>
            </a:r>
            <a:br>
              <a:rPr lang="en-US" sz="1333" dirty="0">
                <a:solidFill>
                  <a:schemeClr val="accent5"/>
                </a:solidFill>
              </a:rPr>
            </a:br>
            <a:r>
              <a:rPr lang="en-US" sz="1300" dirty="0">
                <a:solidFill>
                  <a:schemeClr val="bg1"/>
                </a:solidFill>
                <a:latin typeface="Candara" panose="020E0502030303020204" pitchFamily="34" charset="0"/>
              </a:rPr>
              <a:t>Lorem ipsum dolor sit amet, consectetur adipiscing elit, sed do eiusmod tempor incididunt ut labore .</a:t>
            </a:r>
          </a:p>
          <a:p>
            <a:pPr defTabSz="1219170">
              <a:spcBef>
                <a:spcPct val="20000"/>
              </a:spcBef>
              <a:defRPr/>
            </a:pPr>
            <a:endParaRPr lang="en-US" sz="1400" dirty="0">
              <a:solidFill>
                <a:schemeClr val="tx1">
                  <a:lumMod val="50000"/>
                  <a:lumOff val="50000"/>
                </a:schemeClr>
              </a:solidFill>
            </a:endParaRPr>
          </a:p>
        </p:txBody>
      </p:sp>
      <p:sp>
        <p:nvSpPr>
          <p:cNvPr id="152" name="TextBox 151"/>
          <p:cNvSpPr txBox="1"/>
          <p:nvPr/>
        </p:nvSpPr>
        <p:spPr>
          <a:xfrm>
            <a:off x="157713" y="2148033"/>
            <a:ext cx="2654300" cy="1104918"/>
          </a:xfrm>
          <a:prstGeom prst="rect">
            <a:avLst/>
          </a:prstGeom>
          <a:noFill/>
        </p:spPr>
        <p:txBody>
          <a:bodyPr wrap="square" lIns="0" tIns="0" rIns="0" bIns="0" rtlCol="0" anchor="t">
            <a:spAutoFit/>
          </a:bodyPr>
          <a:lstStyle/>
          <a:p>
            <a:pPr algn="r" defTabSz="1219170">
              <a:spcBef>
                <a:spcPct val="20000"/>
              </a:spcBef>
              <a:defRPr/>
            </a:pPr>
            <a:r>
              <a:rPr lang="en-US" sz="1600" b="1" dirty="0">
                <a:solidFill>
                  <a:srgbClr val="44546B"/>
                </a:solidFill>
              </a:rPr>
              <a:t>Title Goes Here </a:t>
            </a:r>
            <a:br>
              <a:rPr lang="en-US" sz="1333" dirty="0">
                <a:solidFill>
                  <a:schemeClr val="accent2"/>
                </a:solidFill>
              </a:rPr>
            </a:br>
            <a:r>
              <a:rPr lang="en-US" sz="1300" dirty="0">
                <a:solidFill>
                  <a:schemeClr val="bg1"/>
                </a:solidFill>
                <a:latin typeface="Candara" panose="020E0502030303020204" pitchFamily="34" charset="0"/>
              </a:rPr>
              <a:t>Lorem ipsum dolor sit amet, consectetur adipiscing elit, sed do eiusmod tempor incididunt ut labore .</a:t>
            </a:r>
          </a:p>
          <a:p>
            <a:pPr algn="r" defTabSz="1219170">
              <a:spcBef>
                <a:spcPct val="20000"/>
              </a:spcBef>
              <a:defRPr/>
            </a:pPr>
            <a:endParaRPr lang="en-US" sz="1400" dirty="0">
              <a:solidFill>
                <a:schemeClr val="tx1">
                  <a:lumMod val="50000"/>
                  <a:lumOff val="50000"/>
                </a:schemeClr>
              </a:solidFill>
            </a:endParaRPr>
          </a:p>
        </p:txBody>
      </p:sp>
      <p:sp>
        <p:nvSpPr>
          <p:cNvPr id="153" name="TextBox 152"/>
          <p:cNvSpPr txBox="1"/>
          <p:nvPr/>
        </p:nvSpPr>
        <p:spPr>
          <a:xfrm>
            <a:off x="120617" y="4762048"/>
            <a:ext cx="2169954" cy="1304973"/>
          </a:xfrm>
          <a:prstGeom prst="rect">
            <a:avLst/>
          </a:prstGeom>
          <a:noFill/>
        </p:spPr>
        <p:txBody>
          <a:bodyPr wrap="square" lIns="0" tIns="0" rIns="0" bIns="0" rtlCol="0" anchor="t">
            <a:spAutoFit/>
          </a:bodyPr>
          <a:lstStyle/>
          <a:p>
            <a:pPr algn="r" defTabSz="1219170">
              <a:spcBef>
                <a:spcPct val="20000"/>
              </a:spcBef>
              <a:defRPr/>
            </a:pPr>
            <a:r>
              <a:rPr lang="en-US" sz="1600" b="1" dirty="0">
                <a:solidFill>
                  <a:srgbClr val="8397B1"/>
                </a:solidFill>
              </a:rPr>
              <a:t>Title Goes Here </a:t>
            </a:r>
            <a:br>
              <a:rPr lang="en-US" sz="1333" dirty="0">
                <a:solidFill>
                  <a:schemeClr val="accent5"/>
                </a:solidFill>
              </a:rPr>
            </a:br>
            <a:r>
              <a:rPr lang="en-US" sz="1300" dirty="0">
                <a:solidFill>
                  <a:schemeClr val="bg1"/>
                </a:solidFill>
                <a:latin typeface="Candara" panose="020E0502030303020204" pitchFamily="34" charset="0"/>
              </a:rPr>
              <a:t>Lorem ipsum dolor sit amet, consectetur adipiscing elit, sed do eiusmod tempor incididunt ut labore .</a:t>
            </a:r>
          </a:p>
          <a:p>
            <a:pPr algn="r" defTabSz="1219170">
              <a:spcBef>
                <a:spcPct val="20000"/>
              </a:spcBef>
              <a:defRPr/>
            </a:pPr>
            <a:endParaRPr lang="en-US" sz="1400" dirty="0">
              <a:solidFill>
                <a:schemeClr val="tx1">
                  <a:lumMod val="50000"/>
                  <a:lumOff val="50000"/>
                </a:schemeClr>
              </a:solidFill>
            </a:endParaRPr>
          </a:p>
        </p:txBody>
      </p:sp>
      <p:sp>
        <p:nvSpPr>
          <p:cNvPr id="154" name="TextBox 153"/>
          <p:cNvSpPr txBox="1"/>
          <p:nvPr/>
        </p:nvSpPr>
        <p:spPr>
          <a:xfrm>
            <a:off x="6313646" y="5806518"/>
            <a:ext cx="2789976" cy="1104918"/>
          </a:xfrm>
          <a:prstGeom prst="rect">
            <a:avLst/>
          </a:prstGeom>
          <a:noFill/>
        </p:spPr>
        <p:txBody>
          <a:bodyPr wrap="square" lIns="0" tIns="0" rIns="0" bIns="0" rtlCol="0" anchor="t">
            <a:spAutoFit/>
          </a:bodyPr>
          <a:lstStyle/>
          <a:p>
            <a:pPr defTabSz="1219170">
              <a:spcBef>
                <a:spcPct val="20000"/>
              </a:spcBef>
              <a:defRPr/>
            </a:pPr>
            <a:r>
              <a:rPr lang="en-US" sz="1600" b="1" dirty="0">
                <a:solidFill>
                  <a:srgbClr val="EF3425"/>
                </a:solidFill>
              </a:rPr>
              <a:t>Title Goes Here </a:t>
            </a:r>
            <a:br>
              <a:rPr lang="en-US" sz="1333" dirty="0">
                <a:solidFill>
                  <a:schemeClr val="accent5"/>
                </a:solidFill>
              </a:rPr>
            </a:br>
            <a:r>
              <a:rPr lang="en-US" sz="1300" dirty="0">
                <a:solidFill>
                  <a:schemeClr val="bg1"/>
                </a:solidFill>
                <a:latin typeface="Candara" panose="020E0502030303020204" pitchFamily="34" charset="0"/>
              </a:rPr>
              <a:t>Lorem ipsum dolor sit amet, consectetur adipiscing elit, sed do eiusmod tempor incididunt ut labore .</a:t>
            </a:r>
          </a:p>
          <a:p>
            <a:pPr algn="r" defTabSz="1219170">
              <a:spcBef>
                <a:spcPct val="20000"/>
              </a:spcBef>
              <a:defRPr/>
            </a:pPr>
            <a:endParaRPr lang="en-US" sz="1400" dirty="0">
              <a:solidFill>
                <a:schemeClr val="tx1">
                  <a:lumMod val="50000"/>
                  <a:lumOff val="50000"/>
                </a:schemeClr>
              </a:solidFill>
            </a:endParaRPr>
          </a:p>
        </p:txBody>
      </p:sp>
      <p:sp>
        <p:nvSpPr>
          <p:cNvPr id="44" name="TextBox 43">
            <a:extLst>
              <a:ext uri="{FF2B5EF4-FFF2-40B4-BE49-F238E27FC236}">
                <a16:creationId xmlns:a16="http://schemas.microsoft.com/office/drawing/2014/main" id="{2FE07A11-14F3-49A1-9F01-056D84D1D751}"/>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37" name="Picture 36">
            <a:hlinkClick r:id="rId8"/>
            <a:extLst>
              <a:ext uri="{FF2B5EF4-FFF2-40B4-BE49-F238E27FC236}">
                <a16:creationId xmlns:a16="http://schemas.microsoft.com/office/drawing/2014/main" id="{B993FC74-1EE0-4DFB-9F9D-B102A7409FD6}"/>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10347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3131"/>
                                        </p:tgtEl>
                                        <p:attrNameLst>
                                          <p:attrName>style.visibility</p:attrName>
                                        </p:attrNameLst>
                                      </p:cBhvr>
                                      <p:to>
                                        <p:strVal val="visible"/>
                                      </p:to>
                                    </p:set>
                                    <p:anim calcmode="lin" valueType="num">
                                      <p:cBhvr>
                                        <p:cTn id="11" dur="1000" fill="hold"/>
                                        <p:tgtEl>
                                          <p:spTgt spid="3131"/>
                                        </p:tgtEl>
                                        <p:attrNameLst>
                                          <p:attrName>ppt_w</p:attrName>
                                        </p:attrNameLst>
                                      </p:cBhvr>
                                      <p:tavLst>
                                        <p:tav tm="0">
                                          <p:val>
                                            <p:fltVal val="0"/>
                                          </p:val>
                                        </p:tav>
                                        <p:tav tm="100000">
                                          <p:val>
                                            <p:strVal val="#ppt_w"/>
                                          </p:val>
                                        </p:tav>
                                      </p:tavLst>
                                    </p:anim>
                                    <p:anim calcmode="lin" valueType="num">
                                      <p:cBhvr>
                                        <p:cTn id="12" dur="1000" fill="hold"/>
                                        <p:tgtEl>
                                          <p:spTgt spid="3131"/>
                                        </p:tgtEl>
                                        <p:attrNameLst>
                                          <p:attrName>ppt_h</p:attrName>
                                        </p:attrNameLst>
                                      </p:cBhvr>
                                      <p:tavLst>
                                        <p:tav tm="0">
                                          <p:val>
                                            <p:fltVal val="0"/>
                                          </p:val>
                                        </p:tav>
                                        <p:tav tm="100000">
                                          <p:val>
                                            <p:strVal val="#ppt_h"/>
                                          </p:val>
                                        </p:tav>
                                      </p:tavLst>
                                    </p:anim>
                                    <p:anim calcmode="lin" valueType="num">
                                      <p:cBhvr>
                                        <p:cTn id="13" dur="1000" fill="hold"/>
                                        <p:tgtEl>
                                          <p:spTgt spid="3131"/>
                                        </p:tgtEl>
                                        <p:attrNameLst>
                                          <p:attrName>style.rotation</p:attrName>
                                        </p:attrNameLst>
                                      </p:cBhvr>
                                      <p:tavLst>
                                        <p:tav tm="0">
                                          <p:val>
                                            <p:fltVal val="90"/>
                                          </p:val>
                                        </p:tav>
                                        <p:tav tm="100000">
                                          <p:val>
                                            <p:fltVal val="0"/>
                                          </p:val>
                                        </p:tav>
                                      </p:tavLst>
                                    </p:anim>
                                    <p:animEffect transition="in" filter="fade">
                                      <p:cBhvr>
                                        <p:cTn id="14" dur="1000"/>
                                        <p:tgtEl>
                                          <p:spTgt spid="3131"/>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3132"/>
                                        </p:tgtEl>
                                        <p:attrNameLst>
                                          <p:attrName>style.visibility</p:attrName>
                                        </p:attrNameLst>
                                      </p:cBhvr>
                                      <p:to>
                                        <p:strVal val="visible"/>
                                      </p:to>
                                    </p:set>
                                    <p:anim calcmode="lin" valueType="num">
                                      <p:cBhvr>
                                        <p:cTn id="17" dur="1000" fill="hold"/>
                                        <p:tgtEl>
                                          <p:spTgt spid="3132"/>
                                        </p:tgtEl>
                                        <p:attrNameLst>
                                          <p:attrName>ppt_w</p:attrName>
                                        </p:attrNameLst>
                                      </p:cBhvr>
                                      <p:tavLst>
                                        <p:tav tm="0">
                                          <p:val>
                                            <p:fltVal val="0"/>
                                          </p:val>
                                        </p:tav>
                                        <p:tav tm="100000">
                                          <p:val>
                                            <p:strVal val="#ppt_w"/>
                                          </p:val>
                                        </p:tav>
                                      </p:tavLst>
                                    </p:anim>
                                    <p:anim calcmode="lin" valueType="num">
                                      <p:cBhvr>
                                        <p:cTn id="18" dur="1000" fill="hold"/>
                                        <p:tgtEl>
                                          <p:spTgt spid="3132"/>
                                        </p:tgtEl>
                                        <p:attrNameLst>
                                          <p:attrName>ppt_h</p:attrName>
                                        </p:attrNameLst>
                                      </p:cBhvr>
                                      <p:tavLst>
                                        <p:tav tm="0">
                                          <p:val>
                                            <p:fltVal val="0"/>
                                          </p:val>
                                        </p:tav>
                                        <p:tav tm="100000">
                                          <p:val>
                                            <p:strVal val="#ppt_h"/>
                                          </p:val>
                                        </p:tav>
                                      </p:tavLst>
                                    </p:anim>
                                    <p:anim calcmode="lin" valueType="num">
                                      <p:cBhvr>
                                        <p:cTn id="19" dur="1000" fill="hold"/>
                                        <p:tgtEl>
                                          <p:spTgt spid="3132"/>
                                        </p:tgtEl>
                                        <p:attrNameLst>
                                          <p:attrName>style.rotation</p:attrName>
                                        </p:attrNameLst>
                                      </p:cBhvr>
                                      <p:tavLst>
                                        <p:tav tm="0">
                                          <p:val>
                                            <p:fltVal val="90"/>
                                          </p:val>
                                        </p:tav>
                                        <p:tav tm="100000">
                                          <p:val>
                                            <p:fltVal val="0"/>
                                          </p:val>
                                        </p:tav>
                                      </p:tavLst>
                                    </p:anim>
                                    <p:animEffect transition="in" filter="fade">
                                      <p:cBhvr>
                                        <p:cTn id="20" dur="1000"/>
                                        <p:tgtEl>
                                          <p:spTgt spid="3132"/>
                                        </p:tgtEl>
                                      </p:cBhvr>
                                    </p:animEffect>
                                  </p:childTnLst>
                                </p:cTn>
                              </p:par>
                            </p:childTnLst>
                          </p:cTn>
                        </p:par>
                        <p:par>
                          <p:cTn id="21" fill="hold">
                            <p:stCondLst>
                              <p:cond delay="1500"/>
                            </p:stCondLst>
                            <p:childTnLst>
                              <p:par>
                                <p:cTn id="22" presetID="18" presetClass="entr" presetSubtype="6" fill="hold" nodeType="afterEffect">
                                  <p:stCondLst>
                                    <p:cond delay="0"/>
                                  </p:stCondLst>
                                  <p:childTnLst>
                                    <p:set>
                                      <p:cBhvr>
                                        <p:cTn id="23" dur="1" fill="hold">
                                          <p:stCondLst>
                                            <p:cond delay="0"/>
                                          </p:stCondLst>
                                        </p:cTn>
                                        <p:tgtEl>
                                          <p:spTgt spid="138"/>
                                        </p:tgtEl>
                                        <p:attrNameLst>
                                          <p:attrName>style.visibility</p:attrName>
                                        </p:attrNameLst>
                                      </p:cBhvr>
                                      <p:to>
                                        <p:strVal val="visible"/>
                                      </p:to>
                                    </p:set>
                                    <p:animEffect transition="in" filter="strips(downRight)">
                                      <p:cBhvr>
                                        <p:cTn id="24" dur="500"/>
                                        <p:tgtEl>
                                          <p:spTgt spid="138"/>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154"/>
                                        </p:tgtEl>
                                        <p:attrNameLst>
                                          <p:attrName>style.visibility</p:attrName>
                                        </p:attrNameLst>
                                      </p:cBhvr>
                                      <p:to>
                                        <p:strVal val="visible"/>
                                      </p:to>
                                    </p:set>
                                    <p:animEffect transition="in" filter="fade">
                                      <p:cBhvr>
                                        <p:cTn id="28" dur="1000"/>
                                        <p:tgtEl>
                                          <p:spTgt spid="154"/>
                                        </p:tgtEl>
                                      </p:cBhvr>
                                    </p:animEffect>
                                    <p:anim calcmode="lin" valueType="num">
                                      <p:cBhvr>
                                        <p:cTn id="29" dur="1000" fill="hold"/>
                                        <p:tgtEl>
                                          <p:spTgt spid="154"/>
                                        </p:tgtEl>
                                        <p:attrNameLst>
                                          <p:attrName>ppt_x</p:attrName>
                                        </p:attrNameLst>
                                      </p:cBhvr>
                                      <p:tavLst>
                                        <p:tav tm="0">
                                          <p:val>
                                            <p:strVal val="#ppt_x"/>
                                          </p:val>
                                        </p:tav>
                                        <p:tav tm="100000">
                                          <p:val>
                                            <p:strVal val="#ppt_x"/>
                                          </p:val>
                                        </p:tav>
                                      </p:tavLst>
                                    </p:anim>
                                    <p:anim calcmode="lin" valueType="num">
                                      <p:cBhvr>
                                        <p:cTn id="30" dur="1000" fill="hold"/>
                                        <p:tgtEl>
                                          <p:spTgt spid="154"/>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31" presetClass="entr" presetSubtype="0" fill="hold" grpId="0" nodeType="afterEffect">
                                  <p:stCondLst>
                                    <p:cond delay="0"/>
                                  </p:stCondLst>
                                  <p:childTnLst>
                                    <p:set>
                                      <p:cBhvr>
                                        <p:cTn id="33" dur="1" fill="hold">
                                          <p:stCondLst>
                                            <p:cond delay="0"/>
                                          </p:stCondLst>
                                        </p:cTn>
                                        <p:tgtEl>
                                          <p:spTgt spid="3133"/>
                                        </p:tgtEl>
                                        <p:attrNameLst>
                                          <p:attrName>style.visibility</p:attrName>
                                        </p:attrNameLst>
                                      </p:cBhvr>
                                      <p:to>
                                        <p:strVal val="visible"/>
                                      </p:to>
                                    </p:set>
                                    <p:anim calcmode="lin" valueType="num">
                                      <p:cBhvr>
                                        <p:cTn id="34" dur="1000" fill="hold"/>
                                        <p:tgtEl>
                                          <p:spTgt spid="3133"/>
                                        </p:tgtEl>
                                        <p:attrNameLst>
                                          <p:attrName>ppt_w</p:attrName>
                                        </p:attrNameLst>
                                      </p:cBhvr>
                                      <p:tavLst>
                                        <p:tav tm="0">
                                          <p:val>
                                            <p:fltVal val="0"/>
                                          </p:val>
                                        </p:tav>
                                        <p:tav tm="100000">
                                          <p:val>
                                            <p:strVal val="#ppt_w"/>
                                          </p:val>
                                        </p:tav>
                                      </p:tavLst>
                                    </p:anim>
                                    <p:anim calcmode="lin" valueType="num">
                                      <p:cBhvr>
                                        <p:cTn id="35" dur="1000" fill="hold"/>
                                        <p:tgtEl>
                                          <p:spTgt spid="3133"/>
                                        </p:tgtEl>
                                        <p:attrNameLst>
                                          <p:attrName>ppt_h</p:attrName>
                                        </p:attrNameLst>
                                      </p:cBhvr>
                                      <p:tavLst>
                                        <p:tav tm="0">
                                          <p:val>
                                            <p:fltVal val="0"/>
                                          </p:val>
                                        </p:tav>
                                        <p:tav tm="100000">
                                          <p:val>
                                            <p:strVal val="#ppt_h"/>
                                          </p:val>
                                        </p:tav>
                                      </p:tavLst>
                                    </p:anim>
                                    <p:anim calcmode="lin" valueType="num">
                                      <p:cBhvr>
                                        <p:cTn id="36" dur="1000" fill="hold"/>
                                        <p:tgtEl>
                                          <p:spTgt spid="3133"/>
                                        </p:tgtEl>
                                        <p:attrNameLst>
                                          <p:attrName>style.rotation</p:attrName>
                                        </p:attrNameLst>
                                      </p:cBhvr>
                                      <p:tavLst>
                                        <p:tav tm="0">
                                          <p:val>
                                            <p:fltVal val="90"/>
                                          </p:val>
                                        </p:tav>
                                        <p:tav tm="100000">
                                          <p:val>
                                            <p:fltVal val="0"/>
                                          </p:val>
                                        </p:tav>
                                      </p:tavLst>
                                    </p:anim>
                                    <p:animEffect transition="in" filter="fade">
                                      <p:cBhvr>
                                        <p:cTn id="37" dur="1000"/>
                                        <p:tgtEl>
                                          <p:spTgt spid="3133"/>
                                        </p:tgtEl>
                                      </p:cBhvr>
                                    </p:animEffect>
                                  </p:childTnLst>
                                </p:cTn>
                              </p:par>
                              <p:par>
                                <p:cTn id="38" presetID="31" presetClass="entr" presetSubtype="0" fill="hold" grpId="0" nodeType="withEffect">
                                  <p:stCondLst>
                                    <p:cond delay="0"/>
                                  </p:stCondLst>
                                  <p:childTnLst>
                                    <p:set>
                                      <p:cBhvr>
                                        <p:cTn id="39" dur="1" fill="hold">
                                          <p:stCondLst>
                                            <p:cond delay="0"/>
                                          </p:stCondLst>
                                        </p:cTn>
                                        <p:tgtEl>
                                          <p:spTgt spid="3134"/>
                                        </p:tgtEl>
                                        <p:attrNameLst>
                                          <p:attrName>style.visibility</p:attrName>
                                        </p:attrNameLst>
                                      </p:cBhvr>
                                      <p:to>
                                        <p:strVal val="visible"/>
                                      </p:to>
                                    </p:set>
                                    <p:anim calcmode="lin" valueType="num">
                                      <p:cBhvr>
                                        <p:cTn id="40" dur="1000" fill="hold"/>
                                        <p:tgtEl>
                                          <p:spTgt spid="3134"/>
                                        </p:tgtEl>
                                        <p:attrNameLst>
                                          <p:attrName>ppt_w</p:attrName>
                                        </p:attrNameLst>
                                      </p:cBhvr>
                                      <p:tavLst>
                                        <p:tav tm="0">
                                          <p:val>
                                            <p:fltVal val="0"/>
                                          </p:val>
                                        </p:tav>
                                        <p:tav tm="100000">
                                          <p:val>
                                            <p:strVal val="#ppt_w"/>
                                          </p:val>
                                        </p:tav>
                                      </p:tavLst>
                                    </p:anim>
                                    <p:anim calcmode="lin" valueType="num">
                                      <p:cBhvr>
                                        <p:cTn id="41" dur="1000" fill="hold"/>
                                        <p:tgtEl>
                                          <p:spTgt spid="3134"/>
                                        </p:tgtEl>
                                        <p:attrNameLst>
                                          <p:attrName>ppt_h</p:attrName>
                                        </p:attrNameLst>
                                      </p:cBhvr>
                                      <p:tavLst>
                                        <p:tav tm="0">
                                          <p:val>
                                            <p:fltVal val="0"/>
                                          </p:val>
                                        </p:tav>
                                        <p:tav tm="100000">
                                          <p:val>
                                            <p:strVal val="#ppt_h"/>
                                          </p:val>
                                        </p:tav>
                                      </p:tavLst>
                                    </p:anim>
                                    <p:anim calcmode="lin" valueType="num">
                                      <p:cBhvr>
                                        <p:cTn id="42" dur="1000" fill="hold"/>
                                        <p:tgtEl>
                                          <p:spTgt spid="3134"/>
                                        </p:tgtEl>
                                        <p:attrNameLst>
                                          <p:attrName>style.rotation</p:attrName>
                                        </p:attrNameLst>
                                      </p:cBhvr>
                                      <p:tavLst>
                                        <p:tav tm="0">
                                          <p:val>
                                            <p:fltVal val="90"/>
                                          </p:val>
                                        </p:tav>
                                        <p:tav tm="100000">
                                          <p:val>
                                            <p:fltVal val="0"/>
                                          </p:val>
                                        </p:tav>
                                      </p:tavLst>
                                    </p:anim>
                                    <p:animEffect transition="in" filter="fade">
                                      <p:cBhvr>
                                        <p:cTn id="43" dur="1000"/>
                                        <p:tgtEl>
                                          <p:spTgt spid="3134"/>
                                        </p:tgtEl>
                                      </p:cBhvr>
                                    </p:animEffect>
                                  </p:childTnLst>
                                </p:cTn>
                              </p:par>
                            </p:childTnLst>
                          </p:cTn>
                        </p:par>
                        <p:par>
                          <p:cTn id="44" fill="hold">
                            <p:stCondLst>
                              <p:cond delay="4000"/>
                            </p:stCondLst>
                            <p:childTnLst>
                              <p:par>
                                <p:cTn id="45" presetID="18" presetClass="entr" presetSubtype="12" fill="hold" nodeType="afterEffect">
                                  <p:stCondLst>
                                    <p:cond delay="0"/>
                                  </p:stCondLst>
                                  <p:childTnLst>
                                    <p:set>
                                      <p:cBhvr>
                                        <p:cTn id="46" dur="1" fill="hold">
                                          <p:stCondLst>
                                            <p:cond delay="0"/>
                                          </p:stCondLst>
                                        </p:cTn>
                                        <p:tgtEl>
                                          <p:spTgt spid="146"/>
                                        </p:tgtEl>
                                        <p:attrNameLst>
                                          <p:attrName>style.visibility</p:attrName>
                                        </p:attrNameLst>
                                      </p:cBhvr>
                                      <p:to>
                                        <p:strVal val="visible"/>
                                      </p:to>
                                    </p:set>
                                    <p:animEffect transition="in" filter="strips(downLeft)">
                                      <p:cBhvr>
                                        <p:cTn id="47" dur="500"/>
                                        <p:tgtEl>
                                          <p:spTgt spid="146"/>
                                        </p:tgtEl>
                                      </p:cBhvr>
                                    </p:animEffect>
                                  </p:childTnLst>
                                </p:cTn>
                              </p:par>
                            </p:childTnLst>
                          </p:cTn>
                        </p:par>
                        <p:par>
                          <p:cTn id="48" fill="hold">
                            <p:stCondLst>
                              <p:cond delay="4500"/>
                            </p:stCondLst>
                            <p:childTnLst>
                              <p:par>
                                <p:cTn id="49" presetID="42" presetClass="entr" presetSubtype="0" fill="hold" grpId="0" nodeType="afterEffect">
                                  <p:stCondLst>
                                    <p:cond delay="0"/>
                                  </p:stCondLst>
                                  <p:childTnLst>
                                    <p:set>
                                      <p:cBhvr>
                                        <p:cTn id="50" dur="1" fill="hold">
                                          <p:stCondLst>
                                            <p:cond delay="0"/>
                                          </p:stCondLst>
                                        </p:cTn>
                                        <p:tgtEl>
                                          <p:spTgt spid="153"/>
                                        </p:tgtEl>
                                        <p:attrNameLst>
                                          <p:attrName>style.visibility</p:attrName>
                                        </p:attrNameLst>
                                      </p:cBhvr>
                                      <p:to>
                                        <p:strVal val="visible"/>
                                      </p:to>
                                    </p:set>
                                    <p:animEffect transition="in" filter="fade">
                                      <p:cBhvr>
                                        <p:cTn id="51" dur="1000"/>
                                        <p:tgtEl>
                                          <p:spTgt spid="153"/>
                                        </p:tgtEl>
                                      </p:cBhvr>
                                    </p:animEffect>
                                    <p:anim calcmode="lin" valueType="num">
                                      <p:cBhvr>
                                        <p:cTn id="52" dur="1000" fill="hold"/>
                                        <p:tgtEl>
                                          <p:spTgt spid="153"/>
                                        </p:tgtEl>
                                        <p:attrNameLst>
                                          <p:attrName>ppt_x</p:attrName>
                                        </p:attrNameLst>
                                      </p:cBhvr>
                                      <p:tavLst>
                                        <p:tav tm="0">
                                          <p:val>
                                            <p:strVal val="#ppt_x"/>
                                          </p:val>
                                        </p:tav>
                                        <p:tav tm="100000">
                                          <p:val>
                                            <p:strVal val="#ppt_x"/>
                                          </p:val>
                                        </p:tav>
                                      </p:tavLst>
                                    </p:anim>
                                    <p:anim calcmode="lin" valueType="num">
                                      <p:cBhvr>
                                        <p:cTn id="53" dur="1000" fill="hold"/>
                                        <p:tgtEl>
                                          <p:spTgt spid="153"/>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31" presetClass="entr" presetSubtype="0" fill="hold" grpId="0" nodeType="afterEffect">
                                  <p:stCondLst>
                                    <p:cond delay="0"/>
                                  </p:stCondLst>
                                  <p:childTnLst>
                                    <p:set>
                                      <p:cBhvr>
                                        <p:cTn id="56" dur="1" fill="hold">
                                          <p:stCondLst>
                                            <p:cond delay="0"/>
                                          </p:stCondLst>
                                        </p:cTn>
                                        <p:tgtEl>
                                          <p:spTgt spid="3141"/>
                                        </p:tgtEl>
                                        <p:attrNameLst>
                                          <p:attrName>style.visibility</p:attrName>
                                        </p:attrNameLst>
                                      </p:cBhvr>
                                      <p:to>
                                        <p:strVal val="visible"/>
                                      </p:to>
                                    </p:set>
                                    <p:anim calcmode="lin" valueType="num">
                                      <p:cBhvr>
                                        <p:cTn id="57" dur="1000" fill="hold"/>
                                        <p:tgtEl>
                                          <p:spTgt spid="3141"/>
                                        </p:tgtEl>
                                        <p:attrNameLst>
                                          <p:attrName>ppt_w</p:attrName>
                                        </p:attrNameLst>
                                      </p:cBhvr>
                                      <p:tavLst>
                                        <p:tav tm="0">
                                          <p:val>
                                            <p:fltVal val="0"/>
                                          </p:val>
                                        </p:tav>
                                        <p:tav tm="100000">
                                          <p:val>
                                            <p:strVal val="#ppt_w"/>
                                          </p:val>
                                        </p:tav>
                                      </p:tavLst>
                                    </p:anim>
                                    <p:anim calcmode="lin" valueType="num">
                                      <p:cBhvr>
                                        <p:cTn id="58" dur="1000" fill="hold"/>
                                        <p:tgtEl>
                                          <p:spTgt spid="3141"/>
                                        </p:tgtEl>
                                        <p:attrNameLst>
                                          <p:attrName>ppt_h</p:attrName>
                                        </p:attrNameLst>
                                      </p:cBhvr>
                                      <p:tavLst>
                                        <p:tav tm="0">
                                          <p:val>
                                            <p:fltVal val="0"/>
                                          </p:val>
                                        </p:tav>
                                        <p:tav tm="100000">
                                          <p:val>
                                            <p:strVal val="#ppt_h"/>
                                          </p:val>
                                        </p:tav>
                                      </p:tavLst>
                                    </p:anim>
                                    <p:anim calcmode="lin" valueType="num">
                                      <p:cBhvr>
                                        <p:cTn id="59" dur="1000" fill="hold"/>
                                        <p:tgtEl>
                                          <p:spTgt spid="3141"/>
                                        </p:tgtEl>
                                        <p:attrNameLst>
                                          <p:attrName>style.rotation</p:attrName>
                                        </p:attrNameLst>
                                      </p:cBhvr>
                                      <p:tavLst>
                                        <p:tav tm="0">
                                          <p:val>
                                            <p:fltVal val="90"/>
                                          </p:val>
                                        </p:tav>
                                        <p:tav tm="100000">
                                          <p:val>
                                            <p:fltVal val="0"/>
                                          </p:val>
                                        </p:tav>
                                      </p:tavLst>
                                    </p:anim>
                                    <p:animEffect transition="in" filter="fade">
                                      <p:cBhvr>
                                        <p:cTn id="60" dur="1000"/>
                                        <p:tgtEl>
                                          <p:spTgt spid="3141"/>
                                        </p:tgtEl>
                                      </p:cBhvr>
                                    </p:animEffect>
                                  </p:childTnLst>
                                </p:cTn>
                              </p:par>
                              <p:par>
                                <p:cTn id="61" presetID="31" presetClass="entr" presetSubtype="0" fill="hold" grpId="0" nodeType="withEffect">
                                  <p:stCondLst>
                                    <p:cond delay="0"/>
                                  </p:stCondLst>
                                  <p:childTnLst>
                                    <p:set>
                                      <p:cBhvr>
                                        <p:cTn id="62" dur="1" fill="hold">
                                          <p:stCondLst>
                                            <p:cond delay="0"/>
                                          </p:stCondLst>
                                        </p:cTn>
                                        <p:tgtEl>
                                          <p:spTgt spid="3142"/>
                                        </p:tgtEl>
                                        <p:attrNameLst>
                                          <p:attrName>style.visibility</p:attrName>
                                        </p:attrNameLst>
                                      </p:cBhvr>
                                      <p:to>
                                        <p:strVal val="visible"/>
                                      </p:to>
                                    </p:set>
                                    <p:anim calcmode="lin" valueType="num">
                                      <p:cBhvr>
                                        <p:cTn id="63" dur="1000" fill="hold"/>
                                        <p:tgtEl>
                                          <p:spTgt spid="3142"/>
                                        </p:tgtEl>
                                        <p:attrNameLst>
                                          <p:attrName>ppt_w</p:attrName>
                                        </p:attrNameLst>
                                      </p:cBhvr>
                                      <p:tavLst>
                                        <p:tav tm="0">
                                          <p:val>
                                            <p:fltVal val="0"/>
                                          </p:val>
                                        </p:tav>
                                        <p:tav tm="100000">
                                          <p:val>
                                            <p:strVal val="#ppt_w"/>
                                          </p:val>
                                        </p:tav>
                                      </p:tavLst>
                                    </p:anim>
                                    <p:anim calcmode="lin" valueType="num">
                                      <p:cBhvr>
                                        <p:cTn id="64" dur="1000" fill="hold"/>
                                        <p:tgtEl>
                                          <p:spTgt spid="3142"/>
                                        </p:tgtEl>
                                        <p:attrNameLst>
                                          <p:attrName>ppt_h</p:attrName>
                                        </p:attrNameLst>
                                      </p:cBhvr>
                                      <p:tavLst>
                                        <p:tav tm="0">
                                          <p:val>
                                            <p:fltVal val="0"/>
                                          </p:val>
                                        </p:tav>
                                        <p:tav tm="100000">
                                          <p:val>
                                            <p:strVal val="#ppt_h"/>
                                          </p:val>
                                        </p:tav>
                                      </p:tavLst>
                                    </p:anim>
                                    <p:anim calcmode="lin" valueType="num">
                                      <p:cBhvr>
                                        <p:cTn id="65" dur="1000" fill="hold"/>
                                        <p:tgtEl>
                                          <p:spTgt spid="3142"/>
                                        </p:tgtEl>
                                        <p:attrNameLst>
                                          <p:attrName>style.rotation</p:attrName>
                                        </p:attrNameLst>
                                      </p:cBhvr>
                                      <p:tavLst>
                                        <p:tav tm="0">
                                          <p:val>
                                            <p:fltVal val="90"/>
                                          </p:val>
                                        </p:tav>
                                        <p:tav tm="100000">
                                          <p:val>
                                            <p:fltVal val="0"/>
                                          </p:val>
                                        </p:tav>
                                      </p:tavLst>
                                    </p:anim>
                                    <p:animEffect transition="in" filter="fade">
                                      <p:cBhvr>
                                        <p:cTn id="66" dur="1000"/>
                                        <p:tgtEl>
                                          <p:spTgt spid="3142"/>
                                        </p:tgtEl>
                                      </p:cBhvr>
                                    </p:animEffect>
                                  </p:childTnLst>
                                </p:cTn>
                              </p:par>
                            </p:childTnLst>
                          </p:cTn>
                        </p:par>
                        <p:par>
                          <p:cTn id="67" fill="hold">
                            <p:stCondLst>
                              <p:cond delay="6500"/>
                            </p:stCondLst>
                            <p:childTnLst>
                              <p:par>
                                <p:cTn id="68" presetID="18" presetClass="entr" presetSubtype="9" fill="hold" nodeType="afterEffect">
                                  <p:stCondLst>
                                    <p:cond delay="0"/>
                                  </p:stCondLst>
                                  <p:childTnLst>
                                    <p:set>
                                      <p:cBhvr>
                                        <p:cTn id="69" dur="1" fill="hold">
                                          <p:stCondLst>
                                            <p:cond delay="0"/>
                                          </p:stCondLst>
                                        </p:cTn>
                                        <p:tgtEl>
                                          <p:spTgt spid="143"/>
                                        </p:tgtEl>
                                        <p:attrNameLst>
                                          <p:attrName>style.visibility</p:attrName>
                                        </p:attrNameLst>
                                      </p:cBhvr>
                                      <p:to>
                                        <p:strVal val="visible"/>
                                      </p:to>
                                    </p:set>
                                    <p:animEffect transition="in" filter="strips(upLeft)">
                                      <p:cBhvr>
                                        <p:cTn id="70" dur="500"/>
                                        <p:tgtEl>
                                          <p:spTgt spid="143"/>
                                        </p:tgtEl>
                                      </p:cBhvr>
                                    </p:animEffect>
                                  </p:childTnLst>
                                </p:cTn>
                              </p:par>
                            </p:childTnLst>
                          </p:cTn>
                        </p:par>
                        <p:par>
                          <p:cTn id="71" fill="hold">
                            <p:stCondLst>
                              <p:cond delay="7000"/>
                            </p:stCondLst>
                            <p:childTnLst>
                              <p:par>
                                <p:cTn id="72" presetID="42" presetClass="entr" presetSubtype="0" fill="hold" grpId="0" nodeType="afterEffect">
                                  <p:stCondLst>
                                    <p:cond delay="0"/>
                                  </p:stCondLst>
                                  <p:childTnLst>
                                    <p:set>
                                      <p:cBhvr>
                                        <p:cTn id="73" dur="1" fill="hold">
                                          <p:stCondLst>
                                            <p:cond delay="0"/>
                                          </p:stCondLst>
                                        </p:cTn>
                                        <p:tgtEl>
                                          <p:spTgt spid="152"/>
                                        </p:tgtEl>
                                        <p:attrNameLst>
                                          <p:attrName>style.visibility</p:attrName>
                                        </p:attrNameLst>
                                      </p:cBhvr>
                                      <p:to>
                                        <p:strVal val="visible"/>
                                      </p:to>
                                    </p:set>
                                    <p:animEffect transition="in" filter="fade">
                                      <p:cBhvr>
                                        <p:cTn id="74" dur="1000"/>
                                        <p:tgtEl>
                                          <p:spTgt spid="152"/>
                                        </p:tgtEl>
                                      </p:cBhvr>
                                    </p:animEffect>
                                    <p:anim calcmode="lin" valueType="num">
                                      <p:cBhvr>
                                        <p:cTn id="75" dur="1000" fill="hold"/>
                                        <p:tgtEl>
                                          <p:spTgt spid="152"/>
                                        </p:tgtEl>
                                        <p:attrNameLst>
                                          <p:attrName>ppt_x</p:attrName>
                                        </p:attrNameLst>
                                      </p:cBhvr>
                                      <p:tavLst>
                                        <p:tav tm="0">
                                          <p:val>
                                            <p:strVal val="#ppt_x"/>
                                          </p:val>
                                        </p:tav>
                                        <p:tav tm="100000">
                                          <p:val>
                                            <p:strVal val="#ppt_x"/>
                                          </p:val>
                                        </p:tav>
                                      </p:tavLst>
                                    </p:anim>
                                    <p:anim calcmode="lin" valueType="num">
                                      <p:cBhvr>
                                        <p:cTn id="76" dur="1000" fill="hold"/>
                                        <p:tgtEl>
                                          <p:spTgt spid="152"/>
                                        </p:tgtEl>
                                        <p:attrNameLst>
                                          <p:attrName>ppt_y</p:attrName>
                                        </p:attrNameLst>
                                      </p:cBhvr>
                                      <p:tavLst>
                                        <p:tav tm="0">
                                          <p:val>
                                            <p:strVal val="#ppt_y+.1"/>
                                          </p:val>
                                        </p:tav>
                                        <p:tav tm="100000">
                                          <p:val>
                                            <p:strVal val="#ppt_y"/>
                                          </p:val>
                                        </p:tav>
                                      </p:tavLst>
                                    </p:anim>
                                  </p:childTnLst>
                                </p:cTn>
                              </p:par>
                            </p:childTnLst>
                          </p:cTn>
                        </p:par>
                        <p:par>
                          <p:cTn id="77" fill="hold">
                            <p:stCondLst>
                              <p:cond delay="8000"/>
                            </p:stCondLst>
                            <p:childTnLst>
                              <p:par>
                                <p:cTn id="78" presetID="31" presetClass="entr" presetSubtype="0" fill="hold" grpId="0" nodeType="afterEffect">
                                  <p:stCondLst>
                                    <p:cond delay="0"/>
                                  </p:stCondLst>
                                  <p:childTnLst>
                                    <p:set>
                                      <p:cBhvr>
                                        <p:cTn id="79" dur="1" fill="hold">
                                          <p:stCondLst>
                                            <p:cond delay="0"/>
                                          </p:stCondLst>
                                        </p:cTn>
                                        <p:tgtEl>
                                          <p:spTgt spid="3137"/>
                                        </p:tgtEl>
                                        <p:attrNameLst>
                                          <p:attrName>style.visibility</p:attrName>
                                        </p:attrNameLst>
                                      </p:cBhvr>
                                      <p:to>
                                        <p:strVal val="visible"/>
                                      </p:to>
                                    </p:set>
                                    <p:anim calcmode="lin" valueType="num">
                                      <p:cBhvr>
                                        <p:cTn id="80" dur="1000" fill="hold"/>
                                        <p:tgtEl>
                                          <p:spTgt spid="3137"/>
                                        </p:tgtEl>
                                        <p:attrNameLst>
                                          <p:attrName>ppt_w</p:attrName>
                                        </p:attrNameLst>
                                      </p:cBhvr>
                                      <p:tavLst>
                                        <p:tav tm="0">
                                          <p:val>
                                            <p:fltVal val="0"/>
                                          </p:val>
                                        </p:tav>
                                        <p:tav tm="100000">
                                          <p:val>
                                            <p:strVal val="#ppt_w"/>
                                          </p:val>
                                        </p:tav>
                                      </p:tavLst>
                                    </p:anim>
                                    <p:anim calcmode="lin" valueType="num">
                                      <p:cBhvr>
                                        <p:cTn id="81" dur="1000" fill="hold"/>
                                        <p:tgtEl>
                                          <p:spTgt spid="3137"/>
                                        </p:tgtEl>
                                        <p:attrNameLst>
                                          <p:attrName>ppt_h</p:attrName>
                                        </p:attrNameLst>
                                      </p:cBhvr>
                                      <p:tavLst>
                                        <p:tav tm="0">
                                          <p:val>
                                            <p:fltVal val="0"/>
                                          </p:val>
                                        </p:tav>
                                        <p:tav tm="100000">
                                          <p:val>
                                            <p:strVal val="#ppt_h"/>
                                          </p:val>
                                        </p:tav>
                                      </p:tavLst>
                                    </p:anim>
                                    <p:anim calcmode="lin" valueType="num">
                                      <p:cBhvr>
                                        <p:cTn id="82" dur="1000" fill="hold"/>
                                        <p:tgtEl>
                                          <p:spTgt spid="3137"/>
                                        </p:tgtEl>
                                        <p:attrNameLst>
                                          <p:attrName>style.rotation</p:attrName>
                                        </p:attrNameLst>
                                      </p:cBhvr>
                                      <p:tavLst>
                                        <p:tav tm="0">
                                          <p:val>
                                            <p:fltVal val="90"/>
                                          </p:val>
                                        </p:tav>
                                        <p:tav tm="100000">
                                          <p:val>
                                            <p:fltVal val="0"/>
                                          </p:val>
                                        </p:tav>
                                      </p:tavLst>
                                    </p:anim>
                                    <p:animEffect transition="in" filter="fade">
                                      <p:cBhvr>
                                        <p:cTn id="83" dur="1000"/>
                                        <p:tgtEl>
                                          <p:spTgt spid="3137"/>
                                        </p:tgtEl>
                                      </p:cBhvr>
                                    </p:animEffect>
                                  </p:childTnLst>
                                </p:cTn>
                              </p:par>
                              <p:par>
                                <p:cTn id="84" presetID="31" presetClass="entr" presetSubtype="0" fill="hold" grpId="0" nodeType="withEffect">
                                  <p:stCondLst>
                                    <p:cond delay="0"/>
                                  </p:stCondLst>
                                  <p:childTnLst>
                                    <p:set>
                                      <p:cBhvr>
                                        <p:cTn id="85" dur="1" fill="hold">
                                          <p:stCondLst>
                                            <p:cond delay="0"/>
                                          </p:stCondLst>
                                        </p:cTn>
                                        <p:tgtEl>
                                          <p:spTgt spid="3138"/>
                                        </p:tgtEl>
                                        <p:attrNameLst>
                                          <p:attrName>style.visibility</p:attrName>
                                        </p:attrNameLst>
                                      </p:cBhvr>
                                      <p:to>
                                        <p:strVal val="visible"/>
                                      </p:to>
                                    </p:set>
                                    <p:anim calcmode="lin" valueType="num">
                                      <p:cBhvr>
                                        <p:cTn id="86" dur="1000" fill="hold"/>
                                        <p:tgtEl>
                                          <p:spTgt spid="3138"/>
                                        </p:tgtEl>
                                        <p:attrNameLst>
                                          <p:attrName>ppt_w</p:attrName>
                                        </p:attrNameLst>
                                      </p:cBhvr>
                                      <p:tavLst>
                                        <p:tav tm="0">
                                          <p:val>
                                            <p:fltVal val="0"/>
                                          </p:val>
                                        </p:tav>
                                        <p:tav tm="100000">
                                          <p:val>
                                            <p:strVal val="#ppt_w"/>
                                          </p:val>
                                        </p:tav>
                                      </p:tavLst>
                                    </p:anim>
                                    <p:anim calcmode="lin" valueType="num">
                                      <p:cBhvr>
                                        <p:cTn id="87" dur="1000" fill="hold"/>
                                        <p:tgtEl>
                                          <p:spTgt spid="3138"/>
                                        </p:tgtEl>
                                        <p:attrNameLst>
                                          <p:attrName>ppt_h</p:attrName>
                                        </p:attrNameLst>
                                      </p:cBhvr>
                                      <p:tavLst>
                                        <p:tav tm="0">
                                          <p:val>
                                            <p:fltVal val="0"/>
                                          </p:val>
                                        </p:tav>
                                        <p:tav tm="100000">
                                          <p:val>
                                            <p:strVal val="#ppt_h"/>
                                          </p:val>
                                        </p:tav>
                                      </p:tavLst>
                                    </p:anim>
                                    <p:anim calcmode="lin" valueType="num">
                                      <p:cBhvr>
                                        <p:cTn id="88" dur="1000" fill="hold"/>
                                        <p:tgtEl>
                                          <p:spTgt spid="3138"/>
                                        </p:tgtEl>
                                        <p:attrNameLst>
                                          <p:attrName>style.rotation</p:attrName>
                                        </p:attrNameLst>
                                      </p:cBhvr>
                                      <p:tavLst>
                                        <p:tav tm="0">
                                          <p:val>
                                            <p:fltVal val="90"/>
                                          </p:val>
                                        </p:tav>
                                        <p:tav tm="100000">
                                          <p:val>
                                            <p:fltVal val="0"/>
                                          </p:val>
                                        </p:tav>
                                      </p:tavLst>
                                    </p:anim>
                                    <p:animEffect transition="in" filter="fade">
                                      <p:cBhvr>
                                        <p:cTn id="89" dur="1000"/>
                                        <p:tgtEl>
                                          <p:spTgt spid="3138"/>
                                        </p:tgtEl>
                                      </p:cBhvr>
                                    </p:animEffect>
                                  </p:childTnLst>
                                </p:cTn>
                              </p:par>
                            </p:childTnLst>
                          </p:cTn>
                        </p:par>
                        <p:par>
                          <p:cTn id="90" fill="hold">
                            <p:stCondLst>
                              <p:cond delay="9000"/>
                            </p:stCondLst>
                            <p:childTnLst>
                              <p:par>
                                <p:cTn id="91" presetID="18" presetClass="entr" presetSubtype="3" fill="hold" nodeType="afterEffect">
                                  <p:stCondLst>
                                    <p:cond delay="0"/>
                                  </p:stCondLst>
                                  <p:childTnLst>
                                    <p:set>
                                      <p:cBhvr>
                                        <p:cTn id="92" dur="1" fill="hold">
                                          <p:stCondLst>
                                            <p:cond delay="0"/>
                                          </p:stCondLst>
                                        </p:cTn>
                                        <p:tgtEl>
                                          <p:spTgt spid="131"/>
                                        </p:tgtEl>
                                        <p:attrNameLst>
                                          <p:attrName>style.visibility</p:attrName>
                                        </p:attrNameLst>
                                      </p:cBhvr>
                                      <p:to>
                                        <p:strVal val="visible"/>
                                      </p:to>
                                    </p:set>
                                    <p:animEffect transition="in" filter="strips(upRight)">
                                      <p:cBhvr>
                                        <p:cTn id="93" dur="500"/>
                                        <p:tgtEl>
                                          <p:spTgt spid="131"/>
                                        </p:tgtEl>
                                      </p:cBhvr>
                                    </p:animEffect>
                                  </p:childTnLst>
                                </p:cTn>
                              </p:par>
                            </p:childTnLst>
                          </p:cTn>
                        </p:par>
                        <p:par>
                          <p:cTn id="94" fill="hold">
                            <p:stCondLst>
                              <p:cond delay="9500"/>
                            </p:stCondLst>
                            <p:childTnLst>
                              <p:par>
                                <p:cTn id="95" presetID="42" presetClass="entr" presetSubtype="0" fill="hold" grpId="0" nodeType="afterEffect">
                                  <p:stCondLst>
                                    <p:cond delay="0"/>
                                  </p:stCondLst>
                                  <p:childTnLst>
                                    <p:set>
                                      <p:cBhvr>
                                        <p:cTn id="96" dur="1" fill="hold">
                                          <p:stCondLst>
                                            <p:cond delay="0"/>
                                          </p:stCondLst>
                                        </p:cTn>
                                        <p:tgtEl>
                                          <p:spTgt spid="149"/>
                                        </p:tgtEl>
                                        <p:attrNameLst>
                                          <p:attrName>style.visibility</p:attrName>
                                        </p:attrNameLst>
                                      </p:cBhvr>
                                      <p:to>
                                        <p:strVal val="visible"/>
                                      </p:to>
                                    </p:set>
                                    <p:animEffect transition="in" filter="fade">
                                      <p:cBhvr>
                                        <p:cTn id="97" dur="1000"/>
                                        <p:tgtEl>
                                          <p:spTgt spid="149"/>
                                        </p:tgtEl>
                                      </p:cBhvr>
                                    </p:animEffect>
                                    <p:anim calcmode="lin" valueType="num">
                                      <p:cBhvr>
                                        <p:cTn id="98" dur="1000" fill="hold"/>
                                        <p:tgtEl>
                                          <p:spTgt spid="149"/>
                                        </p:tgtEl>
                                        <p:attrNameLst>
                                          <p:attrName>ppt_x</p:attrName>
                                        </p:attrNameLst>
                                      </p:cBhvr>
                                      <p:tavLst>
                                        <p:tav tm="0">
                                          <p:val>
                                            <p:strVal val="#ppt_x"/>
                                          </p:val>
                                        </p:tav>
                                        <p:tav tm="100000">
                                          <p:val>
                                            <p:strVal val="#ppt_x"/>
                                          </p:val>
                                        </p:tav>
                                      </p:tavLst>
                                    </p:anim>
                                    <p:anim calcmode="lin" valueType="num">
                                      <p:cBhvr>
                                        <p:cTn id="99" dur="1000" fill="hold"/>
                                        <p:tgtEl>
                                          <p:spTgt spid="149"/>
                                        </p:tgtEl>
                                        <p:attrNameLst>
                                          <p:attrName>ppt_y</p:attrName>
                                        </p:attrNameLst>
                                      </p:cBhvr>
                                      <p:tavLst>
                                        <p:tav tm="0">
                                          <p:val>
                                            <p:strVal val="#ppt_y+.1"/>
                                          </p:val>
                                        </p:tav>
                                        <p:tav tm="100000">
                                          <p:val>
                                            <p:strVal val="#ppt_y"/>
                                          </p:val>
                                        </p:tav>
                                      </p:tavLst>
                                    </p:anim>
                                  </p:childTnLst>
                                </p:cTn>
                              </p:par>
                            </p:childTnLst>
                          </p:cTn>
                        </p:par>
                        <p:par>
                          <p:cTn id="100" fill="hold">
                            <p:stCondLst>
                              <p:cond delay="10500"/>
                            </p:stCondLst>
                            <p:childTnLst>
                              <p:par>
                                <p:cTn id="101" presetID="31" presetClass="entr" presetSubtype="0" fill="hold" grpId="0" nodeType="afterEffect">
                                  <p:stCondLst>
                                    <p:cond delay="0"/>
                                  </p:stCondLst>
                                  <p:childTnLst>
                                    <p:set>
                                      <p:cBhvr>
                                        <p:cTn id="102" dur="1" fill="hold">
                                          <p:stCondLst>
                                            <p:cond delay="0"/>
                                          </p:stCondLst>
                                        </p:cTn>
                                        <p:tgtEl>
                                          <p:spTgt spid="3135"/>
                                        </p:tgtEl>
                                        <p:attrNameLst>
                                          <p:attrName>style.visibility</p:attrName>
                                        </p:attrNameLst>
                                      </p:cBhvr>
                                      <p:to>
                                        <p:strVal val="visible"/>
                                      </p:to>
                                    </p:set>
                                    <p:anim calcmode="lin" valueType="num">
                                      <p:cBhvr>
                                        <p:cTn id="103" dur="1000" fill="hold"/>
                                        <p:tgtEl>
                                          <p:spTgt spid="3135"/>
                                        </p:tgtEl>
                                        <p:attrNameLst>
                                          <p:attrName>ppt_w</p:attrName>
                                        </p:attrNameLst>
                                      </p:cBhvr>
                                      <p:tavLst>
                                        <p:tav tm="0">
                                          <p:val>
                                            <p:fltVal val="0"/>
                                          </p:val>
                                        </p:tav>
                                        <p:tav tm="100000">
                                          <p:val>
                                            <p:strVal val="#ppt_w"/>
                                          </p:val>
                                        </p:tav>
                                      </p:tavLst>
                                    </p:anim>
                                    <p:anim calcmode="lin" valueType="num">
                                      <p:cBhvr>
                                        <p:cTn id="104" dur="1000" fill="hold"/>
                                        <p:tgtEl>
                                          <p:spTgt spid="3135"/>
                                        </p:tgtEl>
                                        <p:attrNameLst>
                                          <p:attrName>ppt_h</p:attrName>
                                        </p:attrNameLst>
                                      </p:cBhvr>
                                      <p:tavLst>
                                        <p:tav tm="0">
                                          <p:val>
                                            <p:fltVal val="0"/>
                                          </p:val>
                                        </p:tav>
                                        <p:tav tm="100000">
                                          <p:val>
                                            <p:strVal val="#ppt_h"/>
                                          </p:val>
                                        </p:tav>
                                      </p:tavLst>
                                    </p:anim>
                                    <p:anim calcmode="lin" valueType="num">
                                      <p:cBhvr>
                                        <p:cTn id="105" dur="1000" fill="hold"/>
                                        <p:tgtEl>
                                          <p:spTgt spid="3135"/>
                                        </p:tgtEl>
                                        <p:attrNameLst>
                                          <p:attrName>style.rotation</p:attrName>
                                        </p:attrNameLst>
                                      </p:cBhvr>
                                      <p:tavLst>
                                        <p:tav tm="0">
                                          <p:val>
                                            <p:fltVal val="90"/>
                                          </p:val>
                                        </p:tav>
                                        <p:tav tm="100000">
                                          <p:val>
                                            <p:fltVal val="0"/>
                                          </p:val>
                                        </p:tav>
                                      </p:tavLst>
                                    </p:anim>
                                    <p:animEffect transition="in" filter="fade">
                                      <p:cBhvr>
                                        <p:cTn id="106" dur="1000"/>
                                        <p:tgtEl>
                                          <p:spTgt spid="3135"/>
                                        </p:tgtEl>
                                      </p:cBhvr>
                                    </p:animEffect>
                                  </p:childTnLst>
                                </p:cTn>
                              </p:par>
                              <p:par>
                                <p:cTn id="107" presetID="31" presetClass="entr" presetSubtype="0" fill="hold" grpId="0" nodeType="withEffect">
                                  <p:stCondLst>
                                    <p:cond delay="0"/>
                                  </p:stCondLst>
                                  <p:childTnLst>
                                    <p:set>
                                      <p:cBhvr>
                                        <p:cTn id="108" dur="1" fill="hold">
                                          <p:stCondLst>
                                            <p:cond delay="0"/>
                                          </p:stCondLst>
                                        </p:cTn>
                                        <p:tgtEl>
                                          <p:spTgt spid="3136"/>
                                        </p:tgtEl>
                                        <p:attrNameLst>
                                          <p:attrName>style.visibility</p:attrName>
                                        </p:attrNameLst>
                                      </p:cBhvr>
                                      <p:to>
                                        <p:strVal val="visible"/>
                                      </p:to>
                                    </p:set>
                                    <p:anim calcmode="lin" valueType="num">
                                      <p:cBhvr>
                                        <p:cTn id="109" dur="1000" fill="hold"/>
                                        <p:tgtEl>
                                          <p:spTgt spid="3136"/>
                                        </p:tgtEl>
                                        <p:attrNameLst>
                                          <p:attrName>ppt_w</p:attrName>
                                        </p:attrNameLst>
                                      </p:cBhvr>
                                      <p:tavLst>
                                        <p:tav tm="0">
                                          <p:val>
                                            <p:fltVal val="0"/>
                                          </p:val>
                                        </p:tav>
                                        <p:tav tm="100000">
                                          <p:val>
                                            <p:strVal val="#ppt_w"/>
                                          </p:val>
                                        </p:tav>
                                      </p:tavLst>
                                    </p:anim>
                                    <p:anim calcmode="lin" valueType="num">
                                      <p:cBhvr>
                                        <p:cTn id="110" dur="1000" fill="hold"/>
                                        <p:tgtEl>
                                          <p:spTgt spid="3136"/>
                                        </p:tgtEl>
                                        <p:attrNameLst>
                                          <p:attrName>ppt_h</p:attrName>
                                        </p:attrNameLst>
                                      </p:cBhvr>
                                      <p:tavLst>
                                        <p:tav tm="0">
                                          <p:val>
                                            <p:fltVal val="0"/>
                                          </p:val>
                                        </p:tav>
                                        <p:tav tm="100000">
                                          <p:val>
                                            <p:strVal val="#ppt_h"/>
                                          </p:val>
                                        </p:tav>
                                      </p:tavLst>
                                    </p:anim>
                                    <p:anim calcmode="lin" valueType="num">
                                      <p:cBhvr>
                                        <p:cTn id="111" dur="1000" fill="hold"/>
                                        <p:tgtEl>
                                          <p:spTgt spid="3136"/>
                                        </p:tgtEl>
                                        <p:attrNameLst>
                                          <p:attrName>style.rotation</p:attrName>
                                        </p:attrNameLst>
                                      </p:cBhvr>
                                      <p:tavLst>
                                        <p:tav tm="0">
                                          <p:val>
                                            <p:fltVal val="90"/>
                                          </p:val>
                                        </p:tav>
                                        <p:tav tm="100000">
                                          <p:val>
                                            <p:fltVal val="0"/>
                                          </p:val>
                                        </p:tav>
                                      </p:tavLst>
                                    </p:anim>
                                    <p:animEffect transition="in" filter="fade">
                                      <p:cBhvr>
                                        <p:cTn id="112" dur="1000"/>
                                        <p:tgtEl>
                                          <p:spTgt spid="3136"/>
                                        </p:tgtEl>
                                      </p:cBhvr>
                                    </p:animEffect>
                                  </p:childTnLst>
                                </p:cTn>
                              </p:par>
                            </p:childTnLst>
                          </p:cTn>
                        </p:par>
                        <p:par>
                          <p:cTn id="113" fill="hold">
                            <p:stCondLst>
                              <p:cond delay="11500"/>
                            </p:stCondLst>
                            <p:childTnLst>
                              <p:par>
                                <p:cTn id="114" presetID="18" presetClass="entr" presetSubtype="3" fill="hold" nodeType="afterEffect">
                                  <p:stCondLst>
                                    <p:cond delay="0"/>
                                  </p:stCondLst>
                                  <p:childTnLst>
                                    <p:set>
                                      <p:cBhvr>
                                        <p:cTn id="115" dur="1" fill="hold">
                                          <p:stCondLst>
                                            <p:cond delay="0"/>
                                          </p:stCondLst>
                                        </p:cTn>
                                        <p:tgtEl>
                                          <p:spTgt spid="140"/>
                                        </p:tgtEl>
                                        <p:attrNameLst>
                                          <p:attrName>style.visibility</p:attrName>
                                        </p:attrNameLst>
                                      </p:cBhvr>
                                      <p:to>
                                        <p:strVal val="visible"/>
                                      </p:to>
                                    </p:set>
                                    <p:animEffect transition="in" filter="strips(upRight)">
                                      <p:cBhvr>
                                        <p:cTn id="116" dur="500"/>
                                        <p:tgtEl>
                                          <p:spTgt spid="140"/>
                                        </p:tgtEl>
                                      </p:cBhvr>
                                    </p:animEffect>
                                  </p:childTnLst>
                                </p:cTn>
                              </p:par>
                            </p:childTnLst>
                          </p:cTn>
                        </p:par>
                        <p:par>
                          <p:cTn id="117" fill="hold">
                            <p:stCondLst>
                              <p:cond delay="12000"/>
                            </p:stCondLst>
                            <p:childTnLst>
                              <p:par>
                                <p:cTn id="118" presetID="42" presetClass="entr" presetSubtype="0" fill="hold" grpId="0" nodeType="afterEffect">
                                  <p:stCondLst>
                                    <p:cond delay="0"/>
                                  </p:stCondLst>
                                  <p:childTnLst>
                                    <p:set>
                                      <p:cBhvr>
                                        <p:cTn id="119" dur="1" fill="hold">
                                          <p:stCondLst>
                                            <p:cond delay="0"/>
                                          </p:stCondLst>
                                        </p:cTn>
                                        <p:tgtEl>
                                          <p:spTgt spid="150"/>
                                        </p:tgtEl>
                                        <p:attrNameLst>
                                          <p:attrName>style.visibility</p:attrName>
                                        </p:attrNameLst>
                                      </p:cBhvr>
                                      <p:to>
                                        <p:strVal val="visible"/>
                                      </p:to>
                                    </p:set>
                                    <p:animEffect transition="in" filter="fade">
                                      <p:cBhvr>
                                        <p:cTn id="120" dur="1000"/>
                                        <p:tgtEl>
                                          <p:spTgt spid="150"/>
                                        </p:tgtEl>
                                      </p:cBhvr>
                                    </p:animEffect>
                                    <p:anim calcmode="lin" valueType="num">
                                      <p:cBhvr>
                                        <p:cTn id="121" dur="1000" fill="hold"/>
                                        <p:tgtEl>
                                          <p:spTgt spid="150"/>
                                        </p:tgtEl>
                                        <p:attrNameLst>
                                          <p:attrName>ppt_x</p:attrName>
                                        </p:attrNameLst>
                                      </p:cBhvr>
                                      <p:tavLst>
                                        <p:tav tm="0">
                                          <p:val>
                                            <p:strVal val="#ppt_x"/>
                                          </p:val>
                                        </p:tav>
                                        <p:tav tm="100000">
                                          <p:val>
                                            <p:strVal val="#ppt_x"/>
                                          </p:val>
                                        </p:tav>
                                      </p:tavLst>
                                    </p:anim>
                                    <p:anim calcmode="lin" valueType="num">
                                      <p:cBhvr>
                                        <p:cTn id="122" dur="1000" fill="hold"/>
                                        <p:tgtEl>
                                          <p:spTgt spid="150"/>
                                        </p:tgtEl>
                                        <p:attrNameLst>
                                          <p:attrName>ppt_y</p:attrName>
                                        </p:attrNameLst>
                                      </p:cBhvr>
                                      <p:tavLst>
                                        <p:tav tm="0">
                                          <p:val>
                                            <p:strVal val="#ppt_y+.1"/>
                                          </p:val>
                                        </p:tav>
                                        <p:tav tm="100000">
                                          <p:val>
                                            <p:strVal val="#ppt_y"/>
                                          </p:val>
                                        </p:tav>
                                      </p:tavLst>
                                    </p:anim>
                                  </p:childTnLst>
                                </p:cTn>
                              </p:par>
                            </p:childTnLst>
                          </p:cTn>
                        </p:par>
                        <p:par>
                          <p:cTn id="123" fill="hold">
                            <p:stCondLst>
                              <p:cond delay="13000"/>
                            </p:stCondLst>
                            <p:childTnLst>
                              <p:par>
                                <p:cTn id="124" presetID="31" presetClass="entr" presetSubtype="0" fill="hold" grpId="0" nodeType="afterEffect">
                                  <p:stCondLst>
                                    <p:cond delay="0"/>
                                  </p:stCondLst>
                                  <p:childTnLst>
                                    <p:set>
                                      <p:cBhvr>
                                        <p:cTn id="125" dur="1" fill="hold">
                                          <p:stCondLst>
                                            <p:cond delay="0"/>
                                          </p:stCondLst>
                                        </p:cTn>
                                        <p:tgtEl>
                                          <p:spTgt spid="3139"/>
                                        </p:tgtEl>
                                        <p:attrNameLst>
                                          <p:attrName>style.visibility</p:attrName>
                                        </p:attrNameLst>
                                      </p:cBhvr>
                                      <p:to>
                                        <p:strVal val="visible"/>
                                      </p:to>
                                    </p:set>
                                    <p:anim calcmode="lin" valueType="num">
                                      <p:cBhvr>
                                        <p:cTn id="126" dur="1000" fill="hold"/>
                                        <p:tgtEl>
                                          <p:spTgt spid="3139"/>
                                        </p:tgtEl>
                                        <p:attrNameLst>
                                          <p:attrName>ppt_w</p:attrName>
                                        </p:attrNameLst>
                                      </p:cBhvr>
                                      <p:tavLst>
                                        <p:tav tm="0">
                                          <p:val>
                                            <p:fltVal val="0"/>
                                          </p:val>
                                        </p:tav>
                                        <p:tav tm="100000">
                                          <p:val>
                                            <p:strVal val="#ppt_w"/>
                                          </p:val>
                                        </p:tav>
                                      </p:tavLst>
                                    </p:anim>
                                    <p:anim calcmode="lin" valueType="num">
                                      <p:cBhvr>
                                        <p:cTn id="127" dur="1000" fill="hold"/>
                                        <p:tgtEl>
                                          <p:spTgt spid="3139"/>
                                        </p:tgtEl>
                                        <p:attrNameLst>
                                          <p:attrName>ppt_h</p:attrName>
                                        </p:attrNameLst>
                                      </p:cBhvr>
                                      <p:tavLst>
                                        <p:tav tm="0">
                                          <p:val>
                                            <p:fltVal val="0"/>
                                          </p:val>
                                        </p:tav>
                                        <p:tav tm="100000">
                                          <p:val>
                                            <p:strVal val="#ppt_h"/>
                                          </p:val>
                                        </p:tav>
                                      </p:tavLst>
                                    </p:anim>
                                    <p:anim calcmode="lin" valueType="num">
                                      <p:cBhvr>
                                        <p:cTn id="128" dur="1000" fill="hold"/>
                                        <p:tgtEl>
                                          <p:spTgt spid="3139"/>
                                        </p:tgtEl>
                                        <p:attrNameLst>
                                          <p:attrName>style.rotation</p:attrName>
                                        </p:attrNameLst>
                                      </p:cBhvr>
                                      <p:tavLst>
                                        <p:tav tm="0">
                                          <p:val>
                                            <p:fltVal val="90"/>
                                          </p:val>
                                        </p:tav>
                                        <p:tav tm="100000">
                                          <p:val>
                                            <p:fltVal val="0"/>
                                          </p:val>
                                        </p:tav>
                                      </p:tavLst>
                                    </p:anim>
                                    <p:animEffect transition="in" filter="fade">
                                      <p:cBhvr>
                                        <p:cTn id="129" dur="1000"/>
                                        <p:tgtEl>
                                          <p:spTgt spid="3139"/>
                                        </p:tgtEl>
                                      </p:cBhvr>
                                    </p:animEffect>
                                  </p:childTnLst>
                                </p:cTn>
                              </p:par>
                              <p:par>
                                <p:cTn id="130" presetID="31" presetClass="entr" presetSubtype="0" fill="hold" grpId="0" nodeType="withEffect">
                                  <p:stCondLst>
                                    <p:cond delay="0"/>
                                  </p:stCondLst>
                                  <p:childTnLst>
                                    <p:set>
                                      <p:cBhvr>
                                        <p:cTn id="131" dur="1" fill="hold">
                                          <p:stCondLst>
                                            <p:cond delay="0"/>
                                          </p:stCondLst>
                                        </p:cTn>
                                        <p:tgtEl>
                                          <p:spTgt spid="3140"/>
                                        </p:tgtEl>
                                        <p:attrNameLst>
                                          <p:attrName>style.visibility</p:attrName>
                                        </p:attrNameLst>
                                      </p:cBhvr>
                                      <p:to>
                                        <p:strVal val="visible"/>
                                      </p:to>
                                    </p:set>
                                    <p:anim calcmode="lin" valueType="num">
                                      <p:cBhvr>
                                        <p:cTn id="132" dur="1000" fill="hold"/>
                                        <p:tgtEl>
                                          <p:spTgt spid="3140"/>
                                        </p:tgtEl>
                                        <p:attrNameLst>
                                          <p:attrName>ppt_w</p:attrName>
                                        </p:attrNameLst>
                                      </p:cBhvr>
                                      <p:tavLst>
                                        <p:tav tm="0">
                                          <p:val>
                                            <p:fltVal val="0"/>
                                          </p:val>
                                        </p:tav>
                                        <p:tav tm="100000">
                                          <p:val>
                                            <p:strVal val="#ppt_w"/>
                                          </p:val>
                                        </p:tav>
                                      </p:tavLst>
                                    </p:anim>
                                    <p:anim calcmode="lin" valueType="num">
                                      <p:cBhvr>
                                        <p:cTn id="133" dur="1000" fill="hold"/>
                                        <p:tgtEl>
                                          <p:spTgt spid="3140"/>
                                        </p:tgtEl>
                                        <p:attrNameLst>
                                          <p:attrName>ppt_h</p:attrName>
                                        </p:attrNameLst>
                                      </p:cBhvr>
                                      <p:tavLst>
                                        <p:tav tm="0">
                                          <p:val>
                                            <p:fltVal val="0"/>
                                          </p:val>
                                        </p:tav>
                                        <p:tav tm="100000">
                                          <p:val>
                                            <p:strVal val="#ppt_h"/>
                                          </p:val>
                                        </p:tav>
                                      </p:tavLst>
                                    </p:anim>
                                    <p:anim calcmode="lin" valueType="num">
                                      <p:cBhvr>
                                        <p:cTn id="134" dur="1000" fill="hold"/>
                                        <p:tgtEl>
                                          <p:spTgt spid="3140"/>
                                        </p:tgtEl>
                                        <p:attrNameLst>
                                          <p:attrName>style.rotation</p:attrName>
                                        </p:attrNameLst>
                                      </p:cBhvr>
                                      <p:tavLst>
                                        <p:tav tm="0">
                                          <p:val>
                                            <p:fltVal val="90"/>
                                          </p:val>
                                        </p:tav>
                                        <p:tav tm="100000">
                                          <p:val>
                                            <p:fltVal val="0"/>
                                          </p:val>
                                        </p:tav>
                                      </p:tavLst>
                                    </p:anim>
                                    <p:animEffect transition="in" filter="fade">
                                      <p:cBhvr>
                                        <p:cTn id="135" dur="1000"/>
                                        <p:tgtEl>
                                          <p:spTgt spid="3140"/>
                                        </p:tgtEl>
                                      </p:cBhvr>
                                    </p:animEffect>
                                  </p:childTnLst>
                                </p:cTn>
                              </p:par>
                            </p:childTnLst>
                          </p:cTn>
                        </p:par>
                        <p:par>
                          <p:cTn id="136" fill="hold">
                            <p:stCondLst>
                              <p:cond delay="14000"/>
                            </p:stCondLst>
                            <p:childTnLst>
                              <p:par>
                                <p:cTn id="137" presetID="18" presetClass="entr" presetSubtype="6" fill="hold" nodeType="afterEffect">
                                  <p:stCondLst>
                                    <p:cond delay="0"/>
                                  </p:stCondLst>
                                  <p:childTnLst>
                                    <p:set>
                                      <p:cBhvr>
                                        <p:cTn id="138" dur="1" fill="hold">
                                          <p:stCondLst>
                                            <p:cond delay="0"/>
                                          </p:stCondLst>
                                        </p:cTn>
                                        <p:tgtEl>
                                          <p:spTgt spid="134"/>
                                        </p:tgtEl>
                                        <p:attrNameLst>
                                          <p:attrName>style.visibility</p:attrName>
                                        </p:attrNameLst>
                                      </p:cBhvr>
                                      <p:to>
                                        <p:strVal val="visible"/>
                                      </p:to>
                                    </p:set>
                                    <p:animEffect transition="in" filter="strips(downRight)">
                                      <p:cBhvr>
                                        <p:cTn id="139" dur="500"/>
                                        <p:tgtEl>
                                          <p:spTgt spid="134"/>
                                        </p:tgtEl>
                                      </p:cBhvr>
                                    </p:animEffect>
                                  </p:childTnLst>
                                </p:cTn>
                              </p:par>
                            </p:childTnLst>
                          </p:cTn>
                        </p:par>
                        <p:par>
                          <p:cTn id="140" fill="hold">
                            <p:stCondLst>
                              <p:cond delay="14500"/>
                            </p:stCondLst>
                            <p:childTnLst>
                              <p:par>
                                <p:cTn id="141" presetID="42" presetClass="entr" presetSubtype="0" fill="hold" grpId="0" nodeType="afterEffect">
                                  <p:stCondLst>
                                    <p:cond delay="0"/>
                                  </p:stCondLst>
                                  <p:childTnLst>
                                    <p:set>
                                      <p:cBhvr>
                                        <p:cTn id="142" dur="1" fill="hold">
                                          <p:stCondLst>
                                            <p:cond delay="0"/>
                                          </p:stCondLst>
                                        </p:cTn>
                                        <p:tgtEl>
                                          <p:spTgt spid="151"/>
                                        </p:tgtEl>
                                        <p:attrNameLst>
                                          <p:attrName>style.visibility</p:attrName>
                                        </p:attrNameLst>
                                      </p:cBhvr>
                                      <p:to>
                                        <p:strVal val="visible"/>
                                      </p:to>
                                    </p:set>
                                    <p:animEffect transition="in" filter="fade">
                                      <p:cBhvr>
                                        <p:cTn id="143" dur="1000"/>
                                        <p:tgtEl>
                                          <p:spTgt spid="151"/>
                                        </p:tgtEl>
                                      </p:cBhvr>
                                    </p:animEffect>
                                    <p:anim calcmode="lin" valueType="num">
                                      <p:cBhvr>
                                        <p:cTn id="144" dur="1000" fill="hold"/>
                                        <p:tgtEl>
                                          <p:spTgt spid="151"/>
                                        </p:tgtEl>
                                        <p:attrNameLst>
                                          <p:attrName>ppt_x</p:attrName>
                                        </p:attrNameLst>
                                      </p:cBhvr>
                                      <p:tavLst>
                                        <p:tav tm="0">
                                          <p:val>
                                            <p:strVal val="#ppt_x"/>
                                          </p:val>
                                        </p:tav>
                                        <p:tav tm="100000">
                                          <p:val>
                                            <p:strVal val="#ppt_x"/>
                                          </p:val>
                                        </p:tav>
                                      </p:tavLst>
                                    </p:anim>
                                    <p:anim calcmode="lin" valueType="num">
                                      <p:cBhvr>
                                        <p:cTn id="145" dur="1000" fill="hold"/>
                                        <p:tgtEl>
                                          <p:spTgt spid="1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40" grpId="0" animBg="1"/>
      <p:bldP spid="3132" grpId="0" animBg="1"/>
      <p:bldP spid="3134" grpId="0" animBg="1"/>
      <p:bldP spid="3142" grpId="0" animBg="1"/>
      <p:bldP spid="3138" grpId="0" animBg="1"/>
      <p:bldP spid="3131" grpId="0" animBg="1"/>
      <p:bldP spid="3133" grpId="0" animBg="1"/>
      <p:bldP spid="3136" grpId="0" animBg="1"/>
      <p:bldP spid="3135" grpId="0" animBg="1"/>
      <p:bldP spid="3137" grpId="0" animBg="1"/>
      <p:bldP spid="3139" grpId="0" animBg="1"/>
      <p:bldP spid="3141" grpId="0" animBg="1"/>
      <p:bldP spid="149" grpId="0"/>
      <p:bldP spid="150" grpId="0"/>
      <p:bldP spid="151" grpId="0"/>
      <p:bldP spid="152" grpId="0"/>
      <p:bldP spid="153" grpId="0"/>
      <p:bldP spid="154"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1581</TotalTime>
  <Words>1204</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2018-11-06T15:45:04Z</dcterms:modified>
</cp:coreProperties>
</file>