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3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591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EF3425"/>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EF3425"/>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EF3425"/>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EF3425"/>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8397B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8397B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8397B1"/>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8397B1"/>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2C3749"/>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2C3749"/>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2C3749"/>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2C3749"/>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1"/>
                  </a:solidFill>
                </a:rPr>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9" name="Picture 108">
            <a:hlinkClick r:id="rId2"/>
            <a:extLst>
              <a:ext uri="{FF2B5EF4-FFF2-40B4-BE49-F238E27FC236}">
                <a16:creationId xmlns:a16="http://schemas.microsoft.com/office/drawing/2014/main" id="{461D5FA3-0515-441A-BE79-99BD5B3AE1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1800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1310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2018-11-06T15:43:42Z</dcterms:modified>
</cp:coreProperties>
</file>