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2273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EF342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EF3425"/>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EF3425"/>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EF3425"/>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8397B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8397B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8397B1"/>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8397B1"/>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91" name="Picture 90">
            <a:hlinkClick r:id="rId2"/>
            <a:extLst>
              <a:ext uri="{FF2B5EF4-FFF2-40B4-BE49-F238E27FC236}">
                <a16:creationId xmlns:a16="http://schemas.microsoft.com/office/drawing/2014/main" id="{48A7F42E-8EA7-4801-B2BC-370AA792E9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13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1279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2018-11-06T15:42:47Z</dcterms:modified>
</cp:coreProperties>
</file>