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3973687" y="1896533"/>
            <a:ext cx="5113867" cy="2291645"/>
          </a:xfrm>
          <a:custGeom>
            <a:avLst/>
            <a:gdLst>
              <a:gd name="connsiteX0" fmla="*/ 2630310 w 5113867"/>
              <a:gd name="connsiteY0" fmla="*/ 0 h 2291645"/>
              <a:gd name="connsiteX1" fmla="*/ 5113867 w 5113867"/>
              <a:gd name="connsiteY1" fmla="*/ 0 h 2291645"/>
              <a:gd name="connsiteX2" fmla="*/ 5113867 w 5113867"/>
              <a:gd name="connsiteY2" fmla="*/ 2291645 h 2291645"/>
              <a:gd name="connsiteX3" fmla="*/ 2630310 w 5113867"/>
              <a:gd name="connsiteY3" fmla="*/ 2291645 h 2291645"/>
              <a:gd name="connsiteX4" fmla="*/ 0 w 5113867"/>
              <a:gd name="connsiteY4" fmla="*/ 0 h 2291645"/>
              <a:gd name="connsiteX5" fmla="*/ 2630309 w 5113867"/>
              <a:gd name="connsiteY5" fmla="*/ 0 h 2291645"/>
              <a:gd name="connsiteX6" fmla="*/ 2630309 w 5113867"/>
              <a:gd name="connsiteY6" fmla="*/ 2291645 h 2291645"/>
              <a:gd name="connsiteX7" fmla="*/ 0 w 5113867"/>
              <a:gd name="connsiteY7" fmla="*/ 2291645 h 229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3867" h="2291645">
                <a:moveTo>
                  <a:pt x="2630310" y="0"/>
                </a:moveTo>
                <a:lnTo>
                  <a:pt x="5113867" y="0"/>
                </a:lnTo>
                <a:lnTo>
                  <a:pt x="5113867" y="2291645"/>
                </a:lnTo>
                <a:lnTo>
                  <a:pt x="2630310" y="2291645"/>
                </a:lnTo>
                <a:close/>
                <a:moveTo>
                  <a:pt x="0" y="0"/>
                </a:moveTo>
                <a:lnTo>
                  <a:pt x="2630309" y="0"/>
                </a:lnTo>
                <a:lnTo>
                  <a:pt x="2630309" y="2291645"/>
                </a:lnTo>
                <a:lnTo>
                  <a:pt x="0" y="2291645"/>
                </a:lnTo>
                <a:close/>
              </a:path>
            </a:pathLst>
          </a:custGeom>
          <a:blipFill>
            <a:blip r:embed="rId2"/>
            <a:stretch>
              <a:fillRect/>
            </a:stretch>
          </a:blipFill>
          <a:ln>
            <a:no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85422" y="1896533"/>
            <a:ext cx="3341511" cy="4346223"/>
          </a:xfrm>
          <a:prstGeom prst="rect">
            <a:avLst/>
          </a:prstGeom>
          <a:blipFill>
            <a:blip r:embed="rId3"/>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3598333" y="4703160"/>
            <a:ext cx="457200" cy="457200"/>
          </a:xfrm>
          <a:prstGeom prst="ellipse">
            <a:avLst/>
          </a:prstGeom>
          <a:solidFill>
            <a:srgbClr val="00B0F0"/>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4143670"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6" name="Oval 15"/>
          <p:cNvSpPr>
            <a:spLocks noChangeAspect="1"/>
          </p:cNvSpPr>
          <p:nvPr/>
        </p:nvSpPr>
        <p:spPr>
          <a:xfrm>
            <a:off x="7044261" y="3981086"/>
            <a:ext cx="457200" cy="457200"/>
          </a:xfrm>
          <a:prstGeom prst="ellipse">
            <a:avLst/>
          </a:prstGeom>
          <a:solidFill>
            <a:srgbClr val="ED7D3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4"/>
            <a:stretch>
              <a:fillRect/>
            </a:stretch>
          </a:blipFill>
          <a:ln>
            <a:no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9674565" y="3981086"/>
            <a:ext cx="457200" cy="457200"/>
          </a:xfrm>
          <a:prstGeom prst="ellipse">
            <a:avLst/>
          </a:prstGeom>
          <a:solidFill>
            <a:srgbClr val="A5A5A5"/>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5" name="Picture 14">
            <a:hlinkClick r:id="rId5"/>
            <a:extLst>
              <a:ext uri="{FF2B5EF4-FFF2-40B4-BE49-F238E27FC236}">
                <a16:creationId xmlns:a16="http://schemas.microsoft.com/office/drawing/2014/main" id="{227C58AC-8908-4DEF-89E5-EC582A34135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987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750"/>
                            </p:stCondLst>
                            <p:childTnLst>
                              <p:par>
                                <p:cTn id="25" presetID="37"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900" decel="100000" fill="hold"/>
                                        <p:tgtEl>
                                          <p:spTgt spid="2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1" fill="hold">
                            <p:stCondLst>
                              <p:cond delay="3750"/>
                            </p:stCondLst>
                            <p:childTnLst>
                              <p:par>
                                <p:cTn id="32" presetID="2" presetClass="entr" presetSubtype="4"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par>
                          <p:cTn id="36" fill="hold">
                            <p:stCondLst>
                              <p:cond delay="4250"/>
                            </p:stCondLst>
                            <p:childTnLst>
                              <p:par>
                                <p:cTn id="37" presetID="22"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4750"/>
                            </p:stCondLst>
                            <p:childTnLst>
                              <p:par>
                                <p:cTn id="41" presetID="37"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900" decel="100000" fill="hold"/>
                                        <p:tgtEl>
                                          <p:spTgt spid="18"/>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47" fill="hold">
                            <p:stCondLst>
                              <p:cond delay="5750"/>
                            </p:stCondLst>
                            <p:childTnLst>
                              <p:par>
                                <p:cTn id="48" presetID="2" presetClass="entr" presetSubtype="4"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ppt_x"/>
                                          </p:val>
                                        </p:tav>
                                        <p:tav tm="100000">
                                          <p:val>
                                            <p:strVal val="#ppt_x"/>
                                          </p:val>
                                        </p:tav>
                                      </p:tavLst>
                                    </p:anim>
                                    <p:anim calcmode="lin" valueType="num">
                                      <p:cBhvr additive="base">
                                        <p:cTn id="51" dur="500" fill="hold"/>
                                        <p:tgtEl>
                                          <p:spTgt spid="19"/>
                                        </p:tgtEl>
                                        <p:attrNameLst>
                                          <p:attrName>ppt_y</p:attrName>
                                        </p:attrNameLst>
                                      </p:cBhvr>
                                      <p:tavLst>
                                        <p:tav tm="0">
                                          <p:val>
                                            <p:strVal val="1+#ppt_h/2"/>
                                          </p:val>
                                        </p:tav>
                                        <p:tav tm="100000">
                                          <p:val>
                                            <p:strVal val="#ppt_y"/>
                                          </p:val>
                                        </p:tav>
                                      </p:tavLst>
                                    </p:anim>
                                  </p:childTnLst>
                                </p:cTn>
                              </p:par>
                            </p:childTnLst>
                          </p:cTn>
                        </p:par>
                        <p:par>
                          <p:cTn id="52" fill="hold">
                            <p:stCondLst>
                              <p:cond delay="6250"/>
                            </p:stCondLst>
                            <p:childTnLst>
                              <p:par>
                                <p:cTn id="53" presetID="22" presetClass="entr" presetSubtype="1"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10" grpId="0" animBg="1"/>
      <p:bldP spid="11" grpId="0"/>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2018-11-06T15:38:34Z</dcterms:modified>
</cp:coreProperties>
</file>