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805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b="1" dirty="0">
                <a:solidFill>
                  <a:srgbClr val="EF342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b="1" dirty="0">
                <a:solidFill>
                  <a:srgbClr val="8397B1"/>
                </a:solidFill>
                <a:latin typeface="Candara" panose="020E0502030303020204" pitchFamily="34" charset="0"/>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88E478E2-8A70-4A9F-939F-13CFD04E58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232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1291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2018-11-06T15:31:41Z</dcterms:modified>
</cp:coreProperties>
</file>