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0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51737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Freeform: Shape 126">
            <a:extLst>
              <a:ext uri="{FF2B5EF4-FFF2-40B4-BE49-F238E27FC236}">
                <a16:creationId xmlns:a16="http://schemas.microsoft.com/office/drawing/2014/main" id="{C19682B4-26B9-4DA3-B9FF-6C25E0FEA2EC}"/>
              </a:ext>
            </a:extLst>
          </p:cNvPr>
          <p:cNvSpPr/>
          <p:nvPr/>
        </p:nvSpPr>
        <p:spPr>
          <a:xfrm>
            <a:off x="-1" y="5429508"/>
            <a:ext cx="12184224" cy="1425295"/>
          </a:xfrm>
          <a:custGeom>
            <a:avLst/>
            <a:gdLst>
              <a:gd name="connsiteX0" fmla="*/ 1110913 w 12184224"/>
              <a:gd name="connsiteY0" fmla="*/ 409 h 1425295"/>
              <a:gd name="connsiteX1" fmla="*/ 1260391 w 12184224"/>
              <a:gd name="connsiteY1" fmla="*/ 260923 h 1425295"/>
              <a:gd name="connsiteX2" fmla="*/ 1269368 w 12184224"/>
              <a:gd name="connsiteY2" fmla="*/ 272891 h 1425295"/>
              <a:gd name="connsiteX3" fmla="*/ 1425713 w 12184224"/>
              <a:gd name="connsiteY3" fmla="*/ 409 h 1425295"/>
              <a:gd name="connsiteX4" fmla="*/ 99067 w 12184224"/>
              <a:gd name="connsiteY4" fmla="*/ 0 h 1425295"/>
              <a:gd name="connsiteX5" fmla="*/ 2752360 w 12184224"/>
              <a:gd name="connsiteY5" fmla="*/ 0 h 1425295"/>
              <a:gd name="connsiteX6" fmla="*/ 2752360 w 12184224"/>
              <a:gd name="connsiteY6" fmla="*/ 409 h 1425295"/>
              <a:gd name="connsiteX7" fmla="*/ 12184224 w 12184224"/>
              <a:gd name="connsiteY7" fmla="*/ 409 h 1425295"/>
              <a:gd name="connsiteX8" fmla="*/ 12184224 w 12184224"/>
              <a:gd name="connsiteY8" fmla="*/ 1425295 h 1425295"/>
              <a:gd name="connsiteX9" fmla="*/ 0 w 12184224"/>
              <a:gd name="connsiteY9" fmla="*/ 1425295 h 1425295"/>
              <a:gd name="connsiteX10" fmla="*/ 0 w 12184224"/>
              <a:gd name="connsiteY10" fmla="*/ 409 h 1425295"/>
              <a:gd name="connsiteX11" fmla="*/ 99067 w 12184224"/>
              <a:gd name="connsiteY11" fmla="*/ 409 h 1425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84224" h="1425295">
                <a:moveTo>
                  <a:pt x="1110913" y="409"/>
                </a:moveTo>
                <a:lnTo>
                  <a:pt x="1260391" y="260923"/>
                </a:lnTo>
                <a:lnTo>
                  <a:pt x="1269368" y="272891"/>
                </a:lnTo>
                <a:lnTo>
                  <a:pt x="1425713" y="409"/>
                </a:lnTo>
                <a:close/>
                <a:moveTo>
                  <a:pt x="99067" y="0"/>
                </a:moveTo>
                <a:lnTo>
                  <a:pt x="2752360" y="0"/>
                </a:lnTo>
                <a:lnTo>
                  <a:pt x="2752360" y="409"/>
                </a:lnTo>
                <a:lnTo>
                  <a:pt x="12184224" y="409"/>
                </a:lnTo>
                <a:lnTo>
                  <a:pt x="12184224" y="1425295"/>
                </a:lnTo>
                <a:lnTo>
                  <a:pt x="0" y="1425295"/>
                </a:lnTo>
                <a:lnTo>
                  <a:pt x="0" y="409"/>
                </a:lnTo>
                <a:lnTo>
                  <a:pt x="99067" y="409"/>
                </a:lnTo>
                <a:close/>
              </a:path>
            </a:pathLst>
          </a:cu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Shape 86">
            <a:extLst>
              <a:ext uri="{FF2B5EF4-FFF2-40B4-BE49-F238E27FC236}">
                <a16:creationId xmlns:a16="http://schemas.microsoft.com/office/drawing/2014/main" id="{AE0D2FB3-A017-4D85-859C-BF8CACD4E9C8}"/>
              </a:ext>
            </a:extLst>
          </p:cNvPr>
          <p:cNvSpPr/>
          <p:nvPr/>
        </p:nvSpPr>
        <p:spPr>
          <a:xfrm>
            <a:off x="9859381" y="4127064"/>
            <a:ext cx="1687862" cy="731520"/>
          </a:xfrm>
          <a:custGeom>
            <a:avLst/>
            <a:gdLst>
              <a:gd name="connsiteX0" fmla="*/ 1322102 w 1687862"/>
              <a:gd name="connsiteY0" fmla="*/ 0 h 731520"/>
              <a:gd name="connsiteX1" fmla="*/ 1687862 w 1687862"/>
              <a:gd name="connsiteY1" fmla="*/ 365760 h 731520"/>
              <a:gd name="connsiteX2" fmla="*/ 1322102 w 1687862"/>
              <a:gd name="connsiteY2" fmla="*/ 731520 h 731520"/>
              <a:gd name="connsiteX3" fmla="*/ 985085 w 1687862"/>
              <a:gd name="connsiteY3" fmla="*/ 508131 h 731520"/>
              <a:gd name="connsiteX4" fmla="*/ 982187 w 1687862"/>
              <a:gd name="connsiteY4" fmla="*/ 493776 h 731520"/>
              <a:gd name="connsiteX5" fmla="*/ 0 w 1687862"/>
              <a:gd name="connsiteY5" fmla="*/ 493776 h 731520"/>
              <a:gd name="connsiteX6" fmla="*/ 0 w 1687862"/>
              <a:gd name="connsiteY6" fmla="*/ 237744 h 731520"/>
              <a:gd name="connsiteX7" fmla="*/ 982187 w 1687862"/>
              <a:gd name="connsiteY7" fmla="*/ 237744 h 731520"/>
              <a:gd name="connsiteX8" fmla="*/ 985085 w 1687862"/>
              <a:gd name="connsiteY8" fmla="*/ 223389 h 731520"/>
              <a:gd name="connsiteX9" fmla="*/ 1322102 w 1687862"/>
              <a:gd name="connsiteY9" fmla="*/ 0 h 731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87862" h="731520">
                <a:moveTo>
                  <a:pt x="1322102" y="0"/>
                </a:moveTo>
                <a:cubicBezTo>
                  <a:pt x="1524106" y="0"/>
                  <a:pt x="1687862" y="163756"/>
                  <a:pt x="1687862" y="365760"/>
                </a:cubicBezTo>
                <a:cubicBezTo>
                  <a:pt x="1687862" y="567764"/>
                  <a:pt x="1524106" y="731520"/>
                  <a:pt x="1322102" y="731520"/>
                </a:cubicBezTo>
                <a:cubicBezTo>
                  <a:pt x="1170599" y="731520"/>
                  <a:pt x="1040610" y="639408"/>
                  <a:pt x="985085" y="508131"/>
                </a:cubicBezTo>
                <a:lnTo>
                  <a:pt x="982187" y="493776"/>
                </a:lnTo>
                <a:lnTo>
                  <a:pt x="0" y="493776"/>
                </a:lnTo>
                <a:lnTo>
                  <a:pt x="0" y="237744"/>
                </a:lnTo>
                <a:lnTo>
                  <a:pt x="982187" y="237744"/>
                </a:lnTo>
                <a:lnTo>
                  <a:pt x="985085" y="223389"/>
                </a:lnTo>
                <a:cubicBezTo>
                  <a:pt x="1040610" y="92113"/>
                  <a:pt x="1170599" y="0"/>
                  <a:pt x="1322102" y="0"/>
                </a:cubicBezTo>
                <a:close/>
              </a:path>
            </a:pathLst>
          </a:custGeom>
          <a:solidFill>
            <a:srgbClr val="69696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Freeform: Shape 87">
            <a:extLst>
              <a:ext uri="{FF2B5EF4-FFF2-40B4-BE49-F238E27FC236}">
                <a16:creationId xmlns:a16="http://schemas.microsoft.com/office/drawing/2014/main" id="{786E02DF-81C2-40F0-BE1B-6956C6A21388}"/>
              </a:ext>
            </a:extLst>
          </p:cNvPr>
          <p:cNvSpPr/>
          <p:nvPr/>
        </p:nvSpPr>
        <p:spPr>
          <a:xfrm>
            <a:off x="595386" y="4184148"/>
            <a:ext cx="1595908" cy="731520"/>
          </a:xfrm>
          <a:custGeom>
            <a:avLst/>
            <a:gdLst>
              <a:gd name="connsiteX0" fmla="*/ 365760 w 1595908"/>
              <a:gd name="connsiteY0" fmla="*/ 0 h 731520"/>
              <a:gd name="connsiteX1" fmla="*/ 702777 w 1595908"/>
              <a:gd name="connsiteY1" fmla="*/ 223389 h 731520"/>
              <a:gd name="connsiteX2" fmla="*/ 705675 w 1595908"/>
              <a:gd name="connsiteY2" fmla="*/ 237744 h 731520"/>
              <a:gd name="connsiteX3" fmla="*/ 1595908 w 1595908"/>
              <a:gd name="connsiteY3" fmla="*/ 237744 h 731520"/>
              <a:gd name="connsiteX4" fmla="*/ 1595908 w 1595908"/>
              <a:gd name="connsiteY4" fmla="*/ 493776 h 731520"/>
              <a:gd name="connsiteX5" fmla="*/ 705675 w 1595908"/>
              <a:gd name="connsiteY5" fmla="*/ 493776 h 731520"/>
              <a:gd name="connsiteX6" fmla="*/ 702777 w 1595908"/>
              <a:gd name="connsiteY6" fmla="*/ 508131 h 731520"/>
              <a:gd name="connsiteX7" fmla="*/ 365760 w 1595908"/>
              <a:gd name="connsiteY7" fmla="*/ 731520 h 731520"/>
              <a:gd name="connsiteX8" fmla="*/ 0 w 1595908"/>
              <a:gd name="connsiteY8" fmla="*/ 365760 h 731520"/>
              <a:gd name="connsiteX9" fmla="*/ 365760 w 1595908"/>
              <a:gd name="connsiteY9" fmla="*/ 0 h 731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5908" h="731520">
                <a:moveTo>
                  <a:pt x="365760" y="0"/>
                </a:moveTo>
                <a:cubicBezTo>
                  <a:pt x="517263" y="0"/>
                  <a:pt x="647252" y="92113"/>
                  <a:pt x="702777" y="223389"/>
                </a:cubicBezTo>
                <a:lnTo>
                  <a:pt x="705675" y="237744"/>
                </a:lnTo>
                <a:lnTo>
                  <a:pt x="1595908" y="237744"/>
                </a:lnTo>
                <a:lnTo>
                  <a:pt x="1595908" y="493776"/>
                </a:lnTo>
                <a:lnTo>
                  <a:pt x="705675" y="493776"/>
                </a:lnTo>
                <a:lnTo>
                  <a:pt x="702777" y="508131"/>
                </a:lnTo>
                <a:cubicBezTo>
                  <a:pt x="647252" y="639408"/>
                  <a:pt x="517263" y="731520"/>
                  <a:pt x="365760" y="731520"/>
                </a:cubicBezTo>
                <a:cubicBezTo>
                  <a:pt x="163756" y="731520"/>
                  <a:pt x="0" y="567764"/>
                  <a:pt x="0" y="365760"/>
                </a:cubicBezTo>
                <a:cubicBezTo>
                  <a:pt x="0" y="163756"/>
                  <a:pt x="163756" y="0"/>
                  <a:pt x="365760" y="0"/>
                </a:cubicBezTo>
                <a:close/>
              </a:path>
            </a:pathLst>
          </a:custGeom>
          <a:solidFill>
            <a:srgbClr val="CDCDC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Freeform: Shape 101">
            <a:extLst>
              <a:ext uri="{FF2B5EF4-FFF2-40B4-BE49-F238E27FC236}">
                <a16:creationId xmlns:a16="http://schemas.microsoft.com/office/drawing/2014/main" id="{5756BFFF-E86A-4F59-BE3A-B2ABBBBDE268}"/>
              </a:ext>
            </a:extLst>
          </p:cNvPr>
          <p:cNvSpPr/>
          <p:nvPr/>
        </p:nvSpPr>
        <p:spPr>
          <a:xfrm>
            <a:off x="2277860" y="2192959"/>
            <a:ext cx="2081488" cy="2480535"/>
          </a:xfrm>
          <a:custGeom>
            <a:avLst/>
            <a:gdLst>
              <a:gd name="connsiteX0" fmla="*/ 1372886 w 2081488"/>
              <a:gd name="connsiteY0" fmla="*/ 0 h 2480535"/>
              <a:gd name="connsiteX1" fmla="*/ 2081488 w 2081488"/>
              <a:gd name="connsiteY1" fmla="*/ 0 h 2480535"/>
              <a:gd name="connsiteX2" fmla="*/ 2081488 w 2081488"/>
              <a:gd name="connsiteY2" fmla="*/ 247215 h 2480535"/>
              <a:gd name="connsiteX3" fmla="*/ 1588851 w 2081488"/>
              <a:gd name="connsiteY3" fmla="*/ 247215 h 2480535"/>
              <a:gd name="connsiteX4" fmla="*/ 1337209 w 2081488"/>
              <a:gd name="connsiteY4" fmla="*/ 498857 h 2480535"/>
              <a:gd name="connsiteX5" fmla="*/ 1337209 w 2081488"/>
              <a:gd name="connsiteY5" fmla="*/ 1850954 h 2480535"/>
              <a:gd name="connsiteX6" fmla="*/ 1337293 w 2081488"/>
              <a:gd name="connsiteY6" fmla="*/ 1851793 h 2480535"/>
              <a:gd name="connsiteX7" fmla="*/ 1333665 w 2081488"/>
              <a:gd name="connsiteY7" fmla="*/ 1851427 h 2480535"/>
              <a:gd name="connsiteX8" fmla="*/ 1333665 w 2081488"/>
              <a:gd name="connsiteY8" fmla="*/ 2171299 h 2480535"/>
              <a:gd name="connsiteX9" fmla="*/ 1024429 w 2081488"/>
              <a:gd name="connsiteY9" fmla="*/ 2480535 h 2480535"/>
              <a:gd name="connsiteX10" fmla="*/ 0 w 2081488"/>
              <a:gd name="connsiteY10" fmla="*/ 2480535 h 2480535"/>
              <a:gd name="connsiteX11" fmla="*/ 0 w 2081488"/>
              <a:gd name="connsiteY11" fmla="*/ 2233320 h 2480535"/>
              <a:gd name="connsiteX12" fmla="*/ 808466 w 2081488"/>
              <a:gd name="connsiteY12" fmla="*/ 2233320 h 2480535"/>
              <a:gd name="connsiteX13" fmla="*/ 1060108 w 2081488"/>
              <a:gd name="connsiteY13" fmla="*/ 1981678 h 2480535"/>
              <a:gd name="connsiteX14" fmla="*/ 1060108 w 2081488"/>
              <a:gd name="connsiteY14" fmla="*/ 629581 h 2480535"/>
              <a:gd name="connsiteX15" fmla="*/ 1060022 w 2081488"/>
              <a:gd name="connsiteY15" fmla="*/ 628742 h 2480535"/>
              <a:gd name="connsiteX16" fmla="*/ 1063650 w 2081488"/>
              <a:gd name="connsiteY16" fmla="*/ 629108 h 2480535"/>
              <a:gd name="connsiteX17" fmla="*/ 1063650 w 2081488"/>
              <a:gd name="connsiteY17" fmla="*/ 309236 h 2480535"/>
              <a:gd name="connsiteX18" fmla="*/ 1372886 w 2081488"/>
              <a:gd name="connsiteY18" fmla="*/ 0 h 2480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081488" h="2480535">
                <a:moveTo>
                  <a:pt x="1372886" y="0"/>
                </a:moveTo>
                <a:lnTo>
                  <a:pt x="2081488" y="0"/>
                </a:lnTo>
                <a:lnTo>
                  <a:pt x="2081488" y="247215"/>
                </a:lnTo>
                <a:lnTo>
                  <a:pt x="1588851" y="247215"/>
                </a:lnTo>
                <a:cubicBezTo>
                  <a:pt x="1449872" y="247215"/>
                  <a:pt x="1337209" y="359879"/>
                  <a:pt x="1337209" y="498857"/>
                </a:cubicBezTo>
                <a:lnTo>
                  <a:pt x="1337209" y="1850954"/>
                </a:lnTo>
                <a:lnTo>
                  <a:pt x="1337293" y="1851793"/>
                </a:lnTo>
                <a:lnTo>
                  <a:pt x="1333665" y="1851427"/>
                </a:lnTo>
                <a:lnTo>
                  <a:pt x="1333665" y="2171299"/>
                </a:lnTo>
                <a:cubicBezTo>
                  <a:pt x="1333665" y="2342085"/>
                  <a:pt x="1195215" y="2480535"/>
                  <a:pt x="1024429" y="2480535"/>
                </a:cubicBezTo>
                <a:lnTo>
                  <a:pt x="0" y="2480535"/>
                </a:lnTo>
                <a:lnTo>
                  <a:pt x="0" y="2233320"/>
                </a:lnTo>
                <a:lnTo>
                  <a:pt x="808466" y="2233320"/>
                </a:lnTo>
                <a:cubicBezTo>
                  <a:pt x="947443" y="2233320"/>
                  <a:pt x="1060108" y="2120656"/>
                  <a:pt x="1060108" y="1981678"/>
                </a:cubicBezTo>
                <a:lnTo>
                  <a:pt x="1060108" y="629581"/>
                </a:lnTo>
                <a:lnTo>
                  <a:pt x="1060022" y="628742"/>
                </a:lnTo>
                <a:lnTo>
                  <a:pt x="1063650" y="629108"/>
                </a:lnTo>
                <a:lnTo>
                  <a:pt x="1063650" y="309236"/>
                </a:lnTo>
                <a:cubicBezTo>
                  <a:pt x="1063650" y="138450"/>
                  <a:pt x="1202101" y="0"/>
                  <a:pt x="1372886" y="0"/>
                </a:cubicBezTo>
                <a:close/>
              </a:path>
            </a:pathLst>
          </a:custGeom>
          <a:solidFill>
            <a:srgbClr val="B9B9B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Freeform: Shape 95">
            <a:extLst>
              <a:ext uri="{FF2B5EF4-FFF2-40B4-BE49-F238E27FC236}">
                <a16:creationId xmlns:a16="http://schemas.microsoft.com/office/drawing/2014/main" id="{54EBFBDD-E471-4842-9C39-36E32B7F0158}"/>
              </a:ext>
            </a:extLst>
          </p:cNvPr>
          <p:cNvSpPr/>
          <p:nvPr/>
        </p:nvSpPr>
        <p:spPr>
          <a:xfrm>
            <a:off x="4429184" y="2192958"/>
            <a:ext cx="1698508" cy="2482952"/>
          </a:xfrm>
          <a:custGeom>
            <a:avLst/>
            <a:gdLst>
              <a:gd name="connsiteX0" fmla="*/ 0 w 1698508"/>
              <a:gd name="connsiteY0" fmla="*/ 0 h 2482952"/>
              <a:gd name="connsiteX1" fmla="*/ 673554 w 1698508"/>
              <a:gd name="connsiteY1" fmla="*/ 0 h 2482952"/>
              <a:gd name="connsiteX2" fmla="*/ 976508 w 1698508"/>
              <a:gd name="connsiteY2" fmla="*/ 246914 h 2482952"/>
              <a:gd name="connsiteX3" fmla="*/ 981006 w 1698508"/>
              <a:gd name="connsiteY3" fmla="*/ 291539 h 2482952"/>
              <a:gd name="connsiteX4" fmla="*/ 981006 w 1698508"/>
              <a:gd name="connsiteY4" fmla="*/ 1556254 h 2482952"/>
              <a:gd name="connsiteX5" fmla="*/ 978590 w 1698508"/>
              <a:gd name="connsiteY5" fmla="*/ 1569944 h 2482952"/>
              <a:gd name="connsiteX6" fmla="*/ 978590 w 1698508"/>
              <a:gd name="connsiteY6" fmla="*/ 1984095 h 2482952"/>
              <a:gd name="connsiteX7" fmla="*/ 1230232 w 1698508"/>
              <a:gd name="connsiteY7" fmla="*/ 2235737 h 2482952"/>
              <a:gd name="connsiteX8" fmla="*/ 1698508 w 1698508"/>
              <a:gd name="connsiteY8" fmla="*/ 2235737 h 2482952"/>
              <a:gd name="connsiteX9" fmla="*/ 1698508 w 1698508"/>
              <a:gd name="connsiteY9" fmla="*/ 2482952 h 2482952"/>
              <a:gd name="connsiteX10" fmla="*/ 1011378 w 1698508"/>
              <a:gd name="connsiteY10" fmla="*/ 2482952 h 2482952"/>
              <a:gd name="connsiteX11" fmla="*/ 708425 w 1698508"/>
              <a:gd name="connsiteY11" fmla="*/ 2236038 h 2482952"/>
              <a:gd name="connsiteX12" fmla="*/ 707208 w 1698508"/>
              <a:gd name="connsiteY12" fmla="*/ 2223970 h 2482952"/>
              <a:gd name="connsiteX13" fmla="*/ 707208 w 1698508"/>
              <a:gd name="connsiteY13" fmla="*/ 530482 h 2482952"/>
              <a:gd name="connsiteX14" fmla="*/ 706342 w 1698508"/>
              <a:gd name="connsiteY14" fmla="*/ 521891 h 2482952"/>
              <a:gd name="connsiteX15" fmla="*/ 706342 w 1698508"/>
              <a:gd name="connsiteY15" fmla="*/ 498857 h 2482952"/>
              <a:gd name="connsiteX16" fmla="*/ 454700 w 1698508"/>
              <a:gd name="connsiteY16" fmla="*/ 247215 h 2482952"/>
              <a:gd name="connsiteX17" fmla="*/ 0 w 1698508"/>
              <a:gd name="connsiteY17" fmla="*/ 247215 h 2482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98508" h="2482952">
                <a:moveTo>
                  <a:pt x="0" y="0"/>
                </a:moveTo>
                <a:lnTo>
                  <a:pt x="673554" y="0"/>
                </a:lnTo>
                <a:cubicBezTo>
                  <a:pt x="822992" y="0"/>
                  <a:pt x="947673" y="106001"/>
                  <a:pt x="976508" y="246914"/>
                </a:cubicBezTo>
                <a:lnTo>
                  <a:pt x="981006" y="291539"/>
                </a:lnTo>
                <a:lnTo>
                  <a:pt x="981006" y="1556254"/>
                </a:lnTo>
                <a:lnTo>
                  <a:pt x="978590" y="1569944"/>
                </a:lnTo>
                <a:lnTo>
                  <a:pt x="978590" y="1984095"/>
                </a:lnTo>
                <a:cubicBezTo>
                  <a:pt x="978590" y="2123073"/>
                  <a:pt x="1091254" y="2235737"/>
                  <a:pt x="1230232" y="2235737"/>
                </a:cubicBezTo>
                <a:lnTo>
                  <a:pt x="1698508" y="2235737"/>
                </a:lnTo>
                <a:lnTo>
                  <a:pt x="1698508" y="2482952"/>
                </a:lnTo>
                <a:lnTo>
                  <a:pt x="1011378" y="2482952"/>
                </a:lnTo>
                <a:cubicBezTo>
                  <a:pt x="861941" y="2482952"/>
                  <a:pt x="737260" y="2376951"/>
                  <a:pt x="708425" y="2236038"/>
                </a:cubicBezTo>
                <a:lnTo>
                  <a:pt x="707208" y="2223970"/>
                </a:lnTo>
                <a:lnTo>
                  <a:pt x="707208" y="530482"/>
                </a:lnTo>
                <a:lnTo>
                  <a:pt x="706342" y="521891"/>
                </a:lnTo>
                <a:lnTo>
                  <a:pt x="706342" y="498857"/>
                </a:lnTo>
                <a:cubicBezTo>
                  <a:pt x="706342" y="359879"/>
                  <a:pt x="593678" y="247215"/>
                  <a:pt x="454700" y="247215"/>
                </a:cubicBezTo>
                <a:lnTo>
                  <a:pt x="0" y="247215"/>
                </a:lnTo>
                <a:close/>
              </a:path>
            </a:pathLst>
          </a:custGeom>
          <a:solidFill>
            <a:srgbClr val="A5A5A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Shape 99">
            <a:extLst>
              <a:ext uri="{FF2B5EF4-FFF2-40B4-BE49-F238E27FC236}">
                <a16:creationId xmlns:a16="http://schemas.microsoft.com/office/drawing/2014/main" id="{C38F5D45-D655-43EF-B7D8-949028166D8F}"/>
              </a:ext>
            </a:extLst>
          </p:cNvPr>
          <p:cNvSpPr/>
          <p:nvPr/>
        </p:nvSpPr>
        <p:spPr>
          <a:xfrm>
            <a:off x="6213750" y="2192957"/>
            <a:ext cx="1720723" cy="2482953"/>
          </a:xfrm>
          <a:custGeom>
            <a:avLst/>
            <a:gdLst>
              <a:gd name="connsiteX0" fmla="*/ 1005991 w 1720723"/>
              <a:gd name="connsiteY0" fmla="*/ 0 h 2482953"/>
              <a:gd name="connsiteX1" fmla="*/ 1720723 w 1720723"/>
              <a:gd name="connsiteY1" fmla="*/ 0 h 2482953"/>
              <a:gd name="connsiteX2" fmla="*/ 1720723 w 1720723"/>
              <a:gd name="connsiteY2" fmla="*/ 247215 h 2482953"/>
              <a:gd name="connsiteX3" fmla="*/ 1221955 w 1720723"/>
              <a:gd name="connsiteY3" fmla="*/ 247215 h 2482953"/>
              <a:gd name="connsiteX4" fmla="*/ 970313 w 1720723"/>
              <a:gd name="connsiteY4" fmla="*/ 498857 h 2482953"/>
              <a:gd name="connsiteX5" fmla="*/ 970313 w 1720723"/>
              <a:gd name="connsiteY5" fmla="*/ 896628 h 2482953"/>
              <a:gd name="connsiteX6" fmla="*/ 973538 w 1720723"/>
              <a:gd name="connsiteY6" fmla="*/ 914902 h 2482953"/>
              <a:gd name="connsiteX7" fmla="*/ 973538 w 1720723"/>
              <a:gd name="connsiteY7" fmla="*/ 2212067 h 2482953"/>
              <a:gd name="connsiteX8" fmla="*/ 971122 w 1720723"/>
              <a:gd name="connsiteY8" fmla="*/ 2236039 h 2482953"/>
              <a:gd name="connsiteX9" fmla="*/ 668168 w 1720723"/>
              <a:gd name="connsiteY9" fmla="*/ 2482953 h 2482953"/>
              <a:gd name="connsiteX10" fmla="*/ 0 w 1720723"/>
              <a:gd name="connsiteY10" fmla="*/ 2482953 h 2482953"/>
              <a:gd name="connsiteX11" fmla="*/ 0 w 1720723"/>
              <a:gd name="connsiteY11" fmla="*/ 2235738 h 2482953"/>
              <a:gd name="connsiteX12" fmla="*/ 452204 w 1720723"/>
              <a:gd name="connsiteY12" fmla="*/ 2235738 h 2482953"/>
              <a:gd name="connsiteX13" fmla="*/ 703846 w 1720723"/>
              <a:gd name="connsiteY13" fmla="*/ 1984096 h 2482953"/>
              <a:gd name="connsiteX14" fmla="*/ 703846 w 1720723"/>
              <a:gd name="connsiteY14" fmla="*/ 1586325 h 2482953"/>
              <a:gd name="connsiteX15" fmla="*/ 697901 w 1720723"/>
              <a:gd name="connsiteY15" fmla="*/ 1552639 h 2482953"/>
              <a:gd name="connsiteX16" fmla="*/ 697901 w 1720723"/>
              <a:gd name="connsiteY16" fmla="*/ 297868 h 2482953"/>
              <a:gd name="connsiteX17" fmla="*/ 703038 w 1720723"/>
              <a:gd name="connsiteY17" fmla="*/ 246914 h 2482953"/>
              <a:gd name="connsiteX18" fmla="*/ 1005991 w 1720723"/>
              <a:gd name="connsiteY18" fmla="*/ 0 h 2482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720723" h="2482953">
                <a:moveTo>
                  <a:pt x="1005991" y="0"/>
                </a:moveTo>
                <a:lnTo>
                  <a:pt x="1720723" y="0"/>
                </a:lnTo>
                <a:lnTo>
                  <a:pt x="1720723" y="247215"/>
                </a:lnTo>
                <a:lnTo>
                  <a:pt x="1221955" y="247215"/>
                </a:lnTo>
                <a:cubicBezTo>
                  <a:pt x="1082977" y="247215"/>
                  <a:pt x="970313" y="359879"/>
                  <a:pt x="970313" y="498857"/>
                </a:cubicBezTo>
                <a:lnTo>
                  <a:pt x="970313" y="896628"/>
                </a:lnTo>
                <a:lnTo>
                  <a:pt x="973538" y="914902"/>
                </a:lnTo>
                <a:lnTo>
                  <a:pt x="973538" y="2212067"/>
                </a:lnTo>
                <a:lnTo>
                  <a:pt x="971122" y="2236039"/>
                </a:lnTo>
                <a:cubicBezTo>
                  <a:pt x="942287" y="2376952"/>
                  <a:pt x="817606" y="2482953"/>
                  <a:pt x="668168" y="2482953"/>
                </a:cubicBezTo>
                <a:lnTo>
                  <a:pt x="0" y="2482953"/>
                </a:lnTo>
                <a:lnTo>
                  <a:pt x="0" y="2235738"/>
                </a:lnTo>
                <a:lnTo>
                  <a:pt x="452204" y="2235738"/>
                </a:lnTo>
                <a:cubicBezTo>
                  <a:pt x="591182" y="2235738"/>
                  <a:pt x="703846" y="2123074"/>
                  <a:pt x="703846" y="1984096"/>
                </a:cubicBezTo>
                <a:lnTo>
                  <a:pt x="703846" y="1586325"/>
                </a:lnTo>
                <a:lnTo>
                  <a:pt x="697901" y="1552639"/>
                </a:lnTo>
                <a:lnTo>
                  <a:pt x="697901" y="297868"/>
                </a:lnTo>
                <a:lnTo>
                  <a:pt x="703038" y="246914"/>
                </a:lnTo>
                <a:cubicBezTo>
                  <a:pt x="731873" y="106001"/>
                  <a:pt x="856554" y="0"/>
                  <a:pt x="1005991" y="0"/>
                </a:cubicBezTo>
                <a:close/>
              </a:path>
            </a:pathLst>
          </a:custGeom>
          <a:solidFill>
            <a:srgbClr val="91919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Freeform: Shape 89">
            <a:extLst>
              <a:ext uri="{FF2B5EF4-FFF2-40B4-BE49-F238E27FC236}">
                <a16:creationId xmlns:a16="http://schemas.microsoft.com/office/drawing/2014/main" id="{082A64A7-09EC-48B6-B7C9-C5EC1F7B4F5D}"/>
              </a:ext>
            </a:extLst>
          </p:cNvPr>
          <p:cNvSpPr/>
          <p:nvPr/>
        </p:nvSpPr>
        <p:spPr>
          <a:xfrm>
            <a:off x="8025212" y="2192957"/>
            <a:ext cx="1759738" cy="2427374"/>
          </a:xfrm>
          <a:custGeom>
            <a:avLst/>
            <a:gdLst>
              <a:gd name="connsiteX0" fmla="*/ 0 w 1759738"/>
              <a:gd name="connsiteY0" fmla="*/ 0 h 2427374"/>
              <a:gd name="connsiteX1" fmla="*/ 646520 w 1759738"/>
              <a:gd name="connsiteY1" fmla="*/ 0 h 2427374"/>
              <a:gd name="connsiteX2" fmla="*/ 955756 w 1759738"/>
              <a:gd name="connsiteY2" fmla="*/ 309236 h 2427374"/>
              <a:gd name="connsiteX3" fmla="*/ 955756 w 1759738"/>
              <a:gd name="connsiteY3" fmla="*/ 575947 h 2427374"/>
              <a:gd name="connsiteX4" fmla="*/ 962302 w 1759738"/>
              <a:gd name="connsiteY4" fmla="*/ 575287 h 2427374"/>
              <a:gd name="connsiteX5" fmla="*/ 962188 w 1759738"/>
              <a:gd name="connsiteY5" fmla="*/ 576420 h 2427374"/>
              <a:gd name="connsiteX6" fmla="*/ 962188 w 1759738"/>
              <a:gd name="connsiteY6" fmla="*/ 1928517 h 2427374"/>
              <a:gd name="connsiteX7" fmla="*/ 1213830 w 1759738"/>
              <a:gd name="connsiteY7" fmla="*/ 2180159 h 2427374"/>
              <a:gd name="connsiteX8" fmla="*/ 1759738 w 1759738"/>
              <a:gd name="connsiteY8" fmla="*/ 2180159 h 2427374"/>
              <a:gd name="connsiteX9" fmla="*/ 1759738 w 1759738"/>
              <a:gd name="connsiteY9" fmla="*/ 2427374 h 2427374"/>
              <a:gd name="connsiteX10" fmla="*/ 994976 w 1759738"/>
              <a:gd name="connsiteY10" fmla="*/ 2427374 h 2427374"/>
              <a:gd name="connsiteX11" fmla="*/ 692023 w 1759738"/>
              <a:gd name="connsiteY11" fmla="*/ 2180460 h 2427374"/>
              <a:gd name="connsiteX12" fmla="*/ 687375 w 1759738"/>
              <a:gd name="connsiteY12" fmla="*/ 2134357 h 2427374"/>
              <a:gd name="connsiteX13" fmla="*/ 687375 w 1759738"/>
              <a:gd name="connsiteY13" fmla="*/ 549464 h 2427374"/>
              <a:gd name="connsiteX14" fmla="*/ 681779 w 1759738"/>
              <a:gd name="connsiteY14" fmla="*/ 493955 h 2427374"/>
              <a:gd name="connsiteX15" fmla="*/ 677388 w 1759738"/>
              <a:gd name="connsiteY15" fmla="*/ 479807 h 2427374"/>
              <a:gd name="connsiteX16" fmla="*/ 674195 w 1759738"/>
              <a:gd name="connsiteY16" fmla="*/ 448143 h 2427374"/>
              <a:gd name="connsiteX17" fmla="*/ 427666 w 1759738"/>
              <a:gd name="connsiteY17" fmla="*/ 247215 h 2427374"/>
              <a:gd name="connsiteX18" fmla="*/ 0 w 1759738"/>
              <a:gd name="connsiteY18" fmla="*/ 247215 h 2427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759738" h="2427374">
                <a:moveTo>
                  <a:pt x="0" y="0"/>
                </a:moveTo>
                <a:lnTo>
                  <a:pt x="646520" y="0"/>
                </a:lnTo>
                <a:cubicBezTo>
                  <a:pt x="817306" y="0"/>
                  <a:pt x="955756" y="138450"/>
                  <a:pt x="955756" y="309236"/>
                </a:cubicBezTo>
                <a:lnTo>
                  <a:pt x="955756" y="575947"/>
                </a:lnTo>
                <a:lnTo>
                  <a:pt x="962302" y="575287"/>
                </a:lnTo>
                <a:lnTo>
                  <a:pt x="962188" y="576420"/>
                </a:lnTo>
                <a:lnTo>
                  <a:pt x="962188" y="1928517"/>
                </a:lnTo>
                <a:cubicBezTo>
                  <a:pt x="962188" y="2067495"/>
                  <a:pt x="1074852" y="2180159"/>
                  <a:pt x="1213830" y="2180159"/>
                </a:cubicBezTo>
                <a:lnTo>
                  <a:pt x="1759738" y="2180159"/>
                </a:lnTo>
                <a:lnTo>
                  <a:pt x="1759738" y="2427374"/>
                </a:lnTo>
                <a:lnTo>
                  <a:pt x="994976" y="2427374"/>
                </a:lnTo>
                <a:cubicBezTo>
                  <a:pt x="845538" y="2427374"/>
                  <a:pt x="720858" y="2321373"/>
                  <a:pt x="692023" y="2180460"/>
                </a:cubicBezTo>
                <a:lnTo>
                  <a:pt x="687375" y="2134357"/>
                </a:lnTo>
                <a:lnTo>
                  <a:pt x="687375" y="549464"/>
                </a:lnTo>
                <a:cubicBezTo>
                  <a:pt x="687375" y="530449"/>
                  <a:pt x="685448" y="511885"/>
                  <a:pt x="681779" y="493955"/>
                </a:cubicBezTo>
                <a:lnTo>
                  <a:pt x="677388" y="479807"/>
                </a:lnTo>
                <a:lnTo>
                  <a:pt x="674195" y="448143"/>
                </a:lnTo>
                <a:cubicBezTo>
                  <a:pt x="650731" y="333474"/>
                  <a:pt x="549272" y="247215"/>
                  <a:pt x="427666" y="247215"/>
                </a:cubicBezTo>
                <a:lnTo>
                  <a:pt x="0" y="247215"/>
                </a:lnTo>
                <a:close/>
              </a:path>
            </a:pathLst>
          </a:custGeom>
          <a:solidFill>
            <a:srgbClr val="7D7D7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Freeform: Shape 105">
            <a:extLst>
              <a:ext uri="{FF2B5EF4-FFF2-40B4-BE49-F238E27FC236}">
                <a16:creationId xmlns:a16="http://schemas.microsoft.com/office/drawing/2014/main" id="{AB06BFE0-4D66-43A7-840D-8227DE06B57A}"/>
              </a:ext>
            </a:extLst>
          </p:cNvPr>
          <p:cNvSpPr/>
          <p:nvPr/>
        </p:nvSpPr>
        <p:spPr>
          <a:xfrm>
            <a:off x="3899852" y="2191941"/>
            <a:ext cx="988828" cy="795808"/>
          </a:xfrm>
          <a:custGeom>
            <a:avLst/>
            <a:gdLst>
              <a:gd name="connsiteX0" fmla="*/ 3695 w 988828"/>
              <a:gd name="connsiteY0" fmla="*/ 0 h 795808"/>
              <a:gd name="connsiteX1" fmla="*/ 985134 w 988828"/>
              <a:gd name="connsiteY1" fmla="*/ 0 h 795808"/>
              <a:gd name="connsiteX2" fmla="*/ 988828 w 988828"/>
              <a:gd name="connsiteY2" fmla="*/ 18299 h 795808"/>
              <a:gd name="connsiteX3" fmla="*/ 988828 w 988828"/>
              <a:gd name="connsiteY3" fmla="*/ 640302 h 795808"/>
              <a:gd name="connsiteX4" fmla="*/ 833322 w 988828"/>
              <a:gd name="connsiteY4" fmla="*/ 795808 h 795808"/>
              <a:gd name="connsiteX5" fmla="*/ 155506 w 988828"/>
              <a:gd name="connsiteY5" fmla="*/ 795808 h 795808"/>
              <a:gd name="connsiteX6" fmla="*/ 0 w 988828"/>
              <a:gd name="connsiteY6" fmla="*/ 640302 h 795808"/>
              <a:gd name="connsiteX7" fmla="*/ 0 w 988828"/>
              <a:gd name="connsiteY7" fmla="*/ 18299 h 795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88828" h="795808">
                <a:moveTo>
                  <a:pt x="3695" y="0"/>
                </a:moveTo>
                <a:lnTo>
                  <a:pt x="985134" y="0"/>
                </a:lnTo>
                <a:lnTo>
                  <a:pt x="988828" y="18299"/>
                </a:lnTo>
                <a:lnTo>
                  <a:pt x="988828" y="640302"/>
                </a:lnTo>
                <a:cubicBezTo>
                  <a:pt x="988828" y="726186"/>
                  <a:pt x="919206" y="795808"/>
                  <a:pt x="833322" y="795808"/>
                </a:cubicBezTo>
                <a:lnTo>
                  <a:pt x="155506" y="795808"/>
                </a:lnTo>
                <a:cubicBezTo>
                  <a:pt x="69622" y="795808"/>
                  <a:pt x="0" y="726186"/>
                  <a:pt x="0" y="640302"/>
                </a:cubicBezTo>
                <a:lnTo>
                  <a:pt x="0" y="18299"/>
                </a:lnTo>
                <a:close/>
              </a:path>
            </a:pathLst>
          </a:custGeom>
          <a:solidFill>
            <a:srgbClr val="8397B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2017</a:t>
            </a:r>
          </a:p>
        </p:txBody>
      </p:sp>
      <p:sp>
        <p:nvSpPr>
          <p:cNvPr id="110" name="Freeform: Shape 109">
            <a:extLst>
              <a:ext uri="{FF2B5EF4-FFF2-40B4-BE49-F238E27FC236}">
                <a16:creationId xmlns:a16="http://schemas.microsoft.com/office/drawing/2014/main" id="{1015B1A8-4289-4CA6-84CE-9562850DA14C}"/>
              </a:ext>
            </a:extLst>
          </p:cNvPr>
          <p:cNvSpPr/>
          <p:nvPr/>
        </p:nvSpPr>
        <p:spPr>
          <a:xfrm>
            <a:off x="1749525" y="3890552"/>
            <a:ext cx="988828" cy="797671"/>
          </a:xfrm>
          <a:custGeom>
            <a:avLst/>
            <a:gdLst>
              <a:gd name="connsiteX0" fmla="*/ 164808 w 988828"/>
              <a:gd name="connsiteY0" fmla="*/ 0 h 797671"/>
              <a:gd name="connsiteX1" fmla="*/ 824020 w 988828"/>
              <a:gd name="connsiteY1" fmla="*/ 0 h 797671"/>
              <a:gd name="connsiteX2" fmla="*/ 988828 w 988828"/>
              <a:gd name="connsiteY2" fmla="*/ 164808 h 797671"/>
              <a:gd name="connsiteX3" fmla="*/ 988828 w 988828"/>
              <a:gd name="connsiteY3" fmla="*/ 797671 h 797671"/>
              <a:gd name="connsiteX4" fmla="*/ 0 w 988828"/>
              <a:gd name="connsiteY4" fmla="*/ 797671 h 797671"/>
              <a:gd name="connsiteX5" fmla="*/ 0 w 988828"/>
              <a:gd name="connsiteY5" fmla="*/ 164808 h 797671"/>
              <a:gd name="connsiteX6" fmla="*/ 164808 w 988828"/>
              <a:gd name="connsiteY6" fmla="*/ 0 h 797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8828" h="797671">
                <a:moveTo>
                  <a:pt x="164808" y="0"/>
                </a:moveTo>
                <a:lnTo>
                  <a:pt x="824020" y="0"/>
                </a:lnTo>
                <a:cubicBezTo>
                  <a:pt x="915041" y="0"/>
                  <a:pt x="988828" y="73787"/>
                  <a:pt x="988828" y="164808"/>
                </a:cubicBezTo>
                <a:lnTo>
                  <a:pt x="988828" y="797671"/>
                </a:lnTo>
                <a:lnTo>
                  <a:pt x="0" y="797671"/>
                </a:lnTo>
                <a:lnTo>
                  <a:pt x="0" y="164808"/>
                </a:lnTo>
                <a:cubicBezTo>
                  <a:pt x="0" y="73787"/>
                  <a:pt x="73787" y="0"/>
                  <a:pt x="164808" y="0"/>
                </a:cubicBezTo>
                <a:close/>
              </a:path>
            </a:pathLst>
          </a:custGeom>
          <a:solidFill>
            <a:srgbClr val="EF3425"/>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2016</a:t>
            </a:r>
          </a:p>
        </p:txBody>
      </p:sp>
      <p:sp>
        <p:nvSpPr>
          <p:cNvPr id="111" name="Freeform: Shape 110">
            <a:extLst>
              <a:ext uri="{FF2B5EF4-FFF2-40B4-BE49-F238E27FC236}">
                <a16:creationId xmlns:a16="http://schemas.microsoft.com/office/drawing/2014/main" id="{8C62FF17-8028-4CCE-A4F5-1BB05B6AF255}"/>
              </a:ext>
            </a:extLst>
          </p:cNvPr>
          <p:cNvSpPr/>
          <p:nvPr/>
        </p:nvSpPr>
        <p:spPr>
          <a:xfrm>
            <a:off x="7526117" y="2191941"/>
            <a:ext cx="988828" cy="795808"/>
          </a:xfrm>
          <a:custGeom>
            <a:avLst/>
            <a:gdLst>
              <a:gd name="connsiteX0" fmla="*/ 3695 w 988828"/>
              <a:gd name="connsiteY0" fmla="*/ 0 h 795808"/>
              <a:gd name="connsiteX1" fmla="*/ 985134 w 988828"/>
              <a:gd name="connsiteY1" fmla="*/ 0 h 795808"/>
              <a:gd name="connsiteX2" fmla="*/ 988828 w 988828"/>
              <a:gd name="connsiteY2" fmla="*/ 18299 h 795808"/>
              <a:gd name="connsiteX3" fmla="*/ 988828 w 988828"/>
              <a:gd name="connsiteY3" fmla="*/ 640302 h 795808"/>
              <a:gd name="connsiteX4" fmla="*/ 833322 w 988828"/>
              <a:gd name="connsiteY4" fmla="*/ 795808 h 795808"/>
              <a:gd name="connsiteX5" fmla="*/ 155506 w 988828"/>
              <a:gd name="connsiteY5" fmla="*/ 795808 h 795808"/>
              <a:gd name="connsiteX6" fmla="*/ 0 w 988828"/>
              <a:gd name="connsiteY6" fmla="*/ 640302 h 795808"/>
              <a:gd name="connsiteX7" fmla="*/ 0 w 988828"/>
              <a:gd name="connsiteY7" fmla="*/ 18299 h 795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88828" h="795808">
                <a:moveTo>
                  <a:pt x="3695" y="0"/>
                </a:moveTo>
                <a:lnTo>
                  <a:pt x="985134" y="0"/>
                </a:lnTo>
                <a:lnTo>
                  <a:pt x="988828" y="18299"/>
                </a:lnTo>
                <a:lnTo>
                  <a:pt x="988828" y="640302"/>
                </a:lnTo>
                <a:cubicBezTo>
                  <a:pt x="988828" y="726186"/>
                  <a:pt x="919206" y="795808"/>
                  <a:pt x="833322" y="795808"/>
                </a:cubicBezTo>
                <a:lnTo>
                  <a:pt x="155506" y="795808"/>
                </a:lnTo>
                <a:cubicBezTo>
                  <a:pt x="69622" y="795808"/>
                  <a:pt x="0" y="726186"/>
                  <a:pt x="0" y="640302"/>
                </a:cubicBezTo>
                <a:lnTo>
                  <a:pt x="0" y="18299"/>
                </a:lnTo>
                <a:close/>
              </a:path>
            </a:pathLst>
          </a:custGeom>
          <a:solidFill>
            <a:srgbClr val="62768F"/>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2019</a:t>
            </a:r>
          </a:p>
        </p:txBody>
      </p:sp>
      <p:sp>
        <p:nvSpPr>
          <p:cNvPr id="112" name="Freeform: Shape 111">
            <a:extLst>
              <a:ext uri="{FF2B5EF4-FFF2-40B4-BE49-F238E27FC236}">
                <a16:creationId xmlns:a16="http://schemas.microsoft.com/office/drawing/2014/main" id="{4CF800E0-CF11-4E8E-B574-B630564D967A}"/>
              </a:ext>
            </a:extLst>
          </p:cNvPr>
          <p:cNvSpPr/>
          <p:nvPr/>
        </p:nvSpPr>
        <p:spPr>
          <a:xfrm>
            <a:off x="5648380" y="3882023"/>
            <a:ext cx="988828" cy="797671"/>
          </a:xfrm>
          <a:custGeom>
            <a:avLst/>
            <a:gdLst>
              <a:gd name="connsiteX0" fmla="*/ 164808 w 988828"/>
              <a:gd name="connsiteY0" fmla="*/ 0 h 797671"/>
              <a:gd name="connsiteX1" fmla="*/ 824020 w 988828"/>
              <a:gd name="connsiteY1" fmla="*/ 0 h 797671"/>
              <a:gd name="connsiteX2" fmla="*/ 988828 w 988828"/>
              <a:gd name="connsiteY2" fmla="*/ 164808 h 797671"/>
              <a:gd name="connsiteX3" fmla="*/ 988828 w 988828"/>
              <a:gd name="connsiteY3" fmla="*/ 797671 h 797671"/>
              <a:gd name="connsiteX4" fmla="*/ 0 w 988828"/>
              <a:gd name="connsiteY4" fmla="*/ 797671 h 797671"/>
              <a:gd name="connsiteX5" fmla="*/ 0 w 988828"/>
              <a:gd name="connsiteY5" fmla="*/ 164808 h 797671"/>
              <a:gd name="connsiteX6" fmla="*/ 164808 w 988828"/>
              <a:gd name="connsiteY6" fmla="*/ 0 h 797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8828" h="797671">
                <a:moveTo>
                  <a:pt x="164808" y="0"/>
                </a:moveTo>
                <a:lnTo>
                  <a:pt x="824020" y="0"/>
                </a:lnTo>
                <a:cubicBezTo>
                  <a:pt x="915041" y="0"/>
                  <a:pt x="988828" y="73787"/>
                  <a:pt x="988828" y="164808"/>
                </a:cubicBezTo>
                <a:lnTo>
                  <a:pt x="988828" y="797671"/>
                </a:lnTo>
                <a:lnTo>
                  <a:pt x="0" y="797671"/>
                </a:lnTo>
                <a:lnTo>
                  <a:pt x="0" y="164808"/>
                </a:lnTo>
                <a:cubicBezTo>
                  <a:pt x="0" y="73787"/>
                  <a:pt x="73787" y="0"/>
                  <a:pt x="164808" y="0"/>
                </a:cubicBezTo>
                <a:close/>
              </a:path>
            </a:pathLst>
          </a:custGeom>
          <a:solidFill>
            <a:srgbClr val="44546B"/>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2018</a:t>
            </a:r>
          </a:p>
        </p:txBody>
      </p:sp>
      <p:sp>
        <p:nvSpPr>
          <p:cNvPr id="113" name="Freeform: Shape 112">
            <a:extLst>
              <a:ext uri="{FF2B5EF4-FFF2-40B4-BE49-F238E27FC236}">
                <a16:creationId xmlns:a16="http://schemas.microsoft.com/office/drawing/2014/main" id="{5C7B703D-F6CA-48B4-B9F6-483A44D74FBB}"/>
              </a:ext>
            </a:extLst>
          </p:cNvPr>
          <p:cNvSpPr/>
          <p:nvPr/>
        </p:nvSpPr>
        <p:spPr>
          <a:xfrm>
            <a:off x="9320649" y="3823168"/>
            <a:ext cx="988828" cy="797671"/>
          </a:xfrm>
          <a:custGeom>
            <a:avLst/>
            <a:gdLst>
              <a:gd name="connsiteX0" fmla="*/ 164808 w 988828"/>
              <a:gd name="connsiteY0" fmla="*/ 0 h 797671"/>
              <a:gd name="connsiteX1" fmla="*/ 824020 w 988828"/>
              <a:gd name="connsiteY1" fmla="*/ 0 h 797671"/>
              <a:gd name="connsiteX2" fmla="*/ 988828 w 988828"/>
              <a:gd name="connsiteY2" fmla="*/ 164808 h 797671"/>
              <a:gd name="connsiteX3" fmla="*/ 988828 w 988828"/>
              <a:gd name="connsiteY3" fmla="*/ 797671 h 797671"/>
              <a:gd name="connsiteX4" fmla="*/ 0 w 988828"/>
              <a:gd name="connsiteY4" fmla="*/ 797671 h 797671"/>
              <a:gd name="connsiteX5" fmla="*/ 0 w 988828"/>
              <a:gd name="connsiteY5" fmla="*/ 164808 h 797671"/>
              <a:gd name="connsiteX6" fmla="*/ 164808 w 988828"/>
              <a:gd name="connsiteY6" fmla="*/ 0 h 797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8828" h="797671">
                <a:moveTo>
                  <a:pt x="164808" y="0"/>
                </a:moveTo>
                <a:lnTo>
                  <a:pt x="824020" y="0"/>
                </a:lnTo>
                <a:cubicBezTo>
                  <a:pt x="915041" y="0"/>
                  <a:pt x="988828" y="73787"/>
                  <a:pt x="988828" y="164808"/>
                </a:cubicBezTo>
                <a:lnTo>
                  <a:pt x="988828" y="797671"/>
                </a:lnTo>
                <a:lnTo>
                  <a:pt x="0" y="797671"/>
                </a:lnTo>
                <a:lnTo>
                  <a:pt x="0" y="164808"/>
                </a:lnTo>
                <a:cubicBezTo>
                  <a:pt x="0" y="73787"/>
                  <a:pt x="73787" y="0"/>
                  <a:pt x="164808" y="0"/>
                </a:cubicBezTo>
                <a:close/>
              </a:path>
            </a:pathLst>
          </a:custGeom>
          <a:solidFill>
            <a:srgbClr val="B5B5B5"/>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2020</a:t>
            </a:r>
          </a:p>
        </p:txBody>
      </p:sp>
      <p:sp>
        <p:nvSpPr>
          <p:cNvPr id="114" name="TextBox 113">
            <a:extLst>
              <a:ext uri="{FF2B5EF4-FFF2-40B4-BE49-F238E27FC236}">
                <a16:creationId xmlns:a16="http://schemas.microsoft.com/office/drawing/2014/main" id="{7D375334-0A47-49FB-B0F9-503FE36D5E90}"/>
              </a:ext>
            </a:extLst>
          </p:cNvPr>
          <p:cNvSpPr txBox="1"/>
          <p:nvPr/>
        </p:nvSpPr>
        <p:spPr>
          <a:xfrm>
            <a:off x="3576510" y="3094924"/>
            <a:ext cx="1614610" cy="2154436"/>
          </a:xfrm>
          <a:prstGeom prst="rect">
            <a:avLst/>
          </a:prstGeom>
          <a:noFill/>
        </p:spPr>
        <p:txBody>
          <a:bodyPr wrap="square" rtlCol="0">
            <a:spAutoFit/>
          </a:bodyPr>
          <a:lstStyle/>
          <a:p>
            <a:pPr algn="ctr"/>
            <a:r>
              <a:rPr lang="en-US" dirty="0">
                <a:solidFill>
                  <a:schemeClr val="bg1"/>
                </a:solidFill>
              </a:rPr>
              <a:t>Lorem Ipsum</a:t>
            </a:r>
          </a:p>
          <a:p>
            <a:pPr algn="ctr"/>
            <a:endParaRPr lang="en-US" sz="8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200" dirty="0">
              <a:solidFill>
                <a:schemeClr val="bg1">
                  <a:lumMod val="85000"/>
                </a:schemeClr>
              </a:solidFill>
              <a:latin typeface="Candara" panose="020E0502030303020204" pitchFamily="34" charset="0"/>
            </a:endParaRPr>
          </a:p>
        </p:txBody>
      </p:sp>
      <p:sp>
        <p:nvSpPr>
          <p:cNvPr id="115" name="TextBox 114">
            <a:extLst>
              <a:ext uri="{FF2B5EF4-FFF2-40B4-BE49-F238E27FC236}">
                <a16:creationId xmlns:a16="http://schemas.microsoft.com/office/drawing/2014/main" id="{81D35D56-5CAC-4030-B728-79D6E01BEEA9}"/>
              </a:ext>
            </a:extLst>
          </p:cNvPr>
          <p:cNvSpPr txBox="1"/>
          <p:nvPr/>
        </p:nvSpPr>
        <p:spPr>
          <a:xfrm>
            <a:off x="5357603" y="1727080"/>
            <a:ext cx="1614610" cy="2154436"/>
          </a:xfrm>
          <a:prstGeom prst="rect">
            <a:avLst/>
          </a:prstGeom>
          <a:noFill/>
        </p:spPr>
        <p:txBody>
          <a:bodyPr wrap="square" rtlCol="0">
            <a:spAutoFit/>
          </a:bodyPr>
          <a:lstStyle/>
          <a:p>
            <a:pPr algn="ctr"/>
            <a:r>
              <a:rPr lang="en-US" dirty="0">
                <a:solidFill>
                  <a:schemeClr val="bg1"/>
                </a:solidFill>
              </a:rPr>
              <a:t>Lorem Ipsum</a:t>
            </a:r>
          </a:p>
          <a:p>
            <a:pPr algn="ctr"/>
            <a:endParaRPr lang="en-US" sz="8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200" dirty="0">
              <a:solidFill>
                <a:schemeClr val="bg1">
                  <a:lumMod val="85000"/>
                </a:schemeClr>
              </a:solidFill>
              <a:latin typeface="Candara" panose="020E0502030303020204" pitchFamily="34" charset="0"/>
            </a:endParaRPr>
          </a:p>
        </p:txBody>
      </p:sp>
      <p:sp>
        <p:nvSpPr>
          <p:cNvPr id="116" name="TextBox 115">
            <a:extLst>
              <a:ext uri="{FF2B5EF4-FFF2-40B4-BE49-F238E27FC236}">
                <a16:creationId xmlns:a16="http://schemas.microsoft.com/office/drawing/2014/main" id="{D9E1AAA2-15EC-44F1-9801-CF5DC0AA5D00}"/>
              </a:ext>
            </a:extLst>
          </p:cNvPr>
          <p:cNvSpPr txBox="1"/>
          <p:nvPr/>
        </p:nvSpPr>
        <p:spPr>
          <a:xfrm>
            <a:off x="7163163" y="2987351"/>
            <a:ext cx="1614610" cy="2154436"/>
          </a:xfrm>
          <a:prstGeom prst="rect">
            <a:avLst/>
          </a:prstGeom>
          <a:noFill/>
        </p:spPr>
        <p:txBody>
          <a:bodyPr wrap="square" rtlCol="0">
            <a:spAutoFit/>
          </a:bodyPr>
          <a:lstStyle/>
          <a:p>
            <a:pPr algn="ctr"/>
            <a:r>
              <a:rPr lang="en-US" dirty="0">
                <a:solidFill>
                  <a:schemeClr val="bg1"/>
                </a:solidFill>
              </a:rPr>
              <a:t>Lorem Ipsum</a:t>
            </a:r>
          </a:p>
          <a:p>
            <a:pPr algn="ctr"/>
            <a:endParaRPr lang="en-US" sz="8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200" dirty="0">
              <a:solidFill>
                <a:schemeClr val="bg1">
                  <a:lumMod val="85000"/>
                </a:schemeClr>
              </a:solidFill>
              <a:latin typeface="Candara" panose="020E0502030303020204" pitchFamily="34" charset="0"/>
            </a:endParaRPr>
          </a:p>
        </p:txBody>
      </p:sp>
      <p:sp>
        <p:nvSpPr>
          <p:cNvPr id="117" name="TextBox 116">
            <a:extLst>
              <a:ext uri="{FF2B5EF4-FFF2-40B4-BE49-F238E27FC236}">
                <a16:creationId xmlns:a16="http://schemas.microsoft.com/office/drawing/2014/main" id="{BA6BD293-59CE-4544-9C98-B7125DFD8B24}"/>
              </a:ext>
            </a:extLst>
          </p:cNvPr>
          <p:cNvSpPr txBox="1"/>
          <p:nvPr/>
        </p:nvSpPr>
        <p:spPr>
          <a:xfrm>
            <a:off x="9052076" y="1671501"/>
            <a:ext cx="1614610" cy="2154436"/>
          </a:xfrm>
          <a:prstGeom prst="rect">
            <a:avLst/>
          </a:prstGeom>
          <a:noFill/>
        </p:spPr>
        <p:txBody>
          <a:bodyPr wrap="square" rtlCol="0">
            <a:spAutoFit/>
          </a:bodyPr>
          <a:lstStyle/>
          <a:p>
            <a:pPr algn="ctr"/>
            <a:r>
              <a:rPr lang="en-US" dirty="0">
                <a:solidFill>
                  <a:schemeClr val="bg1"/>
                </a:solidFill>
              </a:rPr>
              <a:t>Lorem Ipsum</a:t>
            </a:r>
          </a:p>
          <a:p>
            <a:pPr algn="ctr"/>
            <a:endParaRPr lang="en-US" sz="8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200" dirty="0">
              <a:solidFill>
                <a:schemeClr val="bg1">
                  <a:lumMod val="85000"/>
                </a:schemeClr>
              </a:solidFill>
              <a:latin typeface="Candara" panose="020E0502030303020204" pitchFamily="34" charset="0"/>
            </a:endParaRPr>
          </a:p>
        </p:txBody>
      </p:sp>
      <p:sp>
        <p:nvSpPr>
          <p:cNvPr id="118" name="TextBox 117">
            <a:extLst>
              <a:ext uri="{FF2B5EF4-FFF2-40B4-BE49-F238E27FC236}">
                <a16:creationId xmlns:a16="http://schemas.microsoft.com/office/drawing/2014/main" id="{03C21A77-EA93-434C-BE29-910E0AAA523B}"/>
              </a:ext>
            </a:extLst>
          </p:cNvPr>
          <p:cNvSpPr txBox="1"/>
          <p:nvPr/>
        </p:nvSpPr>
        <p:spPr>
          <a:xfrm>
            <a:off x="1546261" y="1707203"/>
            <a:ext cx="1614610" cy="2154436"/>
          </a:xfrm>
          <a:prstGeom prst="rect">
            <a:avLst/>
          </a:prstGeom>
          <a:noFill/>
        </p:spPr>
        <p:txBody>
          <a:bodyPr wrap="square" rtlCol="0">
            <a:spAutoFit/>
          </a:bodyPr>
          <a:lstStyle/>
          <a:p>
            <a:pPr algn="ctr"/>
            <a:r>
              <a:rPr lang="en-US" dirty="0">
                <a:solidFill>
                  <a:schemeClr val="bg1"/>
                </a:solidFill>
              </a:rPr>
              <a:t>Lorem Ipsum</a:t>
            </a:r>
          </a:p>
          <a:p>
            <a:pPr algn="ctr"/>
            <a:endParaRPr lang="en-US" sz="8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200" dirty="0">
              <a:solidFill>
                <a:schemeClr val="bg1">
                  <a:lumMod val="85000"/>
                </a:schemeClr>
              </a:solidFill>
              <a:latin typeface="Candara" panose="020E0502030303020204" pitchFamily="34" charset="0"/>
            </a:endParaRPr>
          </a:p>
        </p:txBody>
      </p:sp>
      <p:sp>
        <p:nvSpPr>
          <p:cNvPr id="119" name="TextBox 118">
            <a:extLst>
              <a:ext uri="{FF2B5EF4-FFF2-40B4-BE49-F238E27FC236}">
                <a16:creationId xmlns:a16="http://schemas.microsoft.com/office/drawing/2014/main" id="{EC5CB58B-E1A1-4121-888E-21BB0350E84B}"/>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121" name="TextBox 120">
            <a:extLst>
              <a:ext uri="{FF2B5EF4-FFF2-40B4-BE49-F238E27FC236}">
                <a16:creationId xmlns:a16="http://schemas.microsoft.com/office/drawing/2014/main" id="{620C9BE5-B4EE-434C-9441-72F0D02BA0D6}"/>
              </a:ext>
            </a:extLst>
          </p:cNvPr>
          <p:cNvSpPr txBox="1"/>
          <p:nvPr/>
        </p:nvSpPr>
        <p:spPr>
          <a:xfrm>
            <a:off x="352870" y="5735016"/>
            <a:ext cx="11478481" cy="1031051"/>
          </a:xfrm>
          <a:prstGeom prst="rect">
            <a:avLst/>
          </a:prstGeom>
          <a:noFill/>
        </p:spPr>
        <p:txBody>
          <a:bodyPr wrap="square" rtlCol="0">
            <a:spAutoFit/>
          </a:bodyPr>
          <a:lstStyle/>
          <a:p>
            <a:r>
              <a:rPr lang="en-US" sz="1600" b="1" dirty="0">
                <a:solidFill>
                  <a:schemeClr val="bg1"/>
                </a:solidFill>
              </a:rPr>
              <a:t>LOREM IPSUM DOLOR</a:t>
            </a:r>
          </a:p>
          <a:p>
            <a:endParaRPr lang="en-US" sz="300" b="1"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p:txBody>
      </p:sp>
      <p:pic>
        <p:nvPicPr>
          <p:cNvPr id="21" name="Picture 20">
            <a:hlinkClick r:id="rId2"/>
            <a:extLst>
              <a:ext uri="{FF2B5EF4-FFF2-40B4-BE49-F238E27FC236}">
                <a16:creationId xmlns:a16="http://schemas.microsoft.com/office/drawing/2014/main" id="{E9E15301-2BF9-40DD-AAAD-6F4901B90D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pic>
        <p:nvPicPr>
          <p:cNvPr id="22" name="Picture 21">
            <a:hlinkClick r:id="rId2"/>
            <a:extLst>
              <a:ext uri="{FF2B5EF4-FFF2-40B4-BE49-F238E27FC236}">
                <a16:creationId xmlns:a16="http://schemas.microsoft.com/office/drawing/2014/main" id="{E3746CD9-0AF8-44F2-96D4-7E874EFDDBA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78640" y="6909993"/>
            <a:ext cx="365760" cy="100407"/>
          </a:xfrm>
          <a:prstGeom prst="rect">
            <a:avLst/>
          </a:prstGeom>
        </p:spPr>
      </p:pic>
    </p:spTree>
    <p:extLst>
      <p:ext uri="{BB962C8B-B14F-4D97-AF65-F5344CB8AC3E}">
        <p14:creationId xmlns:p14="http://schemas.microsoft.com/office/powerpoint/2010/main" val="3993763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9"/>
                                        </p:tgtEl>
                                        <p:attrNameLst>
                                          <p:attrName>style.visibility</p:attrName>
                                        </p:attrNameLst>
                                      </p:cBhvr>
                                      <p:to>
                                        <p:strVal val="visible"/>
                                      </p:to>
                                    </p:set>
                                    <p:animEffect transition="in" filter="wipe(left)">
                                      <p:cBhvr>
                                        <p:cTn id="7" dur="500"/>
                                        <p:tgtEl>
                                          <p:spTgt spid="119"/>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27"/>
                                        </p:tgtEl>
                                        <p:attrNameLst>
                                          <p:attrName>style.visibility</p:attrName>
                                        </p:attrNameLst>
                                      </p:cBhvr>
                                      <p:to>
                                        <p:strVal val="visible"/>
                                      </p:to>
                                    </p:set>
                                    <p:animEffect transition="in" filter="fade">
                                      <p:cBhvr>
                                        <p:cTn id="11" dur="1000"/>
                                        <p:tgtEl>
                                          <p:spTgt spid="127"/>
                                        </p:tgtEl>
                                      </p:cBhvr>
                                    </p:animEffect>
                                    <p:anim calcmode="lin" valueType="num">
                                      <p:cBhvr>
                                        <p:cTn id="12" dur="1000" fill="hold"/>
                                        <p:tgtEl>
                                          <p:spTgt spid="127"/>
                                        </p:tgtEl>
                                        <p:attrNameLst>
                                          <p:attrName>ppt_x</p:attrName>
                                        </p:attrNameLst>
                                      </p:cBhvr>
                                      <p:tavLst>
                                        <p:tav tm="0">
                                          <p:val>
                                            <p:strVal val="#ppt_x"/>
                                          </p:val>
                                        </p:tav>
                                        <p:tav tm="100000">
                                          <p:val>
                                            <p:strVal val="#ppt_x"/>
                                          </p:val>
                                        </p:tav>
                                      </p:tavLst>
                                    </p:anim>
                                    <p:anim calcmode="lin" valueType="num">
                                      <p:cBhvr>
                                        <p:cTn id="13" dur="1000" fill="hold"/>
                                        <p:tgtEl>
                                          <p:spTgt spid="127"/>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121"/>
                                        </p:tgtEl>
                                        <p:attrNameLst>
                                          <p:attrName>style.visibility</p:attrName>
                                        </p:attrNameLst>
                                      </p:cBhvr>
                                      <p:to>
                                        <p:strVal val="visible"/>
                                      </p:to>
                                    </p:set>
                                    <p:animEffect transition="in" filter="wipe(left)">
                                      <p:cBhvr>
                                        <p:cTn id="17" dur="1000"/>
                                        <p:tgtEl>
                                          <p:spTgt spid="121"/>
                                        </p:tgtEl>
                                      </p:cBhvr>
                                    </p:animEffect>
                                  </p:childTnLst>
                                </p:cTn>
                              </p:par>
                            </p:childTnLst>
                          </p:cTn>
                        </p:par>
                        <p:par>
                          <p:cTn id="18" fill="hold">
                            <p:stCondLst>
                              <p:cond delay="2500"/>
                            </p:stCondLst>
                            <p:childTnLst>
                              <p:par>
                                <p:cTn id="19" presetID="22" presetClass="entr" presetSubtype="8" fill="hold" grpId="0" nodeType="afterEffect">
                                  <p:stCondLst>
                                    <p:cond delay="0"/>
                                  </p:stCondLst>
                                  <p:childTnLst>
                                    <p:set>
                                      <p:cBhvr>
                                        <p:cTn id="20" dur="1" fill="hold">
                                          <p:stCondLst>
                                            <p:cond delay="0"/>
                                          </p:stCondLst>
                                        </p:cTn>
                                        <p:tgtEl>
                                          <p:spTgt spid="88"/>
                                        </p:tgtEl>
                                        <p:attrNameLst>
                                          <p:attrName>style.visibility</p:attrName>
                                        </p:attrNameLst>
                                      </p:cBhvr>
                                      <p:to>
                                        <p:strVal val="visible"/>
                                      </p:to>
                                    </p:set>
                                    <p:animEffect transition="in" filter="wipe(left)">
                                      <p:cBhvr>
                                        <p:cTn id="21" dur="500"/>
                                        <p:tgtEl>
                                          <p:spTgt spid="88"/>
                                        </p:tgtEl>
                                      </p:cBhvr>
                                    </p:animEffect>
                                  </p:childTnLst>
                                </p:cTn>
                              </p:par>
                            </p:childTnLst>
                          </p:cTn>
                        </p:par>
                        <p:par>
                          <p:cTn id="22" fill="hold">
                            <p:stCondLst>
                              <p:cond delay="3000"/>
                            </p:stCondLst>
                            <p:childTnLst>
                              <p:par>
                                <p:cTn id="23" presetID="22" presetClass="entr" presetSubtype="8" fill="hold" grpId="0" nodeType="afterEffect">
                                  <p:stCondLst>
                                    <p:cond delay="0"/>
                                  </p:stCondLst>
                                  <p:childTnLst>
                                    <p:set>
                                      <p:cBhvr>
                                        <p:cTn id="24" dur="1" fill="hold">
                                          <p:stCondLst>
                                            <p:cond delay="0"/>
                                          </p:stCondLst>
                                        </p:cTn>
                                        <p:tgtEl>
                                          <p:spTgt spid="110"/>
                                        </p:tgtEl>
                                        <p:attrNameLst>
                                          <p:attrName>style.visibility</p:attrName>
                                        </p:attrNameLst>
                                      </p:cBhvr>
                                      <p:to>
                                        <p:strVal val="visible"/>
                                      </p:to>
                                    </p:set>
                                    <p:animEffect transition="in" filter="wipe(left)">
                                      <p:cBhvr>
                                        <p:cTn id="25" dur="750"/>
                                        <p:tgtEl>
                                          <p:spTgt spid="110"/>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118"/>
                                        </p:tgtEl>
                                        <p:attrNameLst>
                                          <p:attrName>style.visibility</p:attrName>
                                        </p:attrNameLst>
                                      </p:cBhvr>
                                      <p:to>
                                        <p:strVal val="visible"/>
                                      </p:to>
                                    </p:set>
                                    <p:animEffect transition="in" filter="wipe(left)">
                                      <p:cBhvr>
                                        <p:cTn id="28" dur="750"/>
                                        <p:tgtEl>
                                          <p:spTgt spid="118"/>
                                        </p:tgtEl>
                                      </p:cBhvr>
                                    </p:animEffect>
                                  </p:childTnLst>
                                </p:cTn>
                              </p:par>
                            </p:childTnLst>
                          </p:cTn>
                        </p:par>
                        <p:par>
                          <p:cTn id="29" fill="hold">
                            <p:stCondLst>
                              <p:cond delay="3750"/>
                            </p:stCondLst>
                            <p:childTnLst>
                              <p:par>
                                <p:cTn id="30" presetID="22" presetClass="entr" presetSubtype="4" fill="hold" grpId="0" nodeType="afterEffect">
                                  <p:stCondLst>
                                    <p:cond delay="0"/>
                                  </p:stCondLst>
                                  <p:childTnLst>
                                    <p:set>
                                      <p:cBhvr>
                                        <p:cTn id="31" dur="1" fill="hold">
                                          <p:stCondLst>
                                            <p:cond delay="0"/>
                                          </p:stCondLst>
                                        </p:cTn>
                                        <p:tgtEl>
                                          <p:spTgt spid="102"/>
                                        </p:tgtEl>
                                        <p:attrNameLst>
                                          <p:attrName>style.visibility</p:attrName>
                                        </p:attrNameLst>
                                      </p:cBhvr>
                                      <p:to>
                                        <p:strVal val="visible"/>
                                      </p:to>
                                    </p:set>
                                    <p:animEffect transition="in" filter="wipe(down)">
                                      <p:cBhvr>
                                        <p:cTn id="32" dur="750"/>
                                        <p:tgtEl>
                                          <p:spTgt spid="102"/>
                                        </p:tgtEl>
                                      </p:cBhvr>
                                    </p:animEffect>
                                  </p:childTnLst>
                                </p:cTn>
                              </p:par>
                            </p:childTnLst>
                          </p:cTn>
                        </p:par>
                        <p:par>
                          <p:cTn id="33" fill="hold">
                            <p:stCondLst>
                              <p:cond delay="4500"/>
                            </p:stCondLst>
                            <p:childTnLst>
                              <p:par>
                                <p:cTn id="34" presetID="22" presetClass="entr" presetSubtype="8" fill="hold" grpId="0" nodeType="afterEffect">
                                  <p:stCondLst>
                                    <p:cond delay="0"/>
                                  </p:stCondLst>
                                  <p:childTnLst>
                                    <p:set>
                                      <p:cBhvr>
                                        <p:cTn id="35" dur="1" fill="hold">
                                          <p:stCondLst>
                                            <p:cond delay="0"/>
                                          </p:stCondLst>
                                        </p:cTn>
                                        <p:tgtEl>
                                          <p:spTgt spid="106"/>
                                        </p:tgtEl>
                                        <p:attrNameLst>
                                          <p:attrName>style.visibility</p:attrName>
                                        </p:attrNameLst>
                                      </p:cBhvr>
                                      <p:to>
                                        <p:strVal val="visible"/>
                                      </p:to>
                                    </p:set>
                                    <p:animEffect transition="in" filter="wipe(left)">
                                      <p:cBhvr>
                                        <p:cTn id="36" dur="750"/>
                                        <p:tgtEl>
                                          <p:spTgt spid="106"/>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114"/>
                                        </p:tgtEl>
                                        <p:attrNameLst>
                                          <p:attrName>style.visibility</p:attrName>
                                        </p:attrNameLst>
                                      </p:cBhvr>
                                      <p:to>
                                        <p:strVal val="visible"/>
                                      </p:to>
                                    </p:set>
                                    <p:animEffect transition="in" filter="wipe(left)">
                                      <p:cBhvr>
                                        <p:cTn id="39" dur="750"/>
                                        <p:tgtEl>
                                          <p:spTgt spid="114"/>
                                        </p:tgtEl>
                                      </p:cBhvr>
                                    </p:animEffect>
                                  </p:childTnLst>
                                </p:cTn>
                              </p:par>
                            </p:childTnLst>
                          </p:cTn>
                        </p:par>
                        <p:par>
                          <p:cTn id="40" fill="hold">
                            <p:stCondLst>
                              <p:cond delay="5250"/>
                            </p:stCondLst>
                            <p:childTnLst>
                              <p:par>
                                <p:cTn id="41" presetID="22" presetClass="entr" presetSubtype="1" fill="hold" grpId="0" nodeType="afterEffect">
                                  <p:stCondLst>
                                    <p:cond delay="0"/>
                                  </p:stCondLst>
                                  <p:childTnLst>
                                    <p:set>
                                      <p:cBhvr>
                                        <p:cTn id="42" dur="1" fill="hold">
                                          <p:stCondLst>
                                            <p:cond delay="0"/>
                                          </p:stCondLst>
                                        </p:cTn>
                                        <p:tgtEl>
                                          <p:spTgt spid="96"/>
                                        </p:tgtEl>
                                        <p:attrNameLst>
                                          <p:attrName>style.visibility</p:attrName>
                                        </p:attrNameLst>
                                      </p:cBhvr>
                                      <p:to>
                                        <p:strVal val="visible"/>
                                      </p:to>
                                    </p:set>
                                    <p:animEffect transition="in" filter="wipe(up)">
                                      <p:cBhvr>
                                        <p:cTn id="43" dur="750"/>
                                        <p:tgtEl>
                                          <p:spTgt spid="96"/>
                                        </p:tgtEl>
                                      </p:cBhvr>
                                    </p:animEffect>
                                  </p:childTnLst>
                                </p:cTn>
                              </p:par>
                            </p:childTnLst>
                          </p:cTn>
                        </p:par>
                        <p:par>
                          <p:cTn id="44" fill="hold">
                            <p:stCondLst>
                              <p:cond delay="6000"/>
                            </p:stCondLst>
                            <p:childTnLst>
                              <p:par>
                                <p:cTn id="45" presetID="22" presetClass="entr" presetSubtype="8" fill="hold" grpId="0" nodeType="afterEffect">
                                  <p:stCondLst>
                                    <p:cond delay="0"/>
                                  </p:stCondLst>
                                  <p:childTnLst>
                                    <p:set>
                                      <p:cBhvr>
                                        <p:cTn id="46" dur="1" fill="hold">
                                          <p:stCondLst>
                                            <p:cond delay="0"/>
                                          </p:stCondLst>
                                        </p:cTn>
                                        <p:tgtEl>
                                          <p:spTgt spid="112"/>
                                        </p:tgtEl>
                                        <p:attrNameLst>
                                          <p:attrName>style.visibility</p:attrName>
                                        </p:attrNameLst>
                                      </p:cBhvr>
                                      <p:to>
                                        <p:strVal val="visible"/>
                                      </p:to>
                                    </p:set>
                                    <p:animEffect transition="in" filter="wipe(left)">
                                      <p:cBhvr>
                                        <p:cTn id="47" dur="750"/>
                                        <p:tgtEl>
                                          <p:spTgt spid="112"/>
                                        </p:tgtEl>
                                      </p:cBhvr>
                                    </p:animEffect>
                                  </p:childTnLst>
                                </p:cTn>
                              </p:par>
                              <p:par>
                                <p:cTn id="48" presetID="22" presetClass="entr" presetSubtype="8" fill="hold" grpId="0" nodeType="withEffect">
                                  <p:stCondLst>
                                    <p:cond delay="0"/>
                                  </p:stCondLst>
                                  <p:childTnLst>
                                    <p:set>
                                      <p:cBhvr>
                                        <p:cTn id="49" dur="1" fill="hold">
                                          <p:stCondLst>
                                            <p:cond delay="0"/>
                                          </p:stCondLst>
                                        </p:cTn>
                                        <p:tgtEl>
                                          <p:spTgt spid="115"/>
                                        </p:tgtEl>
                                        <p:attrNameLst>
                                          <p:attrName>style.visibility</p:attrName>
                                        </p:attrNameLst>
                                      </p:cBhvr>
                                      <p:to>
                                        <p:strVal val="visible"/>
                                      </p:to>
                                    </p:set>
                                    <p:animEffect transition="in" filter="wipe(left)">
                                      <p:cBhvr>
                                        <p:cTn id="50" dur="750"/>
                                        <p:tgtEl>
                                          <p:spTgt spid="115"/>
                                        </p:tgtEl>
                                      </p:cBhvr>
                                    </p:animEffect>
                                  </p:childTnLst>
                                </p:cTn>
                              </p:par>
                            </p:childTnLst>
                          </p:cTn>
                        </p:par>
                        <p:par>
                          <p:cTn id="51" fill="hold">
                            <p:stCondLst>
                              <p:cond delay="6750"/>
                            </p:stCondLst>
                            <p:childTnLst>
                              <p:par>
                                <p:cTn id="52" presetID="22" presetClass="entr" presetSubtype="4" fill="hold" grpId="0" nodeType="afterEffect">
                                  <p:stCondLst>
                                    <p:cond delay="0"/>
                                  </p:stCondLst>
                                  <p:childTnLst>
                                    <p:set>
                                      <p:cBhvr>
                                        <p:cTn id="53" dur="1" fill="hold">
                                          <p:stCondLst>
                                            <p:cond delay="0"/>
                                          </p:stCondLst>
                                        </p:cTn>
                                        <p:tgtEl>
                                          <p:spTgt spid="100"/>
                                        </p:tgtEl>
                                        <p:attrNameLst>
                                          <p:attrName>style.visibility</p:attrName>
                                        </p:attrNameLst>
                                      </p:cBhvr>
                                      <p:to>
                                        <p:strVal val="visible"/>
                                      </p:to>
                                    </p:set>
                                    <p:animEffect transition="in" filter="wipe(down)">
                                      <p:cBhvr>
                                        <p:cTn id="54" dur="750"/>
                                        <p:tgtEl>
                                          <p:spTgt spid="100"/>
                                        </p:tgtEl>
                                      </p:cBhvr>
                                    </p:animEffect>
                                  </p:childTnLst>
                                </p:cTn>
                              </p:par>
                            </p:childTnLst>
                          </p:cTn>
                        </p:par>
                        <p:par>
                          <p:cTn id="55" fill="hold">
                            <p:stCondLst>
                              <p:cond delay="7500"/>
                            </p:stCondLst>
                            <p:childTnLst>
                              <p:par>
                                <p:cTn id="56" presetID="22" presetClass="entr" presetSubtype="8" fill="hold" grpId="0" nodeType="afterEffect">
                                  <p:stCondLst>
                                    <p:cond delay="0"/>
                                  </p:stCondLst>
                                  <p:childTnLst>
                                    <p:set>
                                      <p:cBhvr>
                                        <p:cTn id="57" dur="1" fill="hold">
                                          <p:stCondLst>
                                            <p:cond delay="0"/>
                                          </p:stCondLst>
                                        </p:cTn>
                                        <p:tgtEl>
                                          <p:spTgt spid="111"/>
                                        </p:tgtEl>
                                        <p:attrNameLst>
                                          <p:attrName>style.visibility</p:attrName>
                                        </p:attrNameLst>
                                      </p:cBhvr>
                                      <p:to>
                                        <p:strVal val="visible"/>
                                      </p:to>
                                    </p:set>
                                    <p:animEffect transition="in" filter="wipe(left)">
                                      <p:cBhvr>
                                        <p:cTn id="58" dur="750"/>
                                        <p:tgtEl>
                                          <p:spTgt spid="111"/>
                                        </p:tgtEl>
                                      </p:cBhvr>
                                    </p:animEffect>
                                  </p:childTnLst>
                                </p:cTn>
                              </p:par>
                              <p:par>
                                <p:cTn id="59" presetID="22" presetClass="entr" presetSubtype="8" fill="hold" grpId="0" nodeType="withEffect">
                                  <p:stCondLst>
                                    <p:cond delay="0"/>
                                  </p:stCondLst>
                                  <p:childTnLst>
                                    <p:set>
                                      <p:cBhvr>
                                        <p:cTn id="60" dur="1" fill="hold">
                                          <p:stCondLst>
                                            <p:cond delay="0"/>
                                          </p:stCondLst>
                                        </p:cTn>
                                        <p:tgtEl>
                                          <p:spTgt spid="116"/>
                                        </p:tgtEl>
                                        <p:attrNameLst>
                                          <p:attrName>style.visibility</p:attrName>
                                        </p:attrNameLst>
                                      </p:cBhvr>
                                      <p:to>
                                        <p:strVal val="visible"/>
                                      </p:to>
                                    </p:set>
                                    <p:animEffect transition="in" filter="wipe(left)">
                                      <p:cBhvr>
                                        <p:cTn id="61" dur="750"/>
                                        <p:tgtEl>
                                          <p:spTgt spid="116"/>
                                        </p:tgtEl>
                                      </p:cBhvr>
                                    </p:animEffect>
                                  </p:childTnLst>
                                </p:cTn>
                              </p:par>
                            </p:childTnLst>
                          </p:cTn>
                        </p:par>
                        <p:par>
                          <p:cTn id="62" fill="hold">
                            <p:stCondLst>
                              <p:cond delay="8250"/>
                            </p:stCondLst>
                            <p:childTnLst>
                              <p:par>
                                <p:cTn id="63" presetID="22" presetClass="entr" presetSubtype="1" fill="hold" grpId="0" nodeType="afterEffect">
                                  <p:stCondLst>
                                    <p:cond delay="0"/>
                                  </p:stCondLst>
                                  <p:childTnLst>
                                    <p:set>
                                      <p:cBhvr>
                                        <p:cTn id="64" dur="1" fill="hold">
                                          <p:stCondLst>
                                            <p:cond delay="0"/>
                                          </p:stCondLst>
                                        </p:cTn>
                                        <p:tgtEl>
                                          <p:spTgt spid="90"/>
                                        </p:tgtEl>
                                        <p:attrNameLst>
                                          <p:attrName>style.visibility</p:attrName>
                                        </p:attrNameLst>
                                      </p:cBhvr>
                                      <p:to>
                                        <p:strVal val="visible"/>
                                      </p:to>
                                    </p:set>
                                    <p:animEffect transition="in" filter="wipe(up)">
                                      <p:cBhvr>
                                        <p:cTn id="65" dur="750"/>
                                        <p:tgtEl>
                                          <p:spTgt spid="90"/>
                                        </p:tgtEl>
                                      </p:cBhvr>
                                    </p:animEffect>
                                  </p:childTnLst>
                                </p:cTn>
                              </p:par>
                            </p:childTnLst>
                          </p:cTn>
                        </p:par>
                        <p:par>
                          <p:cTn id="66" fill="hold">
                            <p:stCondLst>
                              <p:cond delay="9000"/>
                            </p:stCondLst>
                            <p:childTnLst>
                              <p:par>
                                <p:cTn id="67" presetID="22" presetClass="entr" presetSubtype="8" fill="hold" grpId="0" nodeType="afterEffect">
                                  <p:stCondLst>
                                    <p:cond delay="0"/>
                                  </p:stCondLst>
                                  <p:childTnLst>
                                    <p:set>
                                      <p:cBhvr>
                                        <p:cTn id="68" dur="1" fill="hold">
                                          <p:stCondLst>
                                            <p:cond delay="0"/>
                                          </p:stCondLst>
                                        </p:cTn>
                                        <p:tgtEl>
                                          <p:spTgt spid="113"/>
                                        </p:tgtEl>
                                        <p:attrNameLst>
                                          <p:attrName>style.visibility</p:attrName>
                                        </p:attrNameLst>
                                      </p:cBhvr>
                                      <p:to>
                                        <p:strVal val="visible"/>
                                      </p:to>
                                    </p:set>
                                    <p:animEffect transition="in" filter="wipe(left)">
                                      <p:cBhvr>
                                        <p:cTn id="69" dur="750"/>
                                        <p:tgtEl>
                                          <p:spTgt spid="113"/>
                                        </p:tgtEl>
                                      </p:cBhvr>
                                    </p:animEffect>
                                  </p:childTnLst>
                                </p:cTn>
                              </p:par>
                              <p:par>
                                <p:cTn id="70" presetID="22" presetClass="entr" presetSubtype="8" fill="hold" grpId="0" nodeType="withEffect">
                                  <p:stCondLst>
                                    <p:cond delay="0"/>
                                  </p:stCondLst>
                                  <p:childTnLst>
                                    <p:set>
                                      <p:cBhvr>
                                        <p:cTn id="71" dur="1" fill="hold">
                                          <p:stCondLst>
                                            <p:cond delay="0"/>
                                          </p:stCondLst>
                                        </p:cTn>
                                        <p:tgtEl>
                                          <p:spTgt spid="117"/>
                                        </p:tgtEl>
                                        <p:attrNameLst>
                                          <p:attrName>style.visibility</p:attrName>
                                        </p:attrNameLst>
                                      </p:cBhvr>
                                      <p:to>
                                        <p:strVal val="visible"/>
                                      </p:to>
                                    </p:set>
                                    <p:animEffect transition="in" filter="wipe(left)">
                                      <p:cBhvr>
                                        <p:cTn id="72" dur="750"/>
                                        <p:tgtEl>
                                          <p:spTgt spid="117"/>
                                        </p:tgtEl>
                                      </p:cBhvr>
                                    </p:animEffect>
                                  </p:childTnLst>
                                </p:cTn>
                              </p:par>
                            </p:childTnLst>
                          </p:cTn>
                        </p:par>
                        <p:par>
                          <p:cTn id="73" fill="hold">
                            <p:stCondLst>
                              <p:cond delay="9750"/>
                            </p:stCondLst>
                            <p:childTnLst>
                              <p:par>
                                <p:cTn id="74" presetID="22" presetClass="entr" presetSubtype="8" fill="hold" grpId="0" nodeType="afterEffect">
                                  <p:stCondLst>
                                    <p:cond delay="0"/>
                                  </p:stCondLst>
                                  <p:childTnLst>
                                    <p:set>
                                      <p:cBhvr>
                                        <p:cTn id="75" dur="1" fill="hold">
                                          <p:stCondLst>
                                            <p:cond delay="0"/>
                                          </p:stCondLst>
                                        </p:cTn>
                                        <p:tgtEl>
                                          <p:spTgt spid="87"/>
                                        </p:tgtEl>
                                        <p:attrNameLst>
                                          <p:attrName>style.visibility</p:attrName>
                                        </p:attrNameLst>
                                      </p:cBhvr>
                                      <p:to>
                                        <p:strVal val="visible"/>
                                      </p:to>
                                    </p:set>
                                    <p:animEffect transition="in" filter="wipe(left)">
                                      <p:cBhvr>
                                        <p:cTn id="76" dur="500"/>
                                        <p:tgtEl>
                                          <p:spTgt spid="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7" grpId="0" animBg="1"/>
      <p:bldP spid="87" grpId="0" animBg="1"/>
      <p:bldP spid="88" grpId="0" animBg="1"/>
      <p:bldP spid="102" grpId="0" animBg="1"/>
      <p:bldP spid="96" grpId="0" animBg="1"/>
      <p:bldP spid="100" grpId="0" animBg="1"/>
      <p:bldP spid="90" grpId="0" animBg="1"/>
      <p:bldP spid="106" grpId="0" animBg="1"/>
      <p:bldP spid="110" grpId="0" animBg="1"/>
      <p:bldP spid="111" grpId="0" animBg="1"/>
      <p:bldP spid="112" grpId="0" animBg="1"/>
      <p:bldP spid="113" grpId="0" animBg="1"/>
      <p:bldP spid="114" grpId="0"/>
      <p:bldP spid="115" grpId="0"/>
      <p:bldP spid="116" grpId="0"/>
      <p:bldP spid="117" grpId="0"/>
      <p:bldP spid="118" grpId="0"/>
      <p:bldP spid="119" grpId="0"/>
      <p:bldP spid="1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1588</TotalTime>
  <Words>1427</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311</cp:revision>
  <dcterms:created xsi:type="dcterms:W3CDTF">2016-09-28T22:08:47Z</dcterms:created>
  <dcterms:modified xsi:type="dcterms:W3CDTF">2018-11-03T18:32:45Z</dcterms:modified>
</cp:coreProperties>
</file>