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0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68851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37" name="Group 36">
            <a:extLst>
              <a:ext uri="{FF2B5EF4-FFF2-40B4-BE49-F238E27FC236}">
                <a16:creationId xmlns:a16="http://schemas.microsoft.com/office/drawing/2014/main" id="{A462EF4F-886B-4B2C-A96B-CE6B0366EDDA}"/>
              </a:ext>
            </a:extLst>
          </p:cNvPr>
          <p:cNvGrpSpPr/>
          <p:nvPr/>
        </p:nvGrpSpPr>
        <p:grpSpPr>
          <a:xfrm>
            <a:off x="2584255" y="2081815"/>
            <a:ext cx="1459141" cy="3781887"/>
            <a:chOff x="2509824" y="1624614"/>
            <a:chExt cx="1459141" cy="3781887"/>
          </a:xfrm>
        </p:grpSpPr>
        <p:sp>
          <p:nvSpPr>
            <p:cNvPr id="18" name="Freeform: Shape 17">
              <a:extLst>
                <a:ext uri="{FF2B5EF4-FFF2-40B4-BE49-F238E27FC236}">
                  <a16:creationId xmlns:a16="http://schemas.microsoft.com/office/drawing/2014/main" id="{85D99B33-E6C2-4D3B-9504-2549B2A7304E}"/>
                </a:ext>
              </a:extLst>
            </p:cNvPr>
            <p:cNvSpPr/>
            <p:nvPr/>
          </p:nvSpPr>
          <p:spPr>
            <a:xfrm>
              <a:off x="2510470" y="1624614"/>
              <a:ext cx="1457848" cy="3781887"/>
            </a:xfrm>
            <a:custGeom>
              <a:avLst/>
              <a:gdLst>
                <a:gd name="connsiteX0" fmla="*/ 0 w 1457848"/>
                <a:gd name="connsiteY0" fmla="*/ 0 h 3781887"/>
                <a:gd name="connsiteX1" fmla="*/ 971889 w 1457848"/>
                <a:gd name="connsiteY1" fmla="*/ 0 h 3781887"/>
                <a:gd name="connsiteX2" fmla="*/ 1457848 w 1457848"/>
                <a:gd name="connsiteY2" fmla="*/ 485959 h 3781887"/>
                <a:gd name="connsiteX3" fmla="*/ 1457848 w 1457848"/>
                <a:gd name="connsiteY3" fmla="*/ 3295928 h 3781887"/>
                <a:gd name="connsiteX4" fmla="*/ 971889 w 1457848"/>
                <a:gd name="connsiteY4" fmla="*/ 3781887 h 3781887"/>
                <a:gd name="connsiteX5" fmla="*/ 0 w 1457848"/>
                <a:gd name="connsiteY5" fmla="*/ 3781887 h 3781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57848" h="3781887">
                  <a:moveTo>
                    <a:pt x="0" y="0"/>
                  </a:moveTo>
                  <a:lnTo>
                    <a:pt x="971889" y="0"/>
                  </a:lnTo>
                  <a:cubicBezTo>
                    <a:pt x="1240277" y="0"/>
                    <a:pt x="1457848" y="217571"/>
                    <a:pt x="1457848" y="485959"/>
                  </a:cubicBezTo>
                  <a:lnTo>
                    <a:pt x="1457848" y="3295928"/>
                  </a:lnTo>
                  <a:cubicBezTo>
                    <a:pt x="1457848" y="3564316"/>
                    <a:pt x="1240277" y="3781887"/>
                    <a:pt x="971889" y="3781887"/>
                  </a:cubicBezTo>
                  <a:lnTo>
                    <a:pt x="0" y="3781887"/>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55D925CF-D68C-468E-ACAC-B0A1F9D94662}"/>
                </a:ext>
              </a:extLst>
            </p:cNvPr>
            <p:cNvSpPr txBox="1"/>
            <p:nvPr/>
          </p:nvSpPr>
          <p:spPr>
            <a:xfrm>
              <a:off x="2509824" y="2485181"/>
              <a:ext cx="1459141" cy="861774"/>
            </a:xfrm>
            <a:prstGeom prst="rect">
              <a:avLst/>
            </a:prstGeom>
            <a:noFill/>
          </p:spPr>
          <p:txBody>
            <a:bodyPr wrap="square" rtlCol="0">
              <a:spAutoFit/>
            </a:bodyPr>
            <a:lstStyle/>
            <a:p>
              <a:pPr algn="ctr"/>
              <a:r>
                <a:rPr lang="en-US" sz="3200" b="1" dirty="0">
                  <a:solidFill>
                    <a:schemeClr val="bg1"/>
                  </a:solidFill>
                </a:rPr>
                <a:t>01</a:t>
              </a:r>
            </a:p>
            <a:p>
              <a:pPr algn="ctr"/>
              <a:r>
                <a:rPr lang="en-US" dirty="0">
                  <a:solidFill>
                    <a:schemeClr val="bg1"/>
                  </a:solidFill>
                </a:rPr>
                <a:t>Lorem Ipsum</a:t>
              </a:r>
            </a:p>
          </p:txBody>
        </p:sp>
      </p:grpSp>
      <p:sp>
        <p:nvSpPr>
          <p:cNvPr id="14" name="Freeform: Shape 13">
            <a:extLst>
              <a:ext uri="{FF2B5EF4-FFF2-40B4-BE49-F238E27FC236}">
                <a16:creationId xmlns:a16="http://schemas.microsoft.com/office/drawing/2014/main" id="{A89CF12E-FBF3-4D25-862A-0AFB4E5FC9B3}"/>
              </a:ext>
            </a:extLst>
          </p:cNvPr>
          <p:cNvSpPr/>
          <p:nvPr/>
        </p:nvSpPr>
        <p:spPr>
          <a:xfrm>
            <a:off x="2586197" y="3804175"/>
            <a:ext cx="1457846" cy="2059527"/>
          </a:xfrm>
          <a:custGeom>
            <a:avLst/>
            <a:gdLst>
              <a:gd name="connsiteX0" fmla="*/ 0 w 1457846"/>
              <a:gd name="connsiteY0" fmla="*/ 0 h 2059527"/>
              <a:gd name="connsiteX1" fmla="*/ 1453193 w 1457846"/>
              <a:gd name="connsiteY1" fmla="*/ 640201 h 2059527"/>
              <a:gd name="connsiteX2" fmla="*/ 1457846 w 1457846"/>
              <a:gd name="connsiteY2" fmla="*/ 629639 h 2059527"/>
              <a:gd name="connsiteX3" fmla="*/ 1457846 w 1457846"/>
              <a:gd name="connsiteY3" fmla="*/ 1573568 h 2059527"/>
              <a:gd name="connsiteX4" fmla="*/ 971887 w 1457846"/>
              <a:gd name="connsiteY4" fmla="*/ 2059527 h 2059527"/>
              <a:gd name="connsiteX5" fmla="*/ 0 w 1457846"/>
              <a:gd name="connsiteY5" fmla="*/ 2059527 h 2059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57846" h="2059527">
                <a:moveTo>
                  <a:pt x="0" y="0"/>
                </a:moveTo>
                <a:lnTo>
                  <a:pt x="1453193" y="640201"/>
                </a:lnTo>
                <a:lnTo>
                  <a:pt x="1457846" y="629639"/>
                </a:lnTo>
                <a:lnTo>
                  <a:pt x="1457846" y="1573568"/>
                </a:lnTo>
                <a:cubicBezTo>
                  <a:pt x="1457846" y="1841956"/>
                  <a:pt x="1240275" y="2059527"/>
                  <a:pt x="971887" y="2059527"/>
                </a:cubicBezTo>
                <a:lnTo>
                  <a:pt x="0" y="2059527"/>
                </a:lnTo>
                <a:close/>
              </a:path>
            </a:pathLst>
          </a:custGeom>
          <a:solidFill>
            <a:schemeClr val="bg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E9867346-397E-44ED-9EC3-7BAA9D070065}"/>
              </a:ext>
            </a:extLst>
          </p:cNvPr>
          <p:cNvSpPr/>
          <p:nvPr/>
        </p:nvSpPr>
        <p:spPr>
          <a:xfrm>
            <a:off x="2584901" y="2081814"/>
            <a:ext cx="1392928" cy="866189"/>
          </a:xfrm>
          <a:custGeom>
            <a:avLst/>
            <a:gdLst>
              <a:gd name="connsiteX0" fmla="*/ 0 w 1392928"/>
              <a:gd name="connsiteY0" fmla="*/ 0 h 866189"/>
              <a:gd name="connsiteX1" fmla="*/ 971888 w 1392928"/>
              <a:gd name="connsiteY1" fmla="*/ 0 h 866189"/>
              <a:gd name="connsiteX2" fmla="*/ 1374853 w 1392928"/>
              <a:gd name="connsiteY2" fmla="*/ 214255 h 866189"/>
              <a:gd name="connsiteX3" fmla="*/ 1392928 w 1392928"/>
              <a:gd name="connsiteY3" fmla="*/ 247555 h 866189"/>
              <a:gd name="connsiteX4" fmla="*/ 0 w 1392928"/>
              <a:gd name="connsiteY4" fmla="*/ 866189 h 8661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2928" h="866189">
                <a:moveTo>
                  <a:pt x="0" y="0"/>
                </a:moveTo>
                <a:lnTo>
                  <a:pt x="971888" y="0"/>
                </a:lnTo>
                <a:cubicBezTo>
                  <a:pt x="1139631" y="0"/>
                  <a:pt x="1287523" y="84989"/>
                  <a:pt x="1374853" y="214255"/>
                </a:cubicBezTo>
                <a:lnTo>
                  <a:pt x="1392928" y="247555"/>
                </a:lnTo>
                <a:lnTo>
                  <a:pt x="0" y="866189"/>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4989D60-F4E0-4CEA-84BD-2CB71DCD58F4}"/>
              </a:ext>
            </a:extLst>
          </p:cNvPr>
          <p:cNvGrpSpPr/>
          <p:nvPr/>
        </p:nvGrpSpPr>
        <p:grpSpPr>
          <a:xfrm>
            <a:off x="2938465" y="4835003"/>
            <a:ext cx="685800" cy="685800"/>
            <a:chOff x="1272177" y="1708785"/>
            <a:chExt cx="685800" cy="685800"/>
          </a:xfrm>
        </p:grpSpPr>
        <p:sp>
          <p:nvSpPr>
            <p:cNvPr id="21" name="Oval 20">
              <a:extLst>
                <a:ext uri="{FF2B5EF4-FFF2-40B4-BE49-F238E27FC236}">
                  <a16:creationId xmlns:a16="http://schemas.microsoft.com/office/drawing/2014/main" id="{C0890CED-200E-4F1D-9F98-3EC0FA44FD77}"/>
                </a:ext>
              </a:extLst>
            </p:cNvPr>
            <p:cNvSpPr>
              <a:spLocks noChangeAspect="1"/>
            </p:cNvSpPr>
            <p:nvPr/>
          </p:nvSpPr>
          <p:spPr>
            <a:xfrm>
              <a:off x="1272177" y="1708785"/>
              <a:ext cx="685800" cy="685800"/>
            </a:xfrm>
            <a:prstGeom prst="ellipse">
              <a:avLst/>
            </a:prstGeom>
            <a:solidFill>
              <a:srgbClr val="EF3425"/>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5">
              <a:extLst>
                <a:ext uri="{FF2B5EF4-FFF2-40B4-BE49-F238E27FC236}">
                  <a16:creationId xmlns:a16="http://schemas.microsoft.com/office/drawing/2014/main" id="{219D2785-B2E3-4A7E-BEED-1614D6DCD335}"/>
                </a:ext>
              </a:extLst>
            </p:cNvPr>
            <p:cNvSpPr>
              <a:spLocks noChangeAspect="1"/>
            </p:cNvSpPr>
            <p:nvPr/>
          </p:nvSpPr>
          <p:spPr bwMode="auto">
            <a:xfrm>
              <a:off x="1513361" y="1876202"/>
              <a:ext cx="165947" cy="320040"/>
            </a:xfrm>
            <a:custGeom>
              <a:avLst/>
              <a:gdLst>
                <a:gd name="T0" fmla="*/ 112 w 112"/>
                <a:gd name="T1" fmla="*/ 36 h 216"/>
                <a:gd name="T2" fmla="*/ 92 w 112"/>
                <a:gd name="T3" fmla="*/ 36 h 216"/>
                <a:gd name="T4" fmla="*/ 73 w 112"/>
                <a:gd name="T5" fmla="*/ 55 h 216"/>
                <a:gd name="T6" fmla="*/ 73 w 112"/>
                <a:gd name="T7" fmla="*/ 79 h 216"/>
                <a:gd name="T8" fmla="*/ 111 w 112"/>
                <a:gd name="T9" fmla="*/ 79 h 216"/>
                <a:gd name="T10" fmla="*/ 111 w 112"/>
                <a:gd name="T11" fmla="*/ 118 h 216"/>
                <a:gd name="T12" fmla="*/ 73 w 112"/>
                <a:gd name="T13" fmla="*/ 118 h 216"/>
                <a:gd name="T14" fmla="*/ 73 w 112"/>
                <a:gd name="T15" fmla="*/ 216 h 216"/>
                <a:gd name="T16" fmla="*/ 33 w 112"/>
                <a:gd name="T17" fmla="*/ 216 h 216"/>
                <a:gd name="T18" fmla="*/ 33 w 112"/>
                <a:gd name="T19" fmla="*/ 118 h 216"/>
                <a:gd name="T20" fmla="*/ 0 w 112"/>
                <a:gd name="T21" fmla="*/ 118 h 216"/>
                <a:gd name="T22" fmla="*/ 0 w 112"/>
                <a:gd name="T23" fmla="*/ 79 h 216"/>
                <a:gd name="T24" fmla="*/ 33 w 112"/>
                <a:gd name="T25" fmla="*/ 79 h 216"/>
                <a:gd name="T26" fmla="*/ 33 w 112"/>
                <a:gd name="T27" fmla="*/ 51 h 216"/>
                <a:gd name="T28" fmla="*/ 82 w 112"/>
                <a:gd name="T29" fmla="*/ 0 h 216"/>
                <a:gd name="T30" fmla="*/ 112 w 112"/>
                <a:gd name="T31" fmla="*/ 0 h 216"/>
                <a:gd name="T32" fmla="*/ 112 w 112"/>
                <a:gd name="T33" fmla="*/ 3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2" h="216">
                  <a:moveTo>
                    <a:pt x="112" y="36"/>
                  </a:moveTo>
                  <a:cubicBezTo>
                    <a:pt x="92" y="36"/>
                    <a:pt x="92" y="36"/>
                    <a:pt x="92" y="36"/>
                  </a:cubicBezTo>
                  <a:cubicBezTo>
                    <a:pt x="76" y="36"/>
                    <a:pt x="73" y="44"/>
                    <a:pt x="73" y="55"/>
                  </a:cubicBezTo>
                  <a:cubicBezTo>
                    <a:pt x="73" y="79"/>
                    <a:pt x="73" y="79"/>
                    <a:pt x="73" y="79"/>
                  </a:cubicBezTo>
                  <a:cubicBezTo>
                    <a:pt x="111" y="79"/>
                    <a:pt x="111" y="79"/>
                    <a:pt x="111" y="79"/>
                  </a:cubicBezTo>
                  <a:cubicBezTo>
                    <a:pt x="111" y="118"/>
                    <a:pt x="111" y="118"/>
                    <a:pt x="111" y="118"/>
                  </a:cubicBezTo>
                  <a:cubicBezTo>
                    <a:pt x="73" y="118"/>
                    <a:pt x="73" y="118"/>
                    <a:pt x="73" y="118"/>
                  </a:cubicBezTo>
                  <a:cubicBezTo>
                    <a:pt x="73" y="216"/>
                    <a:pt x="73" y="216"/>
                    <a:pt x="73" y="216"/>
                  </a:cubicBezTo>
                  <a:cubicBezTo>
                    <a:pt x="33" y="216"/>
                    <a:pt x="33" y="216"/>
                    <a:pt x="33" y="216"/>
                  </a:cubicBezTo>
                  <a:cubicBezTo>
                    <a:pt x="33" y="118"/>
                    <a:pt x="33" y="118"/>
                    <a:pt x="33" y="118"/>
                  </a:cubicBezTo>
                  <a:cubicBezTo>
                    <a:pt x="0" y="118"/>
                    <a:pt x="0" y="118"/>
                    <a:pt x="0" y="118"/>
                  </a:cubicBezTo>
                  <a:cubicBezTo>
                    <a:pt x="0" y="79"/>
                    <a:pt x="0" y="79"/>
                    <a:pt x="0" y="79"/>
                  </a:cubicBezTo>
                  <a:cubicBezTo>
                    <a:pt x="33" y="79"/>
                    <a:pt x="33" y="79"/>
                    <a:pt x="33" y="79"/>
                  </a:cubicBezTo>
                  <a:cubicBezTo>
                    <a:pt x="33" y="51"/>
                    <a:pt x="33" y="51"/>
                    <a:pt x="33" y="51"/>
                  </a:cubicBezTo>
                  <a:cubicBezTo>
                    <a:pt x="33" y="18"/>
                    <a:pt x="53" y="0"/>
                    <a:pt x="82" y="0"/>
                  </a:cubicBezTo>
                  <a:cubicBezTo>
                    <a:pt x="112" y="0"/>
                    <a:pt x="112" y="0"/>
                    <a:pt x="112" y="0"/>
                  </a:cubicBezTo>
                  <a:lnTo>
                    <a:pt x="112" y="36"/>
                  </a:lnTo>
                  <a:close/>
                </a:path>
              </a:pathLst>
            </a:custGeom>
            <a:solidFill>
              <a:schemeClr val="bg1"/>
            </a:solidFill>
            <a:ln>
              <a:noFill/>
            </a:ln>
            <a:effectLst/>
            <a:extLst/>
          </p:spPr>
          <p:txBody>
            <a:bodyPr vert="horz" wrap="square" lIns="91440" tIns="45720" rIns="91440" bIns="45720" numCol="1" anchor="t" anchorCtr="0" compatLnSpc="1">
              <a:prstTxWarp prst="textNoShape">
                <a:avLst/>
              </a:prstTxWarp>
            </a:bodyPr>
            <a:lstStyle/>
            <a:p>
              <a:endParaRPr lang="ru-RU"/>
            </a:p>
          </p:txBody>
        </p:sp>
      </p:grpSp>
      <p:grpSp>
        <p:nvGrpSpPr>
          <p:cNvPr id="36" name="Group 35">
            <a:extLst>
              <a:ext uri="{FF2B5EF4-FFF2-40B4-BE49-F238E27FC236}">
                <a16:creationId xmlns:a16="http://schemas.microsoft.com/office/drawing/2014/main" id="{370191C9-8008-4E46-B54F-C2C037F64521}"/>
              </a:ext>
            </a:extLst>
          </p:cNvPr>
          <p:cNvGrpSpPr/>
          <p:nvPr/>
        </p:nvGrpSpPr>
        <p:grpSpPr>
          <a:xfrm>
            <a:off x="1127054" y="2081815"/>
            <a:ext cx="1457847" cy="3781887"/>
            <a:chOff x="1052623" y="1624614"/>
            <a:chExt cx="1457847" cy="3781887"/>
          </a:xfrm>
        </p:grpSpPr>
        <p:sp>
          <p:nvSpPr>
            <p:cNvPr id="15" name="Freeform: Shape 14">
              <a:extLst>
                <a:ext uri="{FF2B5EF4-FFF2-40B4-BE49-F238E27FC236}">
                  <a16:creationId xmlns:a16="http://schemas.microsoft.com/office/drawing/2014/main" id="{DFA35505-811F-4620-B1EA-B1ECB67BFEF1}"/>
                </a:ext>
              </a:extLst>
            </p:cNvPr>
            <p:cNvSpPr/>
            <p:nvPr/>
          </p:nvSpPr>
          <p:spPr>
            <a:xfrm>
              <a:off x="1052623" y="1624614"/>
              <a:ext cx="1457847" cy="3781887"/>
            </a:xfrm>
            <a:custGeom>
              <a:avLst/>
              <a:gdLst>
                <a:gd name="connsiteX0" fmla="*/ 485959 w 1457847"/>
                <a:gd name="connsiteY0" fmla="*/ 0 h 3781887"/>
                <a:gd name="connsiteX1" fmla="*/ 1457847 w 1457847"/>
                <a:gd name="connsiteY1" fmla="*/ 0 h 3781887"/>
                <a:gd name="connsiteX2" fmla="*/ 1457847 w 1457847"/>
                <a:gd name="connsiteY2" fmla="*/ 3781887 h 3781887"/>
                <a:gd name="connsiteX3" fmla="*/ 485959 w 1457847"/>
                <a:gd name="connsiteY3" fmla="*/ 3781887 h 3781887"/>
                <a:gd name="connsiteX4" fmla="*/ 0 w 1457847"/>
                <a:gd name="connsiteY4" fmla="*/ 3295928 h 3781887"/>
                <a:gd name="connsiteX5" fmla="*/ 0 w 1457847"/>
                <a:gd name="connsiteY5" fmla="*/ 485959 h 3781887"/>
                <a:gd name="connsiteX6" fmla="*/ 485959 w 1457847"/>
                <a:gd name="connsiteY6" fmla="*/ 0 h 3781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7847" h="3781887">
                  <a:moveTo>
                    <a:pt x="485959" y="0"/>
                  </a:moveTo>
                  <a:lnTo>
                    <a:pt x="1457847" y="0"/>
                  </a:lnTo>
                  <a:lnTo>
                    <a:pt x="1457847" y="3781887"/>
                  </a:lnTo>
                  <a:lnTo>
                    <a:pt x="485959" y="3781887"/>
                  </a:lnTo>
                  <a:cubicBezTo>
                    <a:pt x="217571" y="3781887"/>
                    <a:pt x="0" y="3564316"/>
                    <a:pt x="0" y="3295928"/>
                  </a:cubicBezTo>
                  <a:lnTo>
                    <a:pt x="0" y="485959"/>
                  </a:lnTo>
                  <a:cubicBezTo>
                    <a:pt x="0" y="217571"/>
                    <a:pt x="217571" y="0"/>
                    <a:pt x="485959" y="0"/>
                  </a:cubicBezTo>
                  <a:close/>
                </a:path>
              </a:pathLst>
            </a:cu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E61A3CAF-0255-4E20-8E97-B90E6851E63D}"/>
                </a:ext>
              </a:extLst>
            </p:cNvPr>
            <p:cNvSpPr txBox="1"/>
            <p:nvPr/>
          </p:nvSpPr>
          <p:spPr>
            <a:xfrm>
              <a:off x="1052623" y="2161340"/>
              <a:ext cx="1455905" cy="2708434"/>
            </a:xfrm>
            <a:prstGeom prst="rect">
              <a:avLst/>
            </a:prstGeom>
            <a:noFill/>
          </p:spPr>
          <p:txBody>
            <a:bodyPr wrap="square" rtlCol="0">
              <a:spAutoFit/>
            </a:bodyPr>
            <a:lstStyle/>
            <a:p>
              <a:r>
                <a:rPr lang="en-US" dirty="0">
                  <a:solidFill>
                    <a:schemeClr val="bg1"/>
                  </a:solidFill>
                </a:rPr>
                <a:t>Lorem Ipsum</a:t>
              </a:r>
            </a:p>
            <a:p>
              <a:endParaRPr lang="en-US" sz="20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200" dirty="0">
                <a:solidFill>
                  <a:schemeClr val="bg1">
                    <a:lumMod val="85000"/>
                  </a:schemeClr>
                </a:solidFill>
                <a:latin typeface="Candara" panose="020E0502030303020204" pitchFamily="34" charset="0"/>
              </a:endParaRPr>
            </a:p>
          </p:txBody>
        </p:sp>
      </p:grpSp>
      <p:grpSp>
        <p:nvGrpSpPr>
          <p:cNvPr id="38" name="Group 37">
            <a:extLst>
              <a:ext uri="{FF2B5EF4-FFF2-40B4-BE49-F238E27FC236}">
                <a16:creationId xmlns:a16="http://schemas.microsoft.com/office/drawing/2014/main" id="{5E2F4192-3B98-40D3-80E8-917830E8187C}"/>
              </a:ext>
            </a:extLst>
          </p:cNvPr>
          <p:cNvGrpSpPr/>
          <p:nvPr/>
        </p:nvGrpSpPr>
        <p:grpSpPr>
          <a:xfrm>
            <a:off x="6004699" y="2081815"/>
            <a:ext cx="1459141" cy="3781887"/>
            <a:chOff x="2509824" y="1624614"/>
            <a:chExt cx="1459141" cy="3781887"/>
          </a:xfrm>
        </p:grpSpPr>
        <p:sp>
          <p:nvSpPr>
            <p:cNvPr id="39" name="Freeform: Shape 38">
              <a:extLst>
                <a:ext uri="{FF2B5EF4-FFF2-40B4-BE49-F238E27FC236}">
                  <a16:creationId xmlns:a16="http://schemas.microsoft.com/office/drawing/2014/main" id="{0DFC24B0-501C-4BF6-9E27-9D155BB4FDB0}"/>
                </a:ext>
              </a:extLst>
            </p:cNvPr>
            <p:cNvSpPr/>
            <p:nvPr/>
          </p:nvSpPr>
          <p:spPr>
            <a:xfrm>
              <a:off x="2510470" y="1624614"/>
              <a:ext cx="1457848" cy="3781887"/>
            </a:xfrm>
            <a:custGeom>
              <a:avLst/>
              <a:gdLst>
                <a:gd name="connsiteX0" fmla="*/ 0 w 1457848"/>
                <a:gd name="connsiteY0" fmla="*/ 0 h 3781887"/>
                <a:gd name="connsiteX1" fmla="*/ 971889 w 1457848"/>
                <a:gd name="connsiteY1" fmla="*/ 0 h 3781887"/>
                <a:gd name="connsiteX2" fmla="*/ 1457848 w 1457848"/>
                <a:gd name="connsiteY2" fmla="*/ 485959 h 3781887"/>
                <a:gd name="connsiteX3" fmla="*/ 1457848 w 1457848"/>
                <a:gd name="connsiteY3" fmla="*/ 3295928 h 3781887"/>
                <a:gd name="connsiteX4" fmla="*/ 971889 w 1457848"/>
                <a:gd name="connsiteY4" fmla="*/ 3781887 h 3781887"/>
                <a:gd name="connsiteX5" fmla="*/ 0 w 1457848"/>
                <a:gd name="connsiteY5" fmla="*/ 3781887 h 3781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57848" h="3781887">
                  <a:moveTo>
                    <a:pt x="0" y="0"/>
                  </a:moveTo>
                  <a:lnTo>
                    <a:pt x="971889" y="0"/>
                  </a:lnTo>
                  <a:cubicBezTo>
                    <a:pt x="1240277" y="0"/>
                    <a:pt x="1457848" y="217571"/>
                    <a:pt x="1457848" y="485959"/>
                  </a:cubicBezTo>
                  <a:lnTo>
                    <a:pt x="1457848" y="3295928"/>
                  </a:lnTo>
                  <a:cubicBezTo>
                    <a:pt x="1457848" y="3564316"/>
                    <a:pt x="1240277" y="3781887"/>
                    <a:pt x="971889" y="3781887"/>
                  </a:cubicBezTo>
                  <a:lnTo>
                    <a:pt x="0" y="3781887"/>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C7D0BAD2-67C7-4358-A760-C2E91E70FBE8}"/>
                </a:ext>
              </a:extLst>
            </p:cNvPr>
            <p:cNvSpPr txBox="1"/>
            <p:nvPr/>
          </p:nvSpPr>
          <p:spPr>
            <a:xfrm>
              <a:off x="2509824" y="2485181"/>
              <a:ext cx="1459141" cy="861774"/>
            </a:xfrm>
            <a:prstGeom prst="rect">
              <a:avLst/>
            </a:prstGeom>
            <a:noFill/>
          </p:spPr>
          <p:txBody>
            <a:bodyPr wrap="square" rtlCol="0">
              <a:spAutoFit/>
            </a:bodyPr>
            <a:lstStyle/>
            <a:p>
              <a:pPr algn="ctr"/>
              <a:r>
                <a:rPr lang="en-US" sz="3200" b="1" dirty="0">
                  <a:solidFill>
                    <a:schemeClr val="bg1"/>
                  </a:solidFill>
                </a:rPr>
                <a:t>02</a:t>
              </a:r>
            </a:p>
            <a:p>
              <a:pPr algn="ctr"/>
              <a:r>
                <a:rPr lang="en-US" dirty="0">
                  <a:solidFill>
                    <a:schemeClr val="bg1"/>
                  </a:solidFill>
                </a:rPr>
                <a:t>Lorem Ipsum</a:t>
              </a:r>
            </a:p>
          </p:txBody>
        </p:sp>
      </p:grpSp>
      <p:sp>
        <p:nvSpPr>
          <p:cNvPr id="41" name="Freeform: Shape 40">
            <a:extLst>
              <a:ext uri="{FF2B5EF4-FFF2-40B4-BE49-F238E27FC236}">
                <a16:creationId xmlns:a16="http://schemas.microsoft.com/office/drawing/2014/main" id="{3C7BC44E-643C-4573-8501-7CBB76DBEEA6}"/>
              </a:ext>
            </a:extLst>
          </p:cNvPr>
          <p:cNvSpPr/>
          <p:nvPr/>
        </p:nvSpPr>
        <p:spPr>
          <a:xfrm>
            <a:off x="6006641" y="3804175"/>
            <a:ext cx="1457846" cy="2059527"/>
          </a:xfrm>
          <a:custGeom>
            <a:avLst/>
            <a:gdLst>
              <a:gd name="connsiteX0" fmla="*/ 0 w 1457846"/>
              <a:gd name="connsiteY0" fmla="*/ 0 h 2059527"/>
              <a:gd name="connsiteX1" fmla="*/ 1453193 w 1457846"/>
              <a:gd name="connsiteY1" fmla="*/ 640201 h 2059527"/>
              <a:gd name="connsiteX2" fmla="*/ 1457846 w 1457846"/>
              <a:gd name="connsiteY2" fmla="*/ 629639 h 2059527"/>
              <a:gd name="connsiteX3" fmla="*/ 1457846 w 1457846"/>
              <a:gd name="connsiteY3" fmla="*/ 1573568 h 2059527"/>
              <a:gd name="connsiteX4" fmla="*/ 971887 w 1457846"/>
              <a:gd name="connsiteY4" fmla="*/ 2059527 h 2059527"/>
              <a:gd name="connsiteX5" fmla="*/ 0 w 1457846"/>
              <a:gd name="connsiteY5" fmla="*/ 2059527 h 2059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57846" h="2059527">
                <a:moveTo>
                  <a:pt x="0" y="0"/>
                </a:moveTo>
                <a:lnTo>
                  <a:pt x="1453193" y="640201"/>
                </a:lnTo>
                <a:lnTo>
                  <a:pt x="1457846" y="629639"/>
                </a:lnTo>
                <a:lnTo>
                  <a:pt x="1457846" y="1573568"/>
                </a:lnTo>
                <a:cubicBezTo>
                  <a:pt x="1457846" y="1841956"/>
                  <a:pt x="1240275" y="2059527"/>
                  <a:pt x="971887" y="2059527"/>
                </a:cubicBezTo>
                <a:lnTo>
                  <a:pt x="0" y="2059527"/>
                </a:lnTo>
                <a:close/>
              </a:path>
            </a:pathLst>
          </a:custGeom>
          <a:solidFill>
            <a:schemeClr val="bg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7AF80EE1-5B6C-4ED1-9C1D-9C779CB141D9}"/>
              </a:ext>
            </a:extLst>
          </p:cNvPr>
          <p:cNvSpPr/>
          <p:nvPr/>
        </p:nvSpPr>
        <p:spPr>
          <a:xfrm>
            <a:off x="6005345" y="2081814"/>
            <a:ext cx="1392928" cy="866189"/>
          </a:xfrm>
          <a:custGeom>
            <a:avLst/>
            <a:gdLst>
              <a:gd name="connsiteX0" fmla="*/ 0 w 1392928"/>
              <a:gd name="connsiteY0" fmla="*/ 0 h 866189"/>
              <a:gd name="connsiteX1" fmla="*/ 971888 w 1392928"/>
              <a:gd name="connsiteY1" fmla="*/ 0 h 866189"/>
              <a:gd name="connsiteX2" fmla="*/ 1374853 w 1392928"/>
              <a:gd name="connsiteY2" fmla="*/ 214255 h 866189"/>
              <a:gd name="connsiteX3" fmla="*/ 1392928 w 1392928"/>
              <a:gd name="connsiteY3" fmla="*/ 247555 h 866189"/>
              <a:gd name="connsiteX4" fmla="*/ 0 w 1392928"/>
              <a:gd name="connsiteY4" fmla="*/ 866189 h 8661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2928" h="866189">
                <a:moveTo>
                  <a:pt x="0" y="0"/>
                </a:moveTo>
                <a:lnTo>
                  <a:pt x="971888" y="0"/>
                </a:lnTo>
                <a:cubicBezTo>
                  <a:pt x="1139631" y="0"/>
                  <a:pt x="1287523" y="84989"/>
                  <a:pt x="1374853" y="214255"/>
                </a:cubicBezTo>
                <a:lnTo>
                  <a:pt x="1392928" y="247555"/>
                </a:lnTo>
                <a:lnTo>
                  <a:pt x="0" y="866189"/>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3" name="Group 42">
            <a:extLst>
              <a:ext uri="{FF2B5EF4-FFF2-40B4-BE49-F238E27FC236}">
                <a16:creationId xmlns:a16="http://schemas.microsoft.com/office/drawing/2014/main" id="{48227787-257E-4367-9CD2-523EC0F80503}"/>
              </a:ext>
            </a:extLst>
          </p:cNvPr>
          <p:cNvGrpSpPr/>
          <p:nvPr/>
        </p:nvGrpSpPr>
        <p:grpSpPr>
          <a:xfrm>
            <a:off x="4547498" y="2081815"/>
            <a:ext cx="1457847" cy="3781887"/>
            <a:chOff x="1052623" y="1624614"/>
            <a:chExt cx="1457847" cy="3781887"/>
          </a:xfrm>
        </p:grpSpPr>
        <p:sp>
          <p:nvSpPr>
            <p:cNvPr id="44" name="Freeform: Shape 43">
              <a:extLst>
                <a:ext uri="{FF2B5EF4-FFF2-40B4-BE49-F238E27FC236}">
                  <a16:creationId xmlns:a16="http://schemas.microsoft.com/office/drawing/2014/main" id="{CD33B739-91D3-4DA5-BA7F-C0F3906C8082}"/>
                </a:ext>
              </a:extLst>
            </p:cNvPr>
            <p:cNvSpPr/>
            <p:nvPr/>
          </p:nvSpPr>
          <p:spPr>
            <a:xfrm>
              <a:off x="1052623" y="1624614"/>
              <a:ext cx="1457847" cy="3781887"/>
            </a:xfrm>
            <a:custGeom>
              <a:avLst/>
              <a:gdLst>
                <a:gd name="connsiteX0" fmla="*/ 485959 w 1457847"/>
                <a:gd name="connsiteY0" fmla="*/ 0 h 3781887"/>
                <a:gd name="connsiteX1" fmla="*/ 1457847 w 1457847"/>
                <a:gd name="connsiteY1" fmla="*/ 0 h 3781887"/>
                <a:gd name="connsiteX2" fmla="*/ 1457847 w 1457847"/>
                <a:gd name="connsiteY2" fmla="*/ 3781887 h 3781887"/>
                <a:gd name="connsiteX3" fmla="*/ 485959 w 1457847"/>
                <a:gd name="connsiteY3" fmla="*/ 3781887 h 3781887"/>
                <a:gd name="connsiteX4" fmla="*/ 0 w 1457847"/>
                <a:gd name="connsiteY4" fmla="*/ 3295928 h 3781887"/>
                <a:gd name="connsiteX5" fmla="*/ 0 w 1457847"/>
                <a:gd name="connsiteY5" fmla="*/ 485959 h 3781887"/>
                <a:gd name="connsiteX6" fmla="*/ 485959 w 1457847"/>
                <a:gd name="connsiteY6" fmla="*/ 0 h 3781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7847" h="3781887">
                  <a:moveTo>
                    <a:pt x="485959" y="0"/>
                  </a:moveTo>
                  <a:lnTo>
                    <a:pt x="1457847" y="0"/>
                  </a:lnTo>
                  <a:lnTo>
                    <a:pt x="1457847" y="3781887"/>
                  </a:lnTo>
                  <a:lnTo>
                    <a:pt x="485959" y="3781887"/>
                  </a:lnTo>
                  <a:cubicBezTo>
                    <a:pt x="217571" y="3781887"/>
                    <a:pt x="0" y="3564316"/>
                    <a:pt x="0" y="3295928"/>
                  </a:cubicBezTo>
                  <a:lnTo>
                    <a:pt x="0" y="485959"/>
                  </a:lnTo>
                  <a:cubicBezTo>
                    <a:pt x="0" y="217571"/>
                    <a:pt x="217571" y="0"/>
                    <a:pt x="485959" y="0"/>
                  </a:cubicBezTo>
                  <a:close/>
                </a:path>
              </a:pathLst>
            </a:cu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82F2D350-4BD2-4857-8A56-3178FDCCDE77}"/>
                </a:ext>
              </a:extLst>
            </p:cNvPr>
            <p:cNvSpPr txBox="1"/>
            <p:nvPr/>
          </p:nvSpPr>
          <p:spPr>
            <a:xfrm>
              <a:off x="1052623" y="2161340"/>
              <a:ext cx="1455905" cy="2708434"/>
            </a:xfrm>
            <a:prstGeom prst="rect">
              <a:avLst/>
            </a:prstGeom>
            <a:noFill/>
          </p:spPr>
          <p:txBody>
            <a:bodyPr wrap="square" rtlCol="0">
              <a:spAutoFit/>
            </a:bodyPr>
            <a:lstStyle/>
            <a:p>
              <a:r>
                <a:rPr lang="en-US" dirty="0">
                  <a:solidFill>
                    <a:schemeClr val="bg1"/>
                  </a:solidFill>
                </a:rPr>
                <a:t>Lorem Ipsum</a:t>
              </a:r>
            </a:p>
            <a:p>
              <a:endParaRPr lang="en-US" sz="20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200" dirty="0">
                <a:solidFill>
                  <a:schemeClr val="bg1">
                    <a:lumMod val="85000"/>
                  </a:schemeClr>
                </a:solidFill>
                <a:latin typeface="Candara" panose="020E0502030303020204" pitchFamily="34" charset="0"/>
              </a:endParaRPr>
            </a:p>
          </p:txBody>
        </p:sp>
      </p:grpSp>
      <p:grpSp>
        <p:nvGrpSpPr>
          <p:cNvPr id="46" name="Group 45">
            <a:extLst>
              <a:ext uri="{FF2B5EF4-FFF2-40B4-BE49-F238E27FC236}">
                <a16:creationId xmlns:a16="http://schemas.microsoft.com/office/drawing/2014/main" id="{1A173B07-B591-4111-AA8F-CA265FF8E7B7}"/>
              </a:ext>
            </a:extLst>
          </p:cNvPr>
          <p:cNvGrpSpPr/>
          <p:nvPr/>
        </p:nvGrpSpPr>
        <p:grpSpPr>
          <a:xfrm>
            <a:off x="9413185" y="2076194"/>
            <a:ext cx="1459141" cy="3781887"/>
            <a:chOff x="2509824" y="1624614"/>
            <a:chExt cx="1459141" cy="3781887"/>
          </a:xfrm>
        </p:grpSpPr>
        <p:sp>
          <p:nvSpPr>
            <p:cNvPr id="47" name="Freeform: Shape 46">
              <a:extLst>
                <a:ext uri="{FF2B5EF4-FFF2-40B4-BE49-F238E27FC236}">
                  <a16:creationId xmlns:a16="http://schemas.microsoft.com/office/drawing/2014/main" id="{FC2A1839-1CD3-449B-B034-5D10D4E1096F}"/>
                </a:ext>
              </a:extLst>
            </p:cNvPr>
            <p:cNvSpPr/>
            <p:nvPr/>
          </p:nvSpPr>
          <p:spPr>
            <a:xfrm>
              <a:off x="2510470" y="1624614"/>
              <a:ext cx="1457848" cy="3781887"/>
            </a:xfrm>
            <a:custGeom>
              <a:avLst/>
              <a:gdLst>
                <a:gd name="connsiteX0" fmla="*/ 0 w 1457848"/>
                <a:gd name="connsiteY0" fmla="*/ 0 h 3781887"/>
                <a:gd name="connsiteX1" fmla="*/ 971889 w 1457848"/>
                <a:gd name="connsiteY1" fmla="*/ 0 h 3781887"/>
                <a:gd name="connsiteX2" fmla="*/ 1457848 w 1457848"/>
                <a:gd name="connsiteY2" fmla="*/ 485959 h 3781887"/>
                <a:gd name="connsiteX3" fmla="*/ 1457848 w 1457848"/>
                <a:gd name="connsiteY3" fmla="*/ 3295928 h 3781887"/>
                <a:gd name="connsiteX4" fmla="*/ 971889 w 1457848"/>
                <a:gd name="connsiteY4" fmla="*/ 3781887 h 3781887"/>
                <a:gd name="connsiteX5" fmla="*/ 0 w 1457848"/>
                <a:gd name="connsiteY5" fmla="*/ 3781887 h 3781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57848" h="3781887">
                  <a:moveTo>
                    <a:pt x="0" y="0"/>
                  </a:moveTo>
                  <a:lnTo>
                    <a:pt x="971889" y="0"/>
                  </a:lnTo>
                  <a:cubicBezTo>
                    <a:pt x="1240277" y="0"/>
                    <a:pt x="1457848" y="217571"/>
                    <a:pt x="1457848" y="485959"/>
                  </a:cubicBezTo>
                  <a:lnTo>
                    <a:pt x="1457848" y="3295928"/>
                  </a:lnTo>
                  <a:cubicBezTo>
                    <a:pt x="1457848" y="3564316"/>
                    <a:pt x="1240277" y="3781887"/>
                    <a:pt x="971889" y="3781887"/>
                  </a:cubicBezTo>
                  <a:lnTo>
                    <a:pt x="0" y="3781887"/>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Box 47">
              <a:extLst>
                <a:ext uri="{FF2B5EF4-FFF2-40B4-BE49-F238E27FC236}">
                  <a16:creationId xmlns:a16="http://schemas.microsoft.com/office/drawing/2014/main" id="{42E5E9BD-520D-4A7D-B566-51DACF3055B7}"/>
                </a:ext>
              </a:extLst>
            </p:cNvPr>
            <p:cNvSpPr txBox="1"/>
            <p:nvPr/>
          </p:nvSpPr>
          <p:spPr>
            <a:xfrm>
              <a:off x="2509824" y="2485181"/>
              <a:ext cx="1459141" cy="861774"/>
            </a:xfrm>
            <a:prstGeom prst="rect">
              <a:avLst/>
            </a:prstGeom>
            <a:noFill/>
          </p:spPr>
          <p:txBody>
            <a:bodyPr wrap="square" rtlCol="0">
              <a:spAutoFit/>
            </a:bodyPr>
            <a:lstStyle/>
            <a:p>
              <a:pPr algn="ctr"/>
              <a:r>
                <a:rPr lang="en-US" sz="3200" b="1" dirty="0">
                  <a:solidFill>
                    <a:schemeClr val="bg1"/>
                  </a:solidFill>
                </a:rPr>
                <a:t>03</a:t>
              </a:r>
            </a:p>
            <a:p>
              <a:pPr algn="ctr"/>
              <a:r>
                <a:rPr lang="en-US" dirty="0">
                  <a:solidFill>
                    <a:schemeClr val="bg1"/>
                  </a:solidFill>
                </a:rPr>
                <a:t>Lorem Ipsum</a:t>
              </a:r>
            </a:p>
          </p:txBody>
        </p:sp>
      </p:grpSp>
      <p:sp>
        <p:nvSpPr>
          <p:cNvPr id="49" name="Freeform: Shape 48">
            <a:extLst>
              <a:ext uri="{FF2B5EF4-FFF2-40B4-BE49-F238E27FC236}">
                <a16:creationId xmlns:a16="http://schemas.microsoft.com/office/drawing/2014/main" id="{10B48098-09CC-4508-BF98-F744D0DB83B7}"/>
              </a:ext>
            </a:extLst>
          </p:cNvPr>
          <p:cNvSpPr/>
          <p:nvPr/>
        </p:nvSpPr>
        <p:spPr>
          <a:xfrm>
            <a:off x="9415127" y="3798554"/>
            <a:ext cx="1457846" cy="2059527"/>
          </a:xfrm>
          <a:custGeom>
            <a:avLst/>
            <a:gdLst>
              <a:gd name="connsiteX0" fmla="*/ 0 w 1457846"/>
              <a:gd name="connsiteY0" fmla="*/ 0 h 2059527"/>
              <a:gd name="connsiteX1" fmla="*/ 1453193 w 1457846"/>
              <a:gd name="connsiteY1" fmla="*/ 640201 h 2059527"/>
              <a:gd name="connsiteX2" fmla="*/ 1457846 w 1457846"/>
              <a:gd name="connsiteY2" fmla="*/ 629639 h 2059527"/>
              <a:gd name="connsiteX3" fmla="*/ 1457846 w 1457846"/>
              <a:gd name="connsiteY3" fmla="*/ 1573568 h 2059527"/>
              <a:gd name="connsiteX4" fmla="*/ 971887 w 1457846"/>
              <a:gd name="connsiteY4" fmla="*/ 2059527 h 2059527"/>
              <a:gd name="connsiteX5" fmla="*/ 0 w 1457846"/>
              <a:gd name="connsiteY5" fmla="*/ 2059527 h 2059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57846" h="2059527">
                <a:moveTo>
                  <a:pt x="0" y="0"/>
                </a:moveTo>
                <a:lnTo>
                  <a:pt x="1453193" y="640201"/>
                </a:lnTo>
                <a:lnTo>
                  <a:pt x="1457846" y="629639"/>
                </a:lnTo>
                <a:lnTo>
                  <a:pt x="1457846" y="1573568"/>
                </a:lnTo>
                <a:cubicBezTo>
                  <a:pt x="1457846" y="1841956"/>
                  <a:pt x="1240275" y="2059527"/>
                  <a:pt x="971887" y="2059527"/>
                </a:cubicBezTo>
                <a:lnTo>
                  <a:pt x="0" y="2059527"/>
                </a:lnTo>
                <a:close/>
              </a:path>
            </a:pathLst>
          </a:custGeom>
          <a:solidFill>
            <a:schemeClr val="bg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5158AE98-BE9D-45F1-9D1F-1974E6F4AC51}"/>
              </a:ext>
            </a:extLst>
          </p:cNvPr>
          <p:cNvSpPr/>
          <p:nvPr/>
        </p:nvSpPr>
        <p:spPr>
          <a:xfrm>
            <a:off x="9413831" y="2076193"/>
            <a:ext cx="1392928" cy="866189"/>
          </a:xfrm>
          <a:custGeom>
            <a:avLst/>
            <a:gdLst>
              <a:gd name="connsiteX0" fmla="*/ 0 w 1392928"/>
              <a:gd name="connsiteY0" fmla="*/ 0 h 866189"/>
              <a:gd name="connsiteX1" fmla="*/ 971888 w 1392928"/>
              <a:gd name="connsiteY1" fmla="*/ 0 h 866189"/>
              <a:gd name="connsiteX2" fmla="*/ 1374853 w 1392928"/>
              <a:gd name="connsiteY2" fmla="*/ 214255 h 866189"/>
              <a:gd name="connsiteX3" fmla="*/ 1392928 w 1392928"/>
              <a:gd name="connsiteY3" fmla="*/ 247555 h 866189"/>
              <a:gd name="connsiteX4" fmla="*/ 0 w 1392928"/>
              <a:gd name="connsiteY4" fmla="*/ 866189 h 8661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2928" h="866189">
                <a:moveTo>
                  <a:pt x="0" y="0"/>
                </a:moveTo>
                <a:lnTo>
                  <a:pt x="971888" y="0"/>
                </a:lnTo>
                <a:cubicBezTo>
                  <a:pt x="1139631" y="0"/>
                  <a:pt x="1287523" y="84989"/>
                  <a:pt x="1374853" y="214255"/>
                </a:cubicBezTo>
                <a:lnTo>
                  <a:pt x="1392928" y="247555"/>
                </a:lnTo>
                <a:lnTo>
                  <a:pt x="0" y="866189"/>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1" name="Group 50">
            <a:extLst>
              <a:ext uri="{FF2B5EF4-FFF2-40B4-BE49-F238E27FC236}">
                <a16:creationId xmlns:a16="http://schemas.microsoft.com/office/drawing/2014/main" id="{69C467DE-1FCE-4616-BAE8-52DC730EAC99}"/>
              </a:ext>
            </a:extLst>
          </p:cNvPr>
          <p:cNvGrpSpPr/>
          <p:nvPr/>
        </p:nvGrpSpPr>
        <p:grpSpPr>
          <a:xfrm>
            <a:off x="7955984" y="2076194"/>
            <a:ext cx="1457847" cy="3781887"/>
            <a:chOff x="1052623" y="1624614"/>
            <a:chExt cx="1457847" cy="3781887"/>
          </a:xfrm>
        </p:grpSpPr>
        <p:sp>
          <p:nvSpPr>
            <p:cNvPr id="52" name="Freeform: Shape 51">
              <a:extLst>
                <a:ext uri="{FF2B5EF4-FFF2-40B4-BE49-F238E27FC236}">
                  <a16:creationId xmlns:a16="http://schemas.microsoft.com/office/drawing/2014/main" id="{FD5E2EB9-55A7-44EE-9570-C56B9ADDADA0}"/>
                </a:ext>
              </a:extLst>
            </p:cNvPr>
            <p:cNvSpPr/>
            <p:nvPr/>
          </p:nvSpPr>
          <p:spPr>
            <a:xfrm>
              <a:off x="1052623" y="1624614"/>
              <a:ext cx="1457847" cy="3781887"/>
            </a:xfrm>
            <a:custGeom>
              <a:avLst/>
              <a:gdLst>
                <a:gd name="connsiteX0" fmla="*/ 485959 w 1457847"/>
                <a:gd name="connsiteY0" fmla="*/ 0 h 3781887"/>
                <a:gd name="connsiteX1" fmla="*/ 1457847 w 1457847"/>
                <a:gd name="connsiteY1" fmla="*/ 0 h 3781887"/>
                <a:gd name="connsiteX2" fmla="*/ 1457847 w 1457847"/>
                <a:gd name="connsiteY2" fmla="*/ 3781887 h 3781887"/>
                <a:gd name="connsiteX3" fmla="*/ 485959 w 1457847"/>
                <a:gd name="connsiteY3" fmla="*/ 3781887 h 3781887"/>
                <a:gd name="connsiteX4" fmla="*/ 0 w 1457847"/>
                <a:gd name="connsiteY4" fmla="*/ 3295928 h 3781887"/>
                <a:gd name="connsiteX5" fmla="*/ 0 w 1457847"/>
                <a:gd name="connsiteY5" fmla="*/ 485959 h 3781887"/>
                <a:gd name="connsiteX6" fmla="*/ 485959 w 1457847"/>
                <a:gd name="connsiteY6" fmla="*/ 0 h 3781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7847" h="3781887">
                  <a:moveTo>
                    <a:pt x="485959" y="0"/>
                  </a:moveTo>
                  <a:lnTo>
                    <a:pt x="1457847" y="0"/>
                  </a:lnTo>
                  <a:lnTo>
                    <a:pt x="1457847" y="3781887"/>
                  </a:lnTo>
                  <a:lnTo>
                    <a:pt x="485959" y="3781887"/>
                  </a:lnTo>
                  <a:cubicBezTo>
                    <a:pt x="217571" y="3781887"/>
                    <a:pt x="0" y="3564316"/>
                    <a:pt x="0" y="3295928"/>
                  </a:cubicBezTo>
                  <a:lnTo>
                    <a:pt x="0" y="485959"/>
                  </a:lnTo>
                  <a:cubicBezTo>
                    <a:pt x="0" y="217571"/>
                    <a:pt x="217571" y="0"/>
                    <a:pt x="485959" y="0"/>
                  </a:cubicBezTo>
                  <a:close/>
                </a:path>
              </a:pathLst>
            </a:cu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29825807-0797-496C-837D-47A8D91663B3}"/>
                </a:ext>
              </a:extLst>
            </p:cNvPr>
            <p:cNvSpPr txBox="1"/>
            <p:nvPr/>
          </p:nvSpPr>
          <p:spPr>
            <a:xfrm>
              <a:off x="1052623" y="2161340"/>
              <a:ext cx="1455905" cy="2708434"/>
            </a:xfrm>
            <a:prstGeom prst="rect">
              <a:avLst/>
            </a:prstGeom>
            <a:noFill/>
          </p:spPr>
          <p:txBody>
            <a:bodyPr wrap="square" rtlCol="0">
              <a:spAutoFit/>
            </a:bodyPr>
            <a:lstStyle/>
            <a:p>
              <a:r>
                <a:rPr lang="en-US" dirty="0">
                  <a:solidFill>
                    <a:schemeClr val="bg1"/>
                  </a:solidFill>
                </a:rPr>
                <a:t>Lorem Ipsum</a:t>
              </a:r>
            </a:p>
            <a:p>
              <a:endParaRPr lang="en-US" sz="20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200" dirty="0">
                <a:solidFill>
                  <a:schemeClr val="bg1">
                    <a:lumMod val="85000"/>
                  </a:schemeClr>
                </a:solidFill>
                <a:latin typeface="Candara" panose="020E0502030303020204" pitchFamily="34" charset="0"/>
              </a:endParaRPr>
            </a:p>
          </p:txBody>
        </p:sp>
      </p:grpSp>
      <p:grpSp>
        <p:nvGrpSpPr>
          <p:cNvPr id="23" name="Group 22">
            <a:extLst>
              <a:ext uri="{FF2B5EF4-FFF2-40B4-BE49-F238E27FC236}">
                <a16:creationId xmlns:a16="http://schemas.microsoft.com/office/drawing/2014/main" id="{5AF2063D-8882-48EE-84C1-17582464CC3E}"/>
              </a:ext>
            </a:extLst>
          </p:cNvPr>
          <p:cNvGrpSpPr/>
          <p:nvPr/>
        </p:nvGrpSpPr>
        <p:grpSpPr>
          <a:xfrm>
            <a:off x="6358909" y="4819540"/>
            <a:ext cx="685800" cy="685800"/>
            <a:chOff x="3797327" y="1721384"/>
            <a:chExt cx="685800" cy="685800"/>
          </a:xfrm>
        </p:grpSpPr>
        <p:sp>
          <p:nvSpPr>
            <p:cNvPr id="24" name="Oval 23">
              <a:extLst>
                <a:ext uri="{FF2B5EF4-FFF2-40B4-BE49-F238E27FC236}">
                  <a16:creationId xmlns:a16="http://schemas.microsoft.com/office/drawing/2014/main" id="{AA5CC61A-91BF-444C-9F47-C998EA3A83BE}"/>
                </a:ext>
              </a:extLst>
            </p:cNvPr>
            <p:cNvSpPr>
              <a:spLocks noChangeAspect="1"/>
            </p:cNvSpPr>
            <p:nvPr/>
          </p:nvSpPr>
          <p:spPr>
            <a:xfrm>
              <a:off x="3797327" y="1721384"/>
              <a:ext cx="685800" cy="685800"/>
            </a:xfrm>
            <a:prstGeom prst="ellipse">
              <a:avLst/>
            </a:prstGeom>
            <a:solidFill>
              <a:srgbClr val="8397B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6">
              <a:extLst>
                <a:ext uri="{FF2B5EF4-FFF2-40B4-BE49-F238E27FC236}">
                  <a16:creationId xmlns:a16="http://schemas.microsoft.com/office/drawing/2014/main" id="{9CFD2551-9E35-4398-BAF7-1682F2202740}"/>
                </a:ext>
              </a:extLst>
            </p:cNvPr>
            <p:cNvSpPr>
              <a:spLocks noChangeAspect="1"/>
            </p:cNvSpPr>
            <p:nvPr/>
          </p:nvSpPr>
          <p:spPr bwMode="auto">
            <a:xfrm>
              <a:off x="3971511" y="1934521"/>
              <a:ext cx="337431" cy="274320"/>
            </a:xfrm>
            <a:custGeom>
              <a:avLst/>
              <a:gdLst>
                <a:gd name="T0" fmla="*/ 214 w 214"/>
                <a:gd name="T1" fmla="*/ 21 h 174"/>
                <a:gd name="T2" fmla="*/ 212 w 214"/>
                <a:gd name="T3" fmla="*/ 21 h 174"/>
                <a:gd name="T4" fmla="*/ 192 w 214"/>
                <a:gd name="T5" fmla="*/ 27 h 174"/>
                <a:gd name="T6" fmla="*/ 208 w 214"/>
                <a:gd name="T7" fmla="*/ 5 h 174"/>
                <a:gd name="T8" fmla="*/ 208 w 214"/>
                <a:gd name="T9" fmla="*/ 4 h 174"/>
                <a:gd name="T10" fmla="*/ 206 w 214"/>
                <a:gd name="T11" fmla="*/ 4 h 174"/>
                <a:gd name="T12" fmla="*/ 180 w 214"/>
                <a:gd name="T13" fmla="*/ 14 h 174"/>
                <a:gd name="T14" fmla="*/ 148 w 214"/>
                <a:gd name="T15" fmla="*/ 0 h 174"/>
                <a:gd name="T16" fmla="*/ 103 w 214"/>
                <a:gd name="T17" fmla="*/ 45 h 174"/>
                <a:gd name="T18" fmla="*/ 104 w 214"/>
                <a:gd name="T19" fmla="*/ 54 h 174"/>
                <a:gd name="T20" fmla="*/ 17 w 214"/>
                <a:gd name="T21" fmla="*/ 9 h 174"/>
                <a:gd name="T22" fmla="*/ 16 w 214"/>
                <a:gd name="T23" fmla="*/ 8 h 174"/>
                <a:gd name="T24" fmla="*/ 15 w 214"/>
                <a:gd name="T25" fmla="*/ 9 h 174"/>
                <a:gd name="T26" fmla="*/ 9 w 214"/>
                <a:gd name="T27" fmla="*/ 31 h 174"/>
                <a:gd name="T28" fmla="*/ 26 w 214"/>
                <a:gd name="T29" fmla="*/ 66 h 174"/>
                <a:gd name="T30" fmla="*/ 11 w 214"/>
                <a:gd name="T31" fmla="*/ 61 h 174"/>
                <a:gd name="T32" fmla="*/ 10 w 214"/>
                <a:gd name="T33" fmla="*/ 61 h 174"/>
                <a:gd name="T34" fmla="*/ 9 w 214"/>
                <a:gd name="T35" fmla="*/ 62 h 174"/>
                <a:gd name="T36" fmla="*/ 9 w 214"/>
                <a:gd name="T37" fmla="*/ 62 h 174"/>
                <a:gd name="T38" fmla="*/ 40 w 214"/>
                <a:gd name="T39" fmla="*/ 105 h 174"/>
                <a:gd name="T40" fmla="*/ 25 w 214"/>
                <a:gd name="T41" fmla="*/ 105 h 174"/>
                <a:gd name="T42" fmla="*/ 24 w 214"/>
                <a:gd name="T43" fmla="*/ 105 h 174"/>
                <a:gd name="T44" fmla="*/ 24 w 214"/>
                <a:gd name="T45" fmla="*/ 106 h 174"/>
                <a:gd name="T46" fmla="*/ 63 w 214"/>
                <a:gd name="T47" fmla="*/ 137 h 174"/>
                <a:gd name="T48" fmla="*/ 12 w 214"/>
                <a:gd name="T49" fmla="*/ 153 h 174"/>
                <a:gd name="T50" fmla="*/ 2 w 214"/>
                <a:gd name="T51" fmla="*/ 153 h 174"/>
                <a:gd name="T52" fmla="*/ 1 w 214"/>
                <a:gd name="T53" fmla="*/ 153 h 174"/>
                <a:gd name="T54" fmla="*/ 1 w 214"/>
                <a:gd name="T55" fmla="*/ 155 h 174"/>
                <a:gd name="T56" fmla="*/ 68 w 214"/>
                <a:gd name="T57" fmla="*/ 174 h 174"/>
                <a:gd name="T58" fmla="*/ 192 w 214"/>
                <a:gd name="T59" fmla="*/ 50 h 174"/>
                <a:gd name="T60" fmla="*/ 192 w 214"/>
                <a:gd name="T61" fmla="*/ 45 h 174"/>
                <a:gd name="T62" fmla="*/ 214 w 214"/>
                <a:gd name="T63" fmla="*/ 22 h 174"/>
                <a:gd name="T64" fmla="*/ 214 w 214"/>
                <a:gd name="T65" fmla="*/ 21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4" h="174">
                  <a:moveTo>
                    <a:pt x="214" y="21"/>
                  </a:moveTo>
                  <a:cubicBezTo>
                    <a:pt x="213" y="21"/>
                    <a:pt x="213" y="21"/>
                    <a:pt x="212" y="21"/>
                  </a:cubicBezTo>
                  <a:cubicBezTo>
                    <a:pt x="206" y="24"/>
                    <a:pt x="199" y="26"/>
                    <a:pt x="192" y="27"/>
                  </a:cubicBezTo>
                  <a:cubicBezTo>
                    <a:pt x="200" y="21"/>
                    <a:pt x="205" y="14"/>
                    <a:pt x="208" y="5"/>
                  </a:cubicBezTo>
                  <a:cubicBezTo>
                    <a:pt x="208" y="5"/>
                    <a:pt x="208" y="4"/>
                    <a:pt x="208" y="4"/>
                  </a:cubicBezTo>
                  <a:cubicBezTo>
                    <a:pt x="207" y="4"/>
                    <a:pt x="207" y="4"/>
                    <a:pt x="206" y="4"/>
                  </a:cubicBezTo>
                  <a:cubicBezTo>
                    <a:pt x="198" y="9"/>
                    <a:pt x="189" y="12"/>
                    <a:pt x="180" y="14"/>
                  </a:cubicBezTo>
                  <a:cubicBezTo>
                    <a:pt x="171" y="5"/>
                    <a:pt x="160" y="0"/>
                    <a:pt x="148" y="0"/>
                  </a:cubicBezTo>
                  <a:cubicBezTo>
                    <a:pt x="123" y="0"/>
                    <a:pt x="103" y="20"/>
                    <a:pt x="103" y="45"/>
                  </a:cubicBezTo>
                  <a:cubicBezTo>
                    <a:pt x="103" y="48"/>
                    <a:pt x="104" y="51"/>
                    <a:pt x="104" y="54"/>
                  </a:cubicBezTo>
                  <a:cubicBezTo>
                    <a:pt x="70" y="52"/>
                    <a:pt x="39" y="35"/>
                    <a:pt x="17" y="9"/>
                  </a:cubicBezTo>
                  <a:cubicBezTo>
                    <a:pt x="17" y="9"/>
                    <a:pt x="17" y="8"/>
                    <a:pt x="16" y="8"/>
                  </a:cubicBezTo>
                  <a:cubicBezTo>
                    <a:pt x="16" y="8"/>
                    <a:pt x="16" y="9"/>
                    <a:pt x="15" y="9"/>
                  </a:cubicBezTo>
                  <a:cubicBezTo>
                    <a:pt x="11" y="16"/>
                    <a:pt x="9" y="23"/>
                    <a:pt x="9" y="31"/>
                  </a:cubicBezTo>
                  <a:cubicBezTo>
                    <a:pt x="9" y="45"/>
                    <a:pt x="16" y="58"/>
                    <a:pt x="26" y="66"/>
                  </a:cubicBezTo>
                  <a:cubicBezTo>
                    <a:pt x="21" y="65"/>
                    <a:pt x="15" y="64"/>
                    <a:pt x="11" y="61"/>
                  </a:cubicBezTo>
                  <a:cubicBezTo>
                    <a:pt x="10" y="61"/>
                    <a:pt x="10" y="61"/>
                    <a:pt x="10" y="61"/>
                  </a:cubicBezTo>
                  <a:cubicBezTo>
                    <a:pt x="9" y="61"/>
                    <a:pt x="9" y="61"/>
                    <a:pt x="9" y="62"/>
                  </a:cubicBezTo>
                  <a:cubicBezTo>
                    <a:pt x="9" y="62"/>
                    <a:pt x="9" y="62"/>
                    <a:pt x="9" y="62"/>
                  </a:cubicBezTo>
                  <a:cubicBezTo>
                    <a:pt x="9" y="82"/>
                    <a:pt x="22" y="99"/>
                    <a:pt x="40" y="105"/>
                  </a:cubicBezTo>
                  <a:cubicBezTo>
                    <a:pt x="35" y="106"/>
                    <a:pt x="30" y="106"/>
                    <a:pt x="25" y="105"/>
                  </a:cubicBezTo>
                  <a:cubicBezTo>
                    <a:pt x="25" y="105"/>
                    <a:pt x="25" y="105"/>
                    <a:pt x="24" y="105"/>
                  </a:cubicBezTo>
                  <a:cubicBezTo>
                    <a:pt x="24" y="105"/>
                    <a:pt x="24" y="106"/>
                    <a:pt x="24" y="106"/>
                  </a:cubicBezTo>
                  <a:cubicBezTo>
                    <a:pt x="30" y="123"/>
                    <a:pt x="45" y="135"/>
                    <a:pt x="63" y="137"/>
                  </a:cubicBezTo>
                  <a:cubicBezTo>
                    <a:pt x="48" y="148"/>
                    <a:pt x="30" y="153"/>
                    <a:pt x="12" y="153"/>
                  </a:cubicBezTo>
                  <a:cubicBezTo>
                    <a:pt x="8" y="153"/>
                    <a:pt x="5" y="153"/>
                    <a:pt x="2" y="153"/>
                  </a:cubicBezTo>
                  <a:cubicBezTo>
                    <a:pt x="1" y="153"/>
                    <a:pt x="1" y="153"/>
                    <a:pt x="1" y="153"/>
                  </a:cubicBezTo>
                  <a:cubicBezTo>
                    <a:pt x="0" y="154"/>
                    <a:pt x="1" y="154"/>
                    <a:pt x="1" y="155"/>
                  </a:cubicBezTo>
                  <a:cubicBezTo>
                    <a:pt x="21" y="167"/>
                    <a:pt x="44" y="174"/>
                    <a:pt x="68" y="174"/>
                  </a:cubicBezTo>
                  <a:cubicBezTo>
                    <a:pt x="146" y="174"/>
                    <a:pt x="192" y="111"/>
                    <a:pt x="192" y="50"/>
                  </a:cubicBezTo>
                  <a:cubicBezTo>
                    <a:pt x="192" y="48"/>
                    <a:pt x="192" y="46"/>
                    <a:pt x="192" y="45"/>
                  </a:cubicBezTo>
                  <a:cubicBezTo>
                    <a:pt x="201" y="39"/>
                    <a:pt x="208" y="31"/>
                    <a:pt x="214" y="22"/>
                  </a:cubicBezTo>
                  <a:cubicBezTo>
                    <a:pt x="214" y="22"/>
                    <a:pt x="214" y="22"/>
                    <a:pt x="214" y="21"/>
                  </a:cubicBezTo>
                  <a:close/>
                </a:path>
              </a:pathLst>
            </a:custGeom>
            <a:solidFill>
              <a:schemeClr val="bg1"/>
            </a:solidFill>
            <a:ln>
              <a:noFill/>
            </a:ln>
            <a:effectLst/>
            <a:extLst/>
          </p:spPr>
          <p:txBody>
            <a:bodyPr vert="horz" wrap="square" lIns="91440" tIns="45720" rIns="91440" bIns="45720" numCol="1" anchor="t" anchorCtr="0" compatLnSpc="1">
              <a:prstTxWarp prst="textNoShape">
                <a:avLst/>
              </a:prstTxWarp>
            </a:bodyPr>
            <a:lstStyle/>
            <a:p>
              <a:endParaRPr lang="ru-RU"/>
            </a:p>
          </p:txBody>
        </p:sp>
      </p:grpSp>
      <p:grpSp>
        <p:nvGrpSpPr>
          <p:cNvPr id="26" name="Group 25">
            <a:extLst>
              <a:ext uri="{FF2B5EF4-FFF2-40B4-BE49-F238E27FC236}">
                <a16:creationId xmlns:a16="http://schemas.microsoft.com/office/drawing/2014/main" id="{AEACD461-D684-4B5A-9831-C10C644F69D3}"/>
              </a:ext>
            </a:extLst>
          </p:cNvPr>
          <p:cNvGrpSpPr/>
          <p:nvPr/>
        </p:nvGrpSpPr>
        <p:grpSpPr>
          <a:xfrm>
            <a:off x="9767395" y="4819540"/>
            <a:ext cx="685800" cy="685800"/>
            <a:chOff x="3124199" y="4236163"/>
            <a:chExt cx="685800" cy="685800"/>
          </a:xfrm>
        </p:grpSpPr>
        <p:sp>
          <p:nvSpPr>
            <p:cNvPr id="27" name="Oval 26">
              <a:extLst>
                <a:ext uri="{FF2B5EF4-FFF2-40B4-BE49-F238E27FC236}">
                  <a16:creationId xmlns:a16="http://schemas.microsoft.com/office/drawing/2014/main" id="{3578CE0B-2E67-4505-927D-2695B3166683}"/>
                </a:ext>
              </a:extLst>
            </p:cNvPr>
            <p:cNvSpPr>
              <a:spLocks noChangeAspect="1"/>
            </p:cNvSpPr>
            <p:nvPr/>
          </p:nvSpPr>
          <p:spPr>
            <a:xfrm>
              <a:off x="3124199" y="4236163"/>
              <a:ext cx="685800" cy="685800"/>
            </a:xfrm>
            <a:prstGeom prst="ellipse">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8" name="Group 27">
              <a:extLst>
                <a:ext uri="{FF2B5EF4-FFF2-40B4-BE49-F238E27FC236}">
                  <a16:creationId xmlns:a16="http://schemas.microsoft.com/office/drawing/2014/main" id="{AB63D064-1FB7-4933-8CCB-375344C69016}"/>
                </a:ext>
              </a:extLst>
            </p:cNvPr>
            <p:cNvGrpSpPr>
              <a:grpSpLocks noChangeAspect="1"/>
            </p:cNvGrpSpPr>
            <p:nvPr/>
          </p:nvGrpSpPr>
          <p:grpSpPr>
            <a:xfrm>
              <a:off x="3309258" y="4374368"/>
              <a:ext cx="308527" cy="365760"/>
              <a:chOff x="11039475" y="14288"/>
              <a:chExt cx="547688" cy="649287"/>
            </a:xfrm>
            <a:solidFill>
              <a:schemeClr val="bg1"/>
            </a:solidFill>
            <a:effectLst>
              <a:outerShdw blurRad="63500" sx="102000" sy="102000" algn="ctr" rotWithShape="0">
                <a:prstClr val="black">
                  <a:alpha val="40000"/>
                </a:prstClr>
              </a:outerShdw>
            </a:effectLst>
          </p:grpSpPr>
          <p:sp>
            <p:nvSpPr>
              <p:cNvPr id="29" name="Freeform 45">
                <a:extLst>
                  <a:ext uri="{FF2B5EF4-FFF2-40B4-BE49-F238E27FC236}">
                    <a16:creationId xmlns:a16="http://schemas.microsoft.com/office/drawing/2014/main" id="{2E12C49D-5B7E-46F1-AD0B-B93078004351}"/>
                  </a:ext>
                </a:extLst>
              </p:cNvPr>
              <p:cNvSpPr>
                <a:spLocks noEditPoints="1"/>
              </p:cNvSpPr>
              <p:nvPr/>
            </p:nvSpPr>
            <p:spPr bwMode="auto">
              <a:xfrm>
                <a:off x="11039475" y="282575"/>
                <a:ext cx="547688" cy="381000"/>
              </a:xfrm>
              <a:custGeom>
                <a:avLst/>
                <a:gdLst>
                  <a:gd name="T0" fmla="*/ 161 w 184"/>
                  <a:gd name="T1" fmla="*/ 2 h 128"/>
                  <a:gd name="T2" fmla="*/ 23 w 184"/>
                  <a:gd name="T3" fmla="*/ 2 h 128"/>
                  <a:gd name="T4" fmla="*/ 0 w 184"/>
                  <a:gd name="T5" fmla="*/ 64 h 128"/>
                  <a:gd name="T6" fmla="*/ 23 w 184"/>
                  <a:gd name="T7" fmla="*/ 126 h 128"/>
                  <a:gd name="T8" fmla="*/ 161 w 184"/>
                  <a:gd name="T9" fmla="*/ 126 h 128"/>
                  <a:gd name="T10" fmla="*/ 184 w 184"/>
                  <a:gd name="T11" fmla="*/ 64 h 128"/>
                  <a:gd name="T12" fmla="*/ 52 w 184"/>
                  <a:gd name="T13" fmla="*/ 31 h 128"/>
                  <a:gd name="T14" fmla="*/ 39 w 184"/>
                  <a:gd name="T15" fmla="*/ 102 h 128"/>
                  <a:gd name="T16" fmla="*/ 27 w 184"/>
                  <a:gd name="T17" fmla="*/ 31 h 128"/>
                  <a:gd name="T18" fmla="*/ 14 w 184"/>
                  <a:gd name="T19" fmla="*/ 20 h 128"/>
                  <a:gd name="T20" fmla="*/ 52 w 184"/>
                  <a:gd name="T21" fmla="*/ 31 h 128"/>
                  <a:gd name="T22" fmla="*/ 75 w 184"/>
                  <a:gd name="T23" fmla="*/ 102 h 128"/>
                  <a:gd name="T24" fmla="*/ 62 w 184"/>
                  <a:gd name="T25" fmla="*/ 103 h 128"/>
                  <a:gd name="T26" fmla="*/ 54 w 184"/>
                  <a:gd name="T27" fmla="*/ 89 h 128"/>
                  <a:gd name="T28" fmla="*/ 65 w 184"/>
                  <a:gd name="T29" fmla="*/ 41 h 128"/>
                  <a:gd name="T30" fmla="*/ 65 w 184"/>
                  <a:gd name="T31" fmla="*/ 90 h 128"/>
                  <a:gd name="T32" fmla="*/ 75 w 184"/>
                  <a:gd name="T33" fmla="*/ 88 h 128"/>
                  <a:gd name="T34" fmla="*/ 86 w 184"/>
                  <a:gd name="T35" fmla="*/ 41 h 128"/>
                  <a:gd name="T36" fmla="*/ 129 w 184"/>
                  <a:gd name="T37" fmla="*/ 84 h 128"/>
                  <a:gd name="T38" fmla="*/ 118 w 184"/>
                  <a:gd name="T39" fmla="*/ 103 h 128"/>
                  <a:gd name="T40" fmla="*/ 107 w 184"/>
                  <a:gd name="T41" fmla="*/ 102 h 128"/>
                  <a:gd name="T42" fmla="*/ 96 w 184"/>
                  <a:gd name="T43" fmla="*/ 20 h 128"/>
                  <a:gd name="T44" fmla="*/ 107 w 184"/>
                  <a:gd name="T45" fmla="*/ 47 h 128"/>
                  <a:gd name="T46" fmla="*/ 127 w 184"/>
                  <a:gd name="T47" fmla="*/ 47 h 128"/>
                  <a:gd name="T48" fmla="*/ 129 w 184"/>
                  <a:gd name="T49" fmla="*/ 84 h 128"/>
                  <a:gd name="T50" fmla="*/ 148 w 184"/>
                  <a:gd name="T51" fmla="*/ 74 h 128"/>
                  <a:gd name="T52" fmla="*/ 154 w 184"/>
                  <a:gd name="T53" fmla="*/ 93 h 128"/>
                  <a:gd name="T54" fmla="*/ 159 w 184"/>
                  <a:gd name="T55" fmla="*/ 81 h 128"/>
                  <a:gd name="T56" fmla="*/ 171 w 184"/>
                  <a:gd name="T57" fmla="*/ 83 h 128"/>
                  <a:gd name="T58" fmla="*/ 168 w 184"/>
                  <a:gd name="T59" fmla="*/ 96 h 128"/>
                  <a:gd name="T60" fmla="*/ 141 w 184"/>
                  <a:gd name="T61" fmla="*/ 97 h 128"/>
                  <a:gd name="T62" fmla="*/ 137 w 184"/>
                  <a:gd name="T63" fmla="*/ 61 h 128"/>
                  <a:gd name="T64" fmla="*/ 154 w 184"/>
                  <a:gd name="T65" fmla="*/ 40 h 128"/>
                  <a:gd name="T66" fmla="*/ 171 w 184"/>
                  <a:gd name="T67" fmla="*/ 6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4" h="128">
                    <a:moveTo>
                      <a:pt x="181" y="20"/>
                    </a:moveTo>
                    <a:cubicBezTo>
                      <a:pt x="179" y="11"/>
                      <a:pt x="171" y="3"/>
                      <a:pt x="161" y="2"/>
                    </a:cubicBezTo>
                    <a:cubicBezTo>
                      <a:pt x="138" y="0"/>
                      <a:pt x="115" y="0"/>
                      <a:pt x="92" y="0"/>
                    </a:cubicBezTo>
                    <a:cubicBezTo>
                      <a:pt x="69" y="0"/>
                      <a:pt x="46" y="0"/>
                      <a:pt x="23" y="2"/>
                    </a:cubicBezTo>
                    <a:cubicBezTo>
                      <a:pt x="13" y="3"/>
                      <a:pt x="5" y="11"/>
                      <a:pt x="3" y="20"/>
                    </a:cubicBezTo>
                    <a:cubicBezTo>
                      <a:pt x="0" y="34"/>
                      <a:pt x="0" y="50"/>
                      <a:pt x="0" y="64"/>
                    </a:cubicBezTo>
                    <a:cubicBezTo>
                      <a:pt x="0" y="78"/>
                      <a:pt x="0" y="94"/>
                      <a:pt x="3" y="108"/>
                    </a:cubicBezTo>
                    <a:cubicBezTo>
                      <a:pt x="5" y="117"/>
                      <a:pt x="13" y="125"/>
                      <a:pt x="23" y="126"/>
                    </a:cubicBezTo>
                    <a:cubicBezTo>
                      <a:pt x="46" y="128"/>
                      <a:pt x="69" y="128"/>
                      <a:pt x="92" y="128"/>
                    </a:cubicBezTo>
                    <a:cubicBezTo>
                      <a:pt x="115" y="128"/>
                      <a:pt x="138" y="128"/>
                      <a:pt x="161" y="126"/>
                    </a:cubicBezTo>
                    <a:cubicBezTo>
                      <a:pt x="171" y="125"/>
                      <a:pt x="179" y="117"/>
                      <a:pt x="181" y="108"/>
                    </a:cubicBezTo>
                    <a:cubicBezTo>
                      <a:pt x="184" y="94"/>
                      <a:pt x="184" y="78"/>
                      <a:pt x="184" y="64"/>
                    </a:cubicBezTo>
                    <a:cubicBezTo>
                      <a:pt x="184" y="50"/>
                      <a:pt x="184" y="34"/>
                      <a:pt x="181" y="20"/>
                    </a:cubicBezTo>
                    <a:close/>
                    <a:moveTo>
                      <a:pt x="52" y="31"/>
                    </a:moveTo>
                    <a:cubicBezTo>
                      <a:pt x="39" y="31"/>
                      <a:pt x="39" y="31"/>
                      <a:pt x="39" y="31"/>
                    </a:cubicBezTo>
                    <a:cubicBezTo>
                      <a:pt x="39" y="102"/>
                      <a:pt x="39" y="102"/>
                      <a:pt x="39" y="102"/>
                    </a:cubicBezTo>
                    <a:cubicBezTo>
                      <a:pt x="27" y="102"/>
                      <a:pt x="27" y="102"/>
                      <a:pt x="27" y="102"/>
                    </a:cubicBezTo>
                    <a:cubicBezTo>
                      <a:pt x="27" y="31"/>
                      <a:pt x="27" y="31"/>
                      <a:pt x="27" y="31"/>
                    </a:cubicBezTo>
                    <a:cubicBezTo>
                      <a:pt x="14" y="31"/>
                      <a:pt x="14" y="31"/>
                      <a:pt x="14" y="31"/>
                    </a:cubicBezTo>
                    <a:cubicBezTo>
                      <a:pt x="14" y="20"/>
                      <a:pt x="14" y="20"/>
                      <a:pt x="14" y="20"/>
                    </a:cubicBezTo>
                    <a:cubicBezTo>
                      <a:pt x="52" y="20"/>
                      <a:pt x="52" y="20"/>
                      <a:pt x="52" y="20"/>
                    </a:cubicBezTo>
                    <a:lnTo>
                      <a:pt x="52" y="31"/>
                    </a:lnTo>
                    <a:close/>
                    <a:moveTo>
                      <a:pt x="86" y="102"/>
                    </a:moveTo>
                    <a:cubicBezTo>
                      <a:pt x="75" y="102"/>
                      <a:pt x="75" y="102"/>
                      <a:pt x="75" y="102"/>
                    </a:cubicBezTo>
                    <a:cubicBezTo>
                      <a:pt x="75" y="96"/>
                      <a:pt x="75" y="96"/>
                      <a:pt x="75" y="96"/>
                    </a:cubicBezTo>
                    <a:cubicBezTo>
                      <a:pt x="71" y="101"/>
                      <a:pt x="66" y="103"/>
                      <a:pt x="62" y="103"/>
                    </a:cubicBezTo>
                    <a:cubicBezTo>
                      <a:pt x="59" y="103"/>
                      <a:pt x="56" y="102"/>
                      <a:pt x="55" y="99"/>
                    </a:cubicBezTo>
                    <a:cubicBezTo>
                      <a:pt x="54" y="97"/>
                      <a:pt x="54" y="94"/>
                      <a:pt x="54" y="89"/>
                    </a:cubicBezTo>
                    <a:cubicBezTo>
                      <a:pt x="54" y="41"/>
                      <a:pt x="54" y="41"/>
                      <a:pt x="54" y="41"/>
                    </a:cubicBezTo>
                    <a:cubicBezTo>
                      <a:pt x="65" y="41"/>
                      <a:pt x="65" y="41"/>
                      <a:pt x="65" y="41"/>
                    </a:cubicBezTo>
                    <a:cubicBezTo>
                      <a:pt x="65" y="86"/>
                      <a:pt x="65" y="86"/>
                      <a:pt x="65" y="86"/>
                    </a:cubicBezTo>
                    <a:cubicBezTo>
                      <a:pt x="65" y="89"/>
                      <a:pt x="65" y="90"/>
                      <a:pt x="65" y="90"/>
                    </a:cubicBezTo>
                    <a:cubicBezTo>
                      <a:pt x="66" y="92"/>
                      <a:pt x="66" y="93"/>
                      <a:pt x="68" y="93"/>
                    </a:cubicBezTo>
                    <a:cubicBezTo>
                      <a:pt x="70" y="93"/>
                      <a:pt x="73" y="91"/>
                      <a:pt x="75" y="88"/>
                    </a:cubicBezTo>
                    <a:cubicBezTo>
                      <a:pt x="75" y="41"/>
                      <a:pt x="75" y="41"/>
                      <a:pt x="75" y="41"/>
                    </a:cubicBezTo>
                    <a:cubicBezTo>
                      <a:pt x="86" y="41"/>
                      <a:pt x="86" y="41"/>
                      <a:pt x="86" y="41"/>
                    </a:cubicBezTo>
                    <a:lnTo>
                      <a:pt x="86" y="102"/>
                    </a:lnTo>
                    <a:close/>
                    <a:moveTo>
                      <a:pt x="129" y="84"/>
                    </a:moveTo>
                    <a:cubicBezTo>
                      <a:pt x="129" y="89"/>
                      <a:pt x="128" y="94"/>
                      <a:pt x="127" y="96"/>
                    </a:cubicBezTo>
                    <a:cubicBezTo>
                      <a:pt x="126" y="101"/>
                      <a:pt x="123" y="103"/>
                      <a:pt x="118" y="103"/>
                    </a:cubicBezTo>
                    <a:cubicBezTo>
                      <a:pt x="115" y="103"/>
                      <a:pt x="111" y="101"/>
                      <a:pt x="107" y="96"/>
                    </a:cubicBezTo>
                    <a:cubicBezTo>
                      <a:pt x="107" y="102"/>
                      <a:pt x="107" y="102"/>
                      <a:pt x="107" y="102"/>
                    </a:cubicBezTo>
                    <a:cubicBezTo>
                      <a:pt x="96" y="102"/>
                      <a:pt x="96" y="102"/>
                      <a:pt x="96" y="102"/>
                    </a:cubicBezTo>
                    <a:cubicBezTo>
                      <a:pt x="96" y="20"/>
                      <a:pt x="96" y="20"/>
                      <a:pt x="96" y="20"/>
                    </a:cubicBezTo>
                    <a:cubicBezTo>
                      <a:pt x="107" y="20"/>
                      <a:pt x="107" y="20"/>
                      <a:pt x="107" y="20"/>
                    </a:cubicBezTo>
                    <a:cubicBezTo>
                      <a:pt x="107" y="47"/>
                      <a:pt x="107" y="47"/>
                      <a:pt x="107" y="47"/>
                    </a:cubicBezTo>
                    <a:cubicBezTo>
                      <a:pt x="111" y="42"/>
                      <a:pt x="114" y="40"/>
                      <a:pt x="118" y="40"/>
                    </a:cubicBezTo>
                    <a:cubicBezTo>
                      <a:pt x="123" y="40"/>
                      <a:pt x="126" y="42"/>
                      <a:pt x="127" y="47"/>
                    </a:cubicBezTo>
                    <a:cubicBezTo>
                      <a:pt x="128" y="49"/>
                      <a:pt x="129" y="53"/>
                      <a:pt x="129" y="59"/>
                    </a:cubicBezTo>
                    <a:lnTo>
                      <a:pt x="129" y="84"/>
                    </a:lnTo>
                    <a:close/>
                    <a:moveTo>
                      <a:pt x="171" y="74"/>
                    </a:moveTo>
                    <a:cubicBezTo>
                      <a:pt x="148" y="74"/>
                      <a:pt x="148" y="74"/>
                      <a:pt x="148" y="74"/>
                    </a:cubicBezTo>
                    <a:cubicBezTo>
                      <a:pt x="148" y="84"/>
                      <a:pt x="148" y="84"/>
                      <a:pt x="148" y="84"/>
                    </a:cubicBezTo>
                    <a:cubicBezTo>
                      <a:pt x="148" y="90"/>
                      <a:pt x="150" y="93"/>
                      <a:pt x="154" y="93"/>
                    </a:cubicBezTo>
                    <a:cubicBezTo>
                      <a:pt x="157" y="93"/>
                      <a:pt x="158" y="91"/>
                      <a:pt x="159" y="88"/>
                    </a:cubicBezTo>
                    <a:cubicBezTo>
                      <a:pt x="159" y="88"/>
                      <a:pt x="159" y="85"/>
                      <a:pt x="159" y="81"/>
                    </a:cubicBezTo>
                    <a:cubicBezTo>
                      <a:pt x="171" y="81"/>
                      <a:pt x="171" y="81"/>
                      <a:pt x="171" y="81"/>
                    </a:cubicBezTo>
                    <a:cubicBezTo>
                      <a:pt x="171" y="83"/>
                      <a:pt x="171" y="83"/>
                      <a:pt x="171" y="83"/>
                    </a:cubicBezTo>
                    <a:cubicBezTo>
                      <a:pt x="171" y="86"/>
                      <a:pt x="170" y="89"/>
                      <a:pt x="170" y="90"/>
                    </a:cubicBezTo>
                    <a:cubicBezTo>
                      <a:pt x="170" y="92"/>
                      <a:pt x="169" y="94"/>
                      <a:pt x="168" y="96"/>
                    </a:cubicBezTo>
                    <a:cubicBezTo>
                      <a:pt x="165" y="101"/>
                      <a:pt x="160" y="103"/>
                      <a:pt x="154" y="103"/>
                    </a:cubicBezTo>
                    <a:cubicBezTo>
                      <a:pt x="148" y="103"/>
                      <a:pt x="144" y="101"/>
                      <a:pt x="141" y="97"/>
                    </a:cubicBezTo>
                    <a:cubicBezTo>
                      <a:pt x="138" y="94"/>
                      <a:pt x="137" y="89"/>
                      <a:pt x="137" y="82"/>
                    </a:cubicBezTo>
                    <a:cubicBezTo>
                      <a:pt x="137" y="61"/>
                      <a:pt x="137" y="61"/>
                      <a:pt x="137" y="61"/>
                    </a:cubicBezTo>
                    <a:cubicBezTo>
                      <a:pt x="137" y="54"/>
                      <a:pt x="138" y="49"/>
                      <a:pt x="141" y="46"/>
                    </a:cubicBezTo>
                    <a:cubicBezTo>
                      <a:pt x="144" y="42"/>
                      <a:pt x="148" y="40"/>
                      <a:pt x="154" y="40"/>
                    </a:cubicBezTo>
                    <a:cubicBezTo>
                      <a:pt x="160" y="40"/>
                      <a:pt x="164" y="42"/>
                      <a:pt x="167" y="46"/>
                    </a:cubicBezTo>
                    <a:cubicBezTo>
                      <a:pt x="169" y="49"/>
                      <a:pt x="171" y="54"/>
                      <a:pt x="171" y="61"/>
                    </a:cubicBezTo>
                    <a:lnTo>
                      <a:pt x="171" y="74"/>
                    </a:lnTo>
                    <a:close/>
                  </a:path>
                </a:pathLst>
              </a:custGeom>
              <a:grp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0" name="Freeform 46">
                <a:extLst>
                  <a:ext uri="{FF2B5EF4-FFF2-40B4-BE49-F238E27FC236}">
                    <a16:creationId xmlns:a16="http://schemas.microsoft.com/office/drawing/2014/main" id="{329226B2-3FC5-487A-9F7F-F21E42F1F0C5}"/>
                  </a:ext>
                </a:extLst>
              </p:cNvPr>
              <p:cNvSpPr>
                <a:spLocks/>
              </p:cNvSpPr>
              <p:nvPr/>
            </p:nvSpPr>
            <p:spPr bwMode="auto">
              <a:xfrm>
                <a:off x="11479213" y="431800"/>
                <a:ext cx="33338" cy="41275"/>
              </a:xfrm>
              <a:custGeom>
                <a:avLst/>
                <a:gdLst>
                  <a:gd name="T0" fmla="*/ 6 w 11"/>
                  <a:gd name="T1" fmla="*/ 0 h 14"/>
                  <a:gd name="T2" fmla="*/ 0 w 11"/>
                  <a:gd name="T3" fmla="*/ 9 h 14"/>
                  <a:gd name="T4" fmla="*/ 0 w 11"/>
                  <a:gd name="T5" fmla="*/ 14 h 14"/>
                  <a:gd name="T6" fmla="*/ 11 w 11"/>
                  <a:gd name="T7" fmla="*/ 14 h 14"/>
                  <a:gd name="T8" fmla="*/ 11 w 11"/>
                  <a:gd name="T9" fmla="*/ 9 h 14"/>
                  <a:gd name="T10" fmla="*/ 6 w 11"/>
                  <a:gd name="T11" fmla="*/ 0 h 14"/>
                </a:gdLst>
                <a:ahLst/>
                <a:cxnLst>
                  <a:cxn ang="0">
                    <a:pos x="T0" y="T1"/>
                  </a:cxn>
                  <a:cxn ang="0">
                    <a:pos x="T2" y="T3"/>
                  </a:cxn>
                  <a:cxn ang="0">
                    <a:pos x="T4" y="T5"/>
                  </a:cxn>
                  <a:cxn ang="0">
                    <a:pos x="T6" y="T7"/>
                  </a:cxn>
                  <a:cxn ang="0">
                    <a:pos x="T8" y="T9"/>
                  </a:cxn>
                  <a:cxn ang="0">
                    <a:pos x="T10" y="T11"/>
                  </a:cxn>
                </a:cxnLst>
                <a:rect l="0" t="0" r="r" b="b"/>
                <a:pathLst>
                  <a:path w="11" h="14">
                    <a:moveTo>
                      <a:pt x="6" y="0"/>
                    </a:moveTo>
                    <a:cubicBezTo>
                      <a:pt x="2" y="0"/>
                      <a:pt x="0" y="3"/>
                      <a:pt x="0" y="9"/>
                    </a:cubicBezTo>
                    <a:cubicBezTo>
                      <a:pt x="0" y="14"/>
                      <a:pt x="0" y="14"/>
                      <a:pt x="0" y="14"/>
                    </a:cubicBezTo>
                    <a:cubicBezTo>
                      <a:pt x="11" y="14"/>
                      <a:pt x="11" y="14"/>
                      <a:pt x="11" y="14"/>
                    </a:cubicBezTo>
                    <a:cubicBezTo>
                      <a:pt x="11" y="9"/>
                      <a:pt x="11" y="9"/>
                      <a:pt x="11" y="9"/>
                    </a:cubicBezTo>
                    <a:cubicBezTo>
                      <a:pt x="11" y="3"/>
                      <a:pt x="10"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1" name="Freeform 47">
                <a:extLst>
                  <a:ext uri="{FF2B5EF4-FFF2-40B4-BE49-F238E27FC236}">
                    <a16:creationId xmlns:a16="http://schemas.microsoft.com/office/drawing/2014/main" id="{E422E8D8-938E-4788-B278-BC651A0EA956}"/>
                  </a:ext>
                </a:extLst>
              </p:cNvPr>
              <p:cNvSpPr>
                <a:spLocks/>
              </p:cNvSpPr>
              <p:nvPr/>
            </p:nvSpPr>
            <p:spPr bwMode="auto">
              <a:xfrm>
                <a:off x="11356975" y="431800"/>
                <a:ext cx="30163" cy="128588"/>
              </a:xfrm>
              <a:custGeom>
                <a:avLst/>
                <a:gdLst>
                  <a:gd name="T0" fmla="*/ 6 w 10"/>
                  <a:gd name="T1" fmla="*/ 0 h 43"/>
                  <a:gd name="T2" fmla="*/ 0 w 10"/>
                  <a:gd name="T3" fmla="*/ 3 h 43"/>
                  <a:gd name="T4" fmla="*/ 0 w 10"/>
                  <a:gd name="T5" fmla="*/ 40 h 43"/>
                  <a:gd name="T6" fmla="*/ 6 w 10"/>
                  <a:gd name="T7" fmla="*/ 43 h 43"/>
                  <a:gd name="T8" fmla="*/ 10 w 10"/>
                  <a:gd name="T9" fmla="*/ 35 h 43"/>
                  <a:gd name="T10" fmla="*/ 10 w 10"/>
                  <a:gd name="T11" fmla="*/ 8 h 43"/>
                  <a:gd name="T12" fmla="*/ 6 w 10"/>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 h="43">
                    <a:moveTo>
                      <a:pt x="6" y="0"/>
                    </a:moveTo>
                    <a:cubicBezTo>
                      <a:pt x="4" y="0"/>
                      <a:pt x="2" y="1"/>
                      <a:pt x="0" y="3"/>
                    </a:cubicBezTo>
                    <a:cubicBezTo>
                      <a:pt x="0" y="40"/>
                      <a:pt x="0" y="40"/>
                      <a:pt x="0" y="40"/>
                    </a:cubicBezTo>
                    <a:cubicBezTo>
                      <a:pt x="2" y="42"/>
                      <a:pt x="4" y="43"/>
                      <a:pt x="6" y="43"/>
                    </a:cubicBezTo>
                    <a:cubicBezTo>
                      <a:pt x="9" y="43"/>
                      <a:pt x="10" y="40"/>
                      <a:pt x="10" y="35"/>
                    </a:cubicBezTo>
                    <a:cubicBezTo>
                      <a:pt x="10" y="8"/>
                      <a:pt x="10" y="8"/>
                      <a:pt x="10" y="8"/>
                    </a:cubicBezTo>
                    <a:cubicBezTo>
                      <a:pt x="10" y="3"/>
                      <a:pt x="9"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2" name="Freeform 48">
                <a:extLst>
                  <a:ext uri="{FF2B5EF4-FFF2-40B4-BE49-F238E27FC236}">
                    <a16:creationId xmlns:a16="http://schemas.microsoft.com/office/drawing/2014/main" id="{442BB39C-53D6-42B7-9405-4C1C29815345}"/>
                  </a:ext>
                </a:extLst>
              </p:cNvPr>
              <p:cNvSpPr>
                <a:spLocks/>
              </p:cNvSpPr>
              <p:nvPr/>
            </p:nvSpPr>
            <p:spPr bwMode="auto">
              <a:xfrm>
                <a:off x="11366500" y="77788"/>
                <a:ext cx="98425" cy="187325"/>
              </a:xfrm>
              <a:custGeom>
                <a:avLst/>
                <a:gdLst>
                  <a:gd name="T0" fmla="*/ 9 w 33"/>
                  <a:gd name="T1" fmla="*/ 63 h 63"/>
                  <a:gd name="T2" fmla="*/ 22 w 33"/>
                  <a:gd name="T3" fmla="*/ 55 h 63"/>
                  <a:gd name="T4" fmla="*/ 22 w 33"/>
                  <a:gd name="T5" fmla="*/ 62 h 63"/>
                  <a:gd name="T6" fmla="*/ 33 w 33"/>
                  <a:gd name="T7" fmla="*/ 62 h 63"/>
                  <a:gd name="T8" fmla="*/ 33 w 33"/>
                  <a:gd name="T9" fmla="*/ 0 h 63"/>
                  <a:gd name="T10" fmla="*/ 22 w 33"/>
                  <a:gd name="T11" fmla="*/ 0 h 63"/>
                  <a:gd name="T12" fmla="*/ 22 w 33"/>
                  <a:gd name="T13" fmla="*/ 48 h 63"/>
                  <a:gd name="T14" fmla="*/ 14 w 33"/>
                  <a:gd name="T15" fmla="*/ 53 h 63"/>
                  <a:gd name="T16" fmla="*/ 12 w 33"/>
                  <a:gd name="T17" fmla="*/ 50 h 63"/>
                  <a:gd name="T18" fmla="*/ 12 w 33"/>
                  <a:gd name="T19" fmla="*/ 46 h 63"/>
                  <a:gd name="T20" fmla="*/ 12 w 33"/>
                  <a:gd name="T21" fmla="*/ 0 h 63"/>
                  <a:gd name="T22" fmla="*/ 0 w 33"/>
                  <a:gd name="T23" fmla="*/ 0 h 63"/>
                  <a:gd name="T24" fmla="*/ 0 w 33"/>
                  <a:gd name="T25" fmla="*/ 49 h 63"/>
                  <a:gd name="T26" fmla="*/ 1 w 33"/>
                  <a:gd name="T27" fmla="*/ 58 h 63"/>
                  <a:gd name="T28" fmla="*/ 9 w 33"/>
                  <a:gd name="T29"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 h="63">
                    <a:moveTo>
                      <a:pt x="9" y="63"/>
                    </a:moveTo>
                    <a:cubicBezTo>
                      <a:pt x="13" y="63"/>
                      <a:pt x="17" y="61"/>
                      <a:pt x="22" y="55"/>
                    </a:cubicBezTo>
                    <a:cubicBezTo>
                      <a:pt x="22" y="62"/>
                      <a:pt x="22" y="62"/>
                      <a:pt x="22" y="62"/>
                    </a:cubicBezTo>
                    <a:cubicBezTo>
                      <a:pt x="33" y="62"/>
                      <a:pt x="33" y="62"/>
                      <a:pt x="33" y="62"/>
                    </a:cubicBezTo>
                    <a:cubicBezTo>
                      <a:pt x="33" y="0"/>
                      <a:pt x="33" y="0"/>
                      <a:pt x="33" y="0"/>
                    </a:cubicBezTo>
                    <a:cubicBezTo>
                      <a:pt x="22" y="0"/>
                      <a:pt x="22" y="0"/>
                      <a:pt x="22" y="0"/>
                    </a:cubicBezTo>
                    <a:cubicBezTo>
                      <a:pt x="22" y="48"/>
                      <a:pt x="22" y="48"/>
                      <a:pt x="22" y="48"/>
                    </a:cubicBezTo>
                    <a:cubicBezTo>
                      <a:pt x="19" y="51"/>
                      <a:pt x="17" y="53"/>
                      <a:pt x="14" y="53"/>
                    </a:cubicBezTo>
                    <a:cubicBezTo>
                      <a:pt x="13" y="53"/>
                      <a:pt x="12" y="52"/>
                      <a:pt x="12" y="50"/>
                    </a:cubicBezTo>
                    <a:cubicBezTo>
                      <a:pt x="12" y="50"/>
                      <a:pt x="12" y="48"/>
                      <a:pt x="12" y="46"/>
                    </a:cubicBezTo>
                    <a:cubicBezTo>
                      <a:pt x="12" y="0"/>
                      <a:pt x="12" y="0"/>
                      <a:pt x="12" y="0"/>
                    </a:cubicBezTo>
                    <a:cubicBezTo>
                      <a:pt x="0" y="0"/>
                      <a:pt x="0" y="0"/>
                      <a:pt x="0" y="0"/>
                    </a:cubicBezTo>
                    <a:cubicBezTo>
                      <a:pt x="0" y="49"/>
                      <a:pt x="0" y="49"/>
                      <a:pt x="0" y="49"/>
                    </a:cubicBezTo>
                    <a:cubicBezTo>
                      <a:pt x="0" y="54"/>
                      <a:pt x="1" y="57"/>
                      <a:pt x="1" y="58"/>
                    </a:cubicBezTo>
                    <a:cubicBezTo>
                      <a:pt x="3" y="62"/>
                      <a:pt x="5" y="63"/>
                      <a:pt x="9"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3" name="Freeform 49">
                <a:extLst>
                  <a:ext uri="{FF2B5EF4-FFF2-40B4-BE49-F238E27FC236}">
                    <a16:creationId xmlns:a16="http://schemas.microsoft.com/office/drawing/2014/main" id="{740BFC09-B777-4C79-A46A-FD258421C0A1}"/>
                  </a:ext>
                </a:extLst>
              </p:cNvPr>
              <p:cNvSpPr>
                <a:spLocks/>
              </p:cNvSpPr>
              <p:nvPr/>
            </p:nvSpPr>
            <p:spPr bwMode="auto">
              <a:xfrm>
                <a:off x="11114088" y="14288"/>
                <a:ext cx="127000" cy="247650"/>
              </a:xfrm>
              <a:custGeom>
                <a:avLst/>
                <a:gdLst>
                  <a:gd name="T0" fmla="*/ 15 w 43"/>
                  <a:gd name="T1" fmla="*/ 49 h 83"/>
                  <a:gd name="T2" fmla="*/ 15 w 43"/>
                  <a:gd name="T3" fmla="*/ 83 h 83"/>
                  <a:gd name="T4" fmla="*/ 28 w 43"/>
                  <a:gd name="T5" fmla="*/ 83 h 83"/>
                  <a:gd name="T6" fmla="*/ 28 w 43"/>
                  <a:gd name="T7" fmla="*/ 49 h 83"/>
                  <a:gd name="T8" fmla="*/ 43 w 43"/>
                  <a:gd name="T9" fmla="*/ 0 h 83"/>
                  <a:gd name="T10" fmla="*/ 30 w 43"/>
                  <a:gd name="T11" fmla="*/ 0 h 83"/>
                  <a:gd name="T12" fmla="*/ 22 w 43"/>
                  <a:gd name="T13" fmla="*/ 33 h 83"/>
                  <a:gd name="T14" fmla="*/ 13 w 43"/>
                  <a:gd name="T15" fmla="*/ 0 h 83"/>
                  <a:gd name="T16" fmla="*/ 0 w 43"/>
                  <a:gd name="T17" fmla="*/ 0 h 83"/>
                  <a:gd name="T18" fmla="*/ 8 w 43"/>
                  <a:gd name="T19" fmla="*/ 23 h 83"/>
                  <a:gd name="T20" fmla="*/ 15 w 43"/>
                  <a:gd name="T21" fmla="*/ 4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83">
                    <a:moveTo>
                      <a:pt x="15" y="49"/>
                    </a:moveTo>
                    <a:cubicBezTo>
                      <a:pt x="15" y="83"/>
                      <a:pt x="15" y="83"/>
                      <a:pt x="15" y="83"/>
                    </a:cubicBezTo>
                    <a:cubicBezTo>
                      <a:pt x="28" y="83"/>
                      <a:pt x="28" y="83"/>
                      <a:pt x="28" y="83"/>
                    </a:cubicBezTo>
                    <a:cubicBezTo>
                      <a:pt x="28" y="49"/>
                      <a:pt x="28" y="49"/>
                      <a:pt x="28" y="49"/>
                    </a:cubicBezTo>
                    <a:cubicBezTo>
                      <a:pt x="43" y="0"/>
                      <a:pt x="43" y="0"/>
                      <a:pt x="43" y="0"/>
                    </a:cubicBezTo>
                    <a:cubicBezTo>
                      <a:pt x="30" y="0"/>
                      <a:pt x="30" y="0"/>
                      <a:pt x="30" y="0"/>
                    </a:cubicBezTo>
                    <a:cubicBezTo>
                      <a:pt x="22" y="33"/>
                      <a:pt x="22" y="33"/>
                      <a:pt x="22" y="33"/>
                    </a:cubicBezTo>
                    <a:cubicBezTo>
                      <a:pt x="13" y="0"/>
                      <a:pt x="13" y="0"/>
                      <a:pt x="13" y="0"/>
                    </a:cubicBezTo>
                    <a:cubicBezTo>
                      <a:pt x="0" y="0"/>
                      <a:pt x="0" y="0"/>
                      <a:pt x="0" y="0"/>
                    </a:cubicBezTo>
                    <a:cubicBezTo>
                      <a:pt x="2" y="8"/>
                      <a:pt x="5" y="15"/>
                      <a:pt x="8" y="23"/>
                    </a:cubicBezTo>
                    <a:cubicBezTo>
                      <a:pt x="12" y="35"/>
                      <a:pt x="14" y="43"/>
                      <a:pt x="15"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4" name="Freeform 50">
                <a:extLst>
                  <a:ext uri="{FF2B5EF4-FFF2-40B4-BE49-F238E27FC236}">
                    <a16:creationId xmlns:a16="http://schemas.microsoft.com/office/drawing/2014/main" id="{B517CADB-4BB7-4CA8-9AB9-77BF0FBB0669}"/>
                  </a:ext>
                </a:extLst>
              </p:cNvPr>
              <p:cNvSpPr>
                <a:spLocks noEditPoints="1"/>
              </p:cNvSpPr>
              <p:nvPr/>
            </p:nvSpPr>
            <p:spPr bwMode="auto">
              <a:xfrm>
                <a:off x="11241088" y="74613"/>
                <a:ext cx="98425" cy="190500"/>
              </a:xfrm>
              <a:custGeom>
                <a:avLst/>
                <a:gdLst>
                  <a:gd name="T0" fmla="*/ 17 w 33"/>
                  <a:gd name="T1" fmla="*/ 64 h 64"/>
                  <a:gd name="T2" fmla="*/ 30 w 33"/>
                  <a:gd name="T3" fmla="*/ 58 h 64"/>
                  <a:gd name="T4" fmla="*/ 33 w 33"/>
                  <a:gd name="T5" fmla="*/ 43 h 64"/>
                  <a:gd name="T6" fmla="*/ 33 w 33"/>
                  <a:gd name="T7" fmla="*/ 21 h 64"/>
                  <a:gd name="T8" fmla="*/ 30 w 33"/>
                  <a:gd name="T9" fmla="*/ 7 h 64"/>
                  <a:gd name="T10" fmla="*/ 17 w 33"/>
                  <a:gd name="T11" fmla="*/ 0 h 64"/>
                  <a:gd name="T12" fmla="*/ 3 w 33"/>
                  <a:gd name="T13" fmla="*/ 7 h 64"/>
                  <a:gd name="T14" fmla="*/ 0 w 33"/>
                  <a:gd name="T15" fmla="*/ 21 h 64"/>
                  <a:gd name="T16" fmla="*/ 0 w 33"/>
                  <a:gd name="T17" fmla="*/ 43 h 64"/>
                  <a:gd name="T18" fmla="*/ 3 w 33"/>
                  <a:gd name="T19" fmla="*/ 58 h 64"/>
                  <a:gd name="T20" fmla="*/ 17 w 33"/>
                  <a:gd name="T21" fmla="*/ 64 h 64"/>
                  <a:gd name="T22" fmla="*/ 11 w 33"/>
                  <a:gd name="T23" fmla="*/ 19 h 64"/>
                  <a:gd name="T24" fmla="*/ 17 w 33"/>
                  <a:gd name="T25" fmla="*/ 10 h 64"/>
                  <a:gd name="T26" fmla="*/ 22 w 33"/>
                  <a:gd name="T27" fmla="*/ 19 h 64"/>
                  <a:gd name="T28" fmla="*/ 22 w 33"/>
                  <a:gd name="T29" fmla="*/ 45 h 64"/>
                  <a:gd name="T30" fmla="*/ 17 w 33"/>
                  <a:gd name="T31" fmla="*/ 54 h 64"/>
                  <a:gd name="T32" fmla="*/ 11 w 33"/>
                  <a:gd name="T33" fmla="*/ 45 h 64"/>
                  <a:gd name="T34" fmla="*/ 11 w 33"/>
                  <a:gd name="T35" fmla="*/ 1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4">
                    <a:moveTo>
                      <a:pt x="17" y="64"/>
                    </a:moveTo>
                    <a:cubicBezTo>
                      <a:pt x="22" y="64"/>
                      <a:pt x="27" y="62"/>
                      <a:pt x="30" y="58"/>
                    </a:cubicBezTo>
                    <a:cubicBezTo>
                      <a:pt x="32" y="55"/>
                      <a:pt x="33" y="50"/>
                      <a:pt x="33" y="43"/>
                    </a:cubicBezTo>
                    <a:cubicBezTo>
                      <a:pt x="33" y="21"/>
                      <a:pt x="33" y="21"/>
                      <a:pt x="33" y="21"/>
                    </a:cubicBezTo>
                    <a:cubicBezTo>
                      <a:pt x="33" y="15"/>
                      <a:pt x="32" y="10"/>
                      <a:pt x="30" y="7"/>
                    </a:cubicBezTo>
                    <a:cubicBezTo>
                      <a:pt x="27" y="2"/>
                      <a:pt x="22" y="0"/>
                      <a:pt x="17" y="0"/>
                    </a:cubicBezTo>
                    <a:cubicBezTo>
                      <a:pt x="11" y="0"/>
                      <a:pt x="7" y="2"/>
                      <a:pt x="3" y="7"/>
                    </a:cubicBezTo>
                    <a:cubicBezTo>
                      <a:pt x="1" y="10"/>
                      <a:pt x="0" y="15"/>
                      <a:pt x="0" y="21"/>
                    </a:cubicBezTo>
                    <a:cubicBezTo>
                      <a:pt x="0" y="43"/>
                      <a:pt x="0" y="43"/>
                      <a:pt x="0" y="43"/>
                    </a:cubicBezTo>
                    <a:cubicBezTo>
                      <a:pt x="0" y="50"/>
                      <a:pt x="1" y="55"/>
                      <a:pt x="3" y="58"/>
                    </a:cubicBezTo>
                    <a:cubicBezTo>
                      <a:pt x="7" y="62"/>
                      <a:pt x="11" y="64"/>
                      <a:pt x="17" y="64"/>
                    </a:cubicBezTo>
                    <a:close/>
                    <a:moveTo>
                      <a:pt x="11" y="19"/>
                    </a:moveTo>
                    <a:cubicBezTo>
                      <a:pt x="11" y="13"/>
                      <a:pt x="13" y="10"/>
                      <a:pt x="17" y="10"/>
                    </a:cubicBezTo>
                    <a:cubicBezTo>
                      <a:pt x="20" y="10"/>
                      <a:pt x="22" y="13"/>
                      <a:pt x="22" y="19"/>
                    </a:cubicBezTo>
                    <a:cubicBezTo>
                      <a:pt x="22" y="45"/>
                      <a:pt x="22" y="45"/>
                      <a:pt x="22" y="45"/>
                    </a:cubicBezTo>
                    <a:cubicBezTo>
                      <a:pt x="22" y="51"/>
                      <a:pt x="20" y="54"/>
                      <a:pt x="17" y="54"/>
                    </a:cubicBezTo>
                    <a:cubicBezTo>
                      <a:pt x="13" y="54"/>
                      <a:pt x="11" y="51"/>
                      <a:pt x="11" y="45"/>
                    </a:cubicBezTo>
                    <a:lnTo>
                      <a:pt x="11"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pic>
        <p:nvPicPr>
          <p:cNvPr id="54" name="Picture 53">
            <a:hlinkClick r:id="rId2"/>
            <a:extLst>
              <a:ext uri="{FF2B5EF4-FFF2-40B4-BE49-F238E27FC236}">
                <a16:creationId xmlns:a16="http://schemas.microsoft.com/office/drawing/2014/main" id="{969E19A2-1B3B-43E3-BC5A-C4F13E92777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pic>
        <p:nvPicPr>
          <p:cNvPr id="55" name="Picture 54">
            <a:hlinkClick r:id="rId2"/>
            <a:extLst>
              <a:ext uri="{FF2B5EF4-FFF2-40B4-BE49-F238E27FC236}">
                <a16:creationId xmlns:a16="http://schemas.microsoft.com/office/drawing/2014/main" id="{C27DCC9E-99CA-4CE6-9697-7235A15610A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78640" y="6909993"/>
            <a:ext cx="365760" cy="100407"/>
          </a:xfrm>
          <a:prstGeom prst="rect">
            <a:avLst/>
          </a:prstGeom>
        </p:spPr>
      </p:pic>
    </p:spTree>
    <p:extLst>
      <p:ext uri="{BB962C8B-B14F-4D97-AF65-F5344CB8AC3E}">
        <p14:creationId xmlns:p14="http://schemas.microsoft.com/office/powerpoint/2010/main" val="2023706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36"/>
                                        </p:tgtEl>
                                        <p:attrNameLst>
                                          <p:attrName>style.visibility</p:attrName>
                                        </p:attrNameLst>
                                      </p:cBhvr>
                                      <p:to>
                                        <p:strVal val="visible"/>
                                      </p:to>
                                    </p:set>
                                    <p:animEffect transition="in" filter="wipe(right)">
                                      <p:cBhvr>
                                        <p:cTn id="11" dur="750"/>
                                        <p:tgtEl>
                                          <p:spTgt spid="36"/>
                                        </p:tgtEl>
                                      </p:cBhvr>
                                    </p:animEffect>
                                  </p:childTnLst>
                                </p:cTn>
                              </p:par>
                              <p:par>
                                <p:cTn id="12" presetID="22" presetClass="entr" presetSubtype="8" fill="hold" nodeType="withEffect">
                                  <p:stCondLst>
                                    <p:cond delay="0"/>
                                  </p:stCondLst>
                                  <p:childTnLst>
                                    <p:set>
                                      <p:cBhvr>
                                        <p:cTn id="13" dur="1" fill="hold">
                                          <p:stCondLst>
                                            <p:cond delay="0"/>
                                          </p:stCondLst>
                                        </p:cTn>
                                        <p:tgtEl>
                                          <p:spTgt spid="37"/>
                                        </p:tgtEl>
                                        <p:attrNameLst>
                                          <p:attrName>style.visibility</p:attrName>
                                        </p:attrNameLst>
                                      </p:cBhvr>
                                      <p:to>
                                        <p:strVal val="visible"/>
                                      </p:to>
                                    </p:set>
                                    <p:animEffect transition="in" filter="wipe(left)">
                                      <p:cBhvr>
                                        <p:cTn id="14" dur="750"/>
                                        <p:tgtEl>
                                          <p:spTgt spid="37"/>
                                        </p:tgtEl>
                                      </p:cBhvr>
                                    </p:animEffect>
                                  </p:childTnLst>
                                </p:cTn>
                              </p:par>
                            </p:childTnLst>
                          </p:cTn>
                        </p:par>
                        <p:par>
                          <p:cTn id="15" fill="hold">
                            <p:stCondLst>
                              <p:cond delay="1250"/>
                            </p:stCondLst>
                            <p:childTnLst>
                              <p:par>
                                <p:cTn id="16" presetID="2" presetClass="entr" presetSubtype="1"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500" fill="hold"/>
                                        <p:tgtEl>
                                          <p:spTgt spid="11"/>
                                        </p:tgtEl>
                                        <p:attrNameLst>
                                          <p:attrName>ppt_x</p:attrName>
                                        </p:attrNameLst>
                                      </p:cBhvr>
                                      <p:tavLst>
                                        <p:tav tm="0">
                                          <p:val>
                                            <p:strVal val="#ppt_x"/>
                                          </p:val>
                                        </p:tav>
                                        <p:tav tm="100000">
                                          <p:val>
                                            <p:strVal val="#ppt_x"/>
                                          </p:val>
                                        </p:tav>
                                      </p:tavLst>
                                    </p:anim>
                                    <p:anim calcmode="lin" valueType="num">
                                      <p:cBhvr additive="base">
                                        <p:cTn id="19" dur="500" fill="hold"/>
                                        <p:tgtEl>
                                          <p:spTgt spid="11"/>
                                        </p:tgtEl>
                                        <p:attrNameLst>
                                          <p:attrName>ppt_y</p:attrName>
                                        </p:attrNameLst>
                                      </p:cBhvr>
                                      <p:tavLst>
                                        <p:tav tm="0">
                                          <p:val>
                                            <p:strVal val="0-#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fill="hold"/>
                                        <p:tgtEl>
                                          <p:spTgt spid="14"/>
                                        </p:tgtEl>
                                        <p:attrNameLst>
                                          <p:attrName>ppt_x</p:attrName>
                                        </p:attrNameLst>
                                      </p:cBhvr>
                                      <p:tavLst>
                                        <p:tav tm="0">
                                          <p:val>
                                            <p:strVal val="#ppt_x"/>
                                          </p:val>
                                        </p:tav>
                                        <p:tav tm="100000">
                                          <p:val>
                                            <p:strVal val="#ppt_x"/>
                                          </p:val>
                                        </p:tav>
                                      </p:tavLst>
                                    </p:anim>
                                    <p:anim calcmode="lin" valueType="num">
                                      <p:cBhvr additive="base">
                                        <p:cTn id="23" dur="500" fill="hold"/>
                                        <p:tgtEl>
                                          <p:spTgt spid="14"/>
                                        </p:tgtEl>
                                        <p:attrNameLst>
                                          <p:attrName>ppt_y</p:attrName>
                                        </p:attrNameLst>
                                      </p:cBhvr>
                                      <p:tavLst>
                                        <p:tav tm="0">
                                          <p:val>
                                            <p:strVal val="1+#ppt_h/2"/>
                                          </p:val>
                                        </p:tav>
                                        <p:tav tm="100000">
                                          <p:val>
                                            <p:strVal val="#ppt_y"/>
                                          </p:val>
                                        </p:tav>
                                      </p:tavLst>
                                    </p:anim>
                                  </p:childTnLst>
                                </p:cTn>
                              </p:par>
                            </p:childTnLst>
                          </p:cTn>
                        </p:par>
                        <p:par>
                          <p:cTn id="24" fill="hold">
                            <p:stCondLst>
                              <p:cond delay="1750"/>
                            </p:stCondLst>
                            <p:childTnLst>
                              <p:par>
                                <p:cTn id="25" presetID="53" presetClass="entr" presetSubtype="16" fill="hold" nodeType="afterEffect">
                                  <p:stCondLst>
                                    <p:cond delay="0"/>
                                  </p:stCondLst>
                                  <p:childTnLst>
                                    <p:set>
                                      <p:cBhvr>
                                        <p:cTn id="26" dur="1" fill="hold">
                                          <p:stCondLst>
                                            <p:cond delay="0"/>
                                          </p:stCondLst>
                                        </p:cTn>
                                        <p:tgtEl>
                                          <p:spTgt spid="20"/>
                                        </p:tgtEl>
                                        <p:attrNameLst>
                                          <p:attrName>style.visibility</p:attrName>
                                        </p:attrNameLst>
                                      </p:cBhvr>
                                      <p:to>
                                        <p:strVal val="visible"/>
                                      </p:to>
                                    </p:set>
                                    <p:anim calcmode="lin" valueType="num">
                                      <p:cBhvr>
                                        <p:cTn id="27" dur="500" fill="hold"/>
                                        <p:tgtEl>
                                          <p:spTgt spid="20"/>
                                        </p:tgtEl>
                                        <p:attrNameLst>
                                          <p:attrName>ppt_w</p:attrName>
                                        </p:attrNameLst>
                                      </p:cBhvr>
                                      <p:tavLst>
                                        <p:tav tm="0">
                                          <p:val>
                                            <p:fltVal val="0"/>
                                          </p:val>
                                        </p:tav>
                                        <p:tav tm="100000">
                                          <p:val>
                                            <p:strVal val="#ppt_w"/>
                                          </p:val>
                                        </p:tav>
                                      </p:tavLst>
                                    </p:anim>
                                    <p:anim calcmode="lin" valueType="num">
                                      <p:cBhvr>
                                        <p:cTn id="28" dur="500" fill="hold"/>
                                        <p:tgtEl>
                                          <p:spTgt spid="20"/>
                                        </p:tgtEl>
                                        <p:attrNameLst>
                                          <p:attrName>ppt_h</p:attrName>
                                        </p:attrNameLst>
                                      </p:cBhvr>
                                      <p:tavLst>
                                        <p:tav tm="0">
                                          <p:val>
                                            <p:fltVal val="0"/>
                                          </p:val>
                                        </p:tav>
                                        <p:tav tm="100000">
                                          <p:val>
                                            <p:strVal val="#ppt_h"/>
                                          </p:val>
                                        </p:tav>
                                      </p:tavLst>
                                    </p:anim>
                                    <p:animEffect transition="in" filter="fade">
                                      <p:cBhvr>
                                        <p:cTn id="29" dur="500"/>
                                        <p:tgtEl>
                                          <p:spTgt spid="20"/>
                                        </p:tgtEl>
                                      </p:cBhvr>
                                    </p:animEffect>
                                  </p:childTnLst>
                                </p:cTn>
                              </p:par>
                            </p:childTnLst>
                          </p:cTn>
                        </p:par>
                        <p:par>
                          <p:cTn id="30" fill="hold">
                            <p:stCondLst>
                              <p:cond delay="2250"/>
                            </p:stCondLst>
                            <p:childTnLst>
                              <p:par>
                                <p:cTn id="31" presetID="22" presetClass="entr" presetSubtype="2" fill="hold" nodeType="afterEffect">
                                  <p:stCondLst>
                                    <p:cond delay="250"/>
                                  </p:stCondLst>
                                  <p:childTnLst>
                                    <p:set>
                                      <p:cBhvr>
                                        <p:cTn id="32" dur="1" fill="hold">
                                          <p:stCondLst>
                                            <p:cond delay="0"/>
                                          </p:stCondLst>
                                        </p:cTn>
                                        <p:tgtEl>
                                          <p:spTgt spid="43"/>
                                        </p:tgtEl>
                                        <p:attrNameLst>
                                          <p:attrName>style.visibility</p:attrName>
                                        </p:attrNameLst>
                                      </p:cBhvr>
                                      <p:to>
                                        <p:strVal val="visible"/>
                                      </p:to>
                                    </p:set>
                                    <p:animEffect transition="in" filter="wipe(right)">
                                      <p:cBhvr>
                                        <p:cTn id="33" dur="750"/>
                                        <p:tgtEl>
                                          <p:spTgt spid="43"/>
                                        </p:tgtEl>
                                      </p:cBhvr>
                                    </p:animEffect>
                                  </p:childTnLst>
                                </p:cTn>
                              </p:par>
                              <p:par>
                                <p:cTn id="34" presetID="22" presetClass="entr" presetSubtype="8" fill="hold" nodeType="withEffect">
                                  <p:stCondLst>
                                    <p:cond delay="250"/>
                                  </p:stCondLst>
                                  <p:childTnLst>
                                    <p:set>
                                      <p:cBhvr>
                                        <p:cTn id="35" dur="1" fill="hold">
                                          <p:stCondLst>
                                            <p:cond delay="0"/>
                                          </p:stCondLst>
                                        </p:cTn>
                                        <p:tgtEl>
                                          <p:spTgt spid="38"/>
                                        </p:tgtEl>
                                        <p:attrNameLst>
                                          <p:attrName>style.visibility</p:attrName>
                                        </p:attrNameLst>
                                      </p:cBhvr>
                                      <p:to>
                                        <p:strVal val="visible"/>
                                      </p:to>
                                    </p:set>
                                    <p:animEffect transition="in" filter="wipe(left)">
                                      <p:cBhvr>
                                        <p:cTn id="36" dur="750"/>
                                        <p:tgtEl>
                                          <p:spTgt spid="38"/>
                                        </p:tgtEl>
                                      </p:cBhvr>
                                    </p:animEffect>
                                  </p:childTnLst>
                                </p:cTn>
                              </p:par>
                            </p:childTnLst>
                          </p:cTn>
                        </p:par>
                        <p:par>
                          <p:cTn id="37" fill="hold">
                            <p:stCondLst>
                              <p:cond delay="3250"/>
                            </p:stCondLst>
                            <p:childTnLst>
                              <p:par>
                                <p:cTn id="38" presetID="2" presetClass="entr" presetSubtype="1" fill="hold" grpId="0" nodeType="afterEffect">
                                  <p:stCondLst>
                                    <p:cond delay="0"/>
                                  </p:stCondLst>
                                  <p:childTnLst>
                                    <p:set>
                                      <p:cBhvr>
                                        <p:cTn id="39" dur="1" fill="hold">
                                          <p:stCondLst>
                                            <p:cond delay="0"/>
                                          </p:stCondLst>
                                        </p:cTn>
                                        <p:tgtEl>
                                          <p:spTgt spid="42"/>
                                        </p:tgtEl>
                                        <p:attrNameLst>
                                          <p:attrName>style.visibility</p:attrName>
                                        </p:attrNameLst>
                                      </p:cBhvr>
                                      <p:to>
                                        <p:strVal val="visible"/>
                                      </p:to>
                                    </p:set>
                                    <p:anim calcmode="lin" valueType="num">
                                      <p:cBhvr additive="base">
                                        <p:cTn id="40" dur="500" fill="hold"/>
                                        <p:tgtEl>
                                          <p:spTgt spid="42"/>
                                        </p:tgtEl>
                                        <p:attrNameLst>
                                          <p:attrName>ppt_x</p:attrName>
                                        </p:attrNameLst>
                                      </p:cBhvr>
                                      <p:tavLst>
                                        <p:tav tm="0">
                                          <p:val>
                                            <p:strVal val="#ppt_x"/>
                                          </p:val>
                                        </p:tav>
                                        <p:tav tm="100000">
                                          <p:val>
                                            <p:strVal val="#ppt_x"/>
                                          </p:val>
                                        </p:tav>
                                      </p:tavLst>
                                    </p:anim>
                                    <p:anim calcmode="lin" valueType="num">
                                      <p:cBhvr additive="base">
                                        <p:cTn id="41" dur="500" fill="hold"/>
                                        <p:tgtEl>
                                          <p:spTgt spid="42"/>
                                        </p:tgtEl>
                                        <p:attrNameLst>
                                          <p:attrName>ppt_y</p:attrName>
                                        </p:attrNameLst>
                                      </p:cBhvr>
                                      <p:tavLst>
                                        <p:tav tm="0">
                                          <p:val>
                                            <p:strVal val="0-#ppt_h/2"/>
                                          </p:val>
                                        </p:tav>
                                        <p:tav tm="100000">
                                          <p:val>
                                            <p:strVal val="#ppt_y"/>
                                          </p:val>
                                        </p:tav>
                                      </p:tavLst>
                                    </p:anim>
                                  </p:childTnLst>
                                </p:cTn>
                              </p:par>
                              <p:par>
                                <p:cTn id="42" presetID="2" presetClass="entr" presetSubtype="4" fill="hold" grpId="0" nodeType="withEffect">
                                  <p:stCondLst>
                                    <p:cond delay="0"/>
                                  </p:stCondLst>
                                  <p:childTnLst>
                                    <p:set>
                                      <p:cBhvr>
                                        <p:cTn id="43" dur="1" fill="hold">
                                          <p:stCondLst>
                                            <p:cond delay="0"/>
                                          </p:stCondLst>
                                        </p:cTn>
                                        <p:tgtEl>
                                          <p:spTgt spid="41"/>
                                        </p:tgtEl>
                                        <p:attrNameLst>
                                          <p:attrName>style.visibility</p:attrName>
                                        </p:attrNameLst>
                                      </p:cBhvr>
                                      <p:to>
                                        <p:strVal val="visible"/>
                                      </p:to>
                                    </p:set>
                                    <p:anim calcmode="lin" valueType="num">
                                      <p:cBhvr additive="base">
                                        <p:cTn id="44" dur="500" fill="hold"/>
                                        <p:tgtEl>
                                          <p:spTgt spid="41"/>
                                        </p:tgtEl>
                                        <p:attrNameLst>
                                          <p:attrName>ppt_x</p:attrName>
                                        </p:attrNameLst>
                                      </p:cBhvr>
                                      <p:tavLst>
                                        <p:tav tm="0">
                                          <p:val>
                                            <p:strVal val="#ppt_x"/>
                                          </p:val>
                                        </p:tav>
                                        <p:tav tm="100000">
                                          <p:val>
                                            <p:strVal val="#ppt_x"/>
                                          </p:val>
                                        </p:tav>
                                      </p:tavLst>
                                    </p:anim>
                                    <p:anim calcmode="lin" valueType="num">
                                      <p:cBhvr additive="base">
                                        <p:cTn id="45" dur="500" fill="hold"/>
                                        <p:tgtEl>
                                          <p:spTgt spid="41"/>
                                        </p:tgtEl>
                                        <p:attrNameLst>
                                          <p:attrName>ppt_y</p:attrName>
                                        </p:attrNameLst>
                                      </p:cBhvr>
                                      <p:tavLst>
                                        <p:tav tm="0">
                                          <p:val>
                                            <p:strVal val="1+#ppt_h/2"/>
                                          </p:val>
                                        </p:tav>
                                        <p:tav tm="100000">
                                          <p:val>
                                            <p:strVal val="#ppt_y"/>
                                          </p:val>
                                        </p:tav>
                                      </p:tavLst>
                                    </p:anim>
                                  </p:childTnLst>
                                </p:cTn>
                              </p:par>
                            </p:childTnLst>
                          </p:cTn>
                        </p:par>
                        <p:par>
                          <p:cTn id="46" fill="hold">
                            <p:stCondLst>
                              <p:cond delay="3750"/>
                            </p:stCondLst>
                            <p:childTnLst>
                              <p:par>
                                <p:cTn id="47" presetID="53" presetClass="entr" presetSubtype="16" fill="hold" nodeType="afterEffect">
                                  <p:stCondLst>
                                    <p:cond delay="0"/>
                                  </p:stCondLst>
                                  <p:childTnLst>
                                    <p:set>
                                      <p:cBhvr>
                                        <p:cTn id="48" dur="1" fill="hold">
                                          <p:stCondLst>
                                            <p:cond delay="0"/>
                                          </p:stCondLst>
                                        </p:cTn>
                                        <p:tgtEl>
                                          <p:spTgt spid="23"/>
                                        </p:tgtEl>
                                        <p:attrNameLst>
                                          <p:attrName>style.visibility</p:attrName>
                                        </p:attrNameLst>
                                      </p:cBhvr>
                                      <p:to>
                                        <p:strVal val="visible"/>
                                      </p:to>
                                    </p:set>
                                    <p:anim calcmode="lin" valueType="num">
                                      <p:cBhvr>
                                        <p:cTn id="49" dur="500" fill="hold"/>
                                        <p:tgtEl>
                                          <p:spTgt spid="23"/>
                                        </p:tgtEl>
                                        <p:attrNameLst>
                                          <p:attrName>ppt_w</p:attrName>
                                        </p:attrNameLst>
                                      </p:cBhvr>
                                      <p:tavLst>
                                        <p:tav tm="0">
                                          <p:val>
                                            <p:fltVal val="0"/>
                                          </p:val>
                                        </p:tav>
                                        <p:tav tm="100000">
                                          <p:val>
                                            <p:strVal val="#ppt_w"/>
                                          </p:val>
                                        </p:tav>
                                      </p:tavLst>
                                    </p:anim>
                                    <p:anim calcmode="lin" valueType="num">
                                      <p:cBhvr>
                                        <p:cTn id="50" dur="500" fill="hold"/>
                                        <p:tgtEl>
                                          <p:spTgt spid="23"/>
                                        </p:tgtEl>
                                        <p:attrNameLst>
                                          <p:attrName>ppt_h</p:attrName>
                                        </p:attrNameLst>
                                      </p:cBhvr>
                                      <p:tavLst>
                                        <p:tav tm="0">
                                          <p:val>
                                            <p:fltVal val="0"/>
                                          </p:val>
                                        </p:tav>
                                        <p:tav tm="100000">
                                          <p:val>
                                            <p:strVal val="#ppt_h"/>
                                          </p:val>
                                        </p:tav>
                                      </p:tavLst>
                                    </p:anim>
                                    <p:animEffect transition="in" filter="fade">
                                      <p:cBhvr>
                                        <p:cTn id="51" dur="500"/>
                                        <p:tgtEl>
                                          <p:spTgt spid="23"/>
                                        </p:tgtEl>
                                      </p:cBhvr>
                                    </p:animEffect>
                                  </p:childTnLst>
                                </p:cTn>
                              </p:par>
                            </p:childTnLst>
                          </p:cTn>
                        </p:par>
                        <p:par>
                          <p:cTn id="52" fill="hold">
                            <p:stCondLst>
                              <p:cond delay="4250"/>
                            </p:stCondLst>
                            <p:childTnLst>
                              <p:par>
                                <p:cTn id="53" presetID="22" presetClass="entr" presetSubtype="2" fill="hold" nodeType="afterEffect">
                                  <p:stCondLst>
                                    <p:cond delay="250"/>
                                  </p:stCondLst>
                                  <p:childTnLst>
                                    <p:set>
                                      <p:cBhvr>
                                        <p:cTn id="54" dur="1" fill="hold">
                                          <p:stCondLst>
                                            <p:cond delay="0"/>
                                          </p:stCondLst>
                                        </p:cTn>
                                        <p:tgtEl>
                                          <p:spTgt spid="51"/>
                                        </p:tgtEl>
                                        <p:attrNameLst>
                                          <p:attrName>style.visibility</p:attrName>
                                        </p:attrNameLst>
                                      </p:cBhvr>
                                      <p:to>
                                        <p:strVal val="visible"/>
                                      </p:to>
                                    </p:set>
                                    <p:animEffect transition="in" filter="wipe(right)">
                                      <p:cBhvr>
                                        <p:cTn id="55" dur="750"/>
                                        <p:tgtEl>
                                          <p:spTgt spid="51"/>
                                        </p:tgtEl>
                                      </p:cBhvr>
                                    </p:animEffect>
                                  </p:childTnLst>
                                </p:cTn>
                              </p:par>
                              <p:par>
                                <p:cTn id="56" presetID="22" presetClass="entr" presetSubtype="8" fill="hold" nodeType="withEffect">
                                  <p:stCondLst>
                                    <p:cond delay="250"/>
                                  </p:stCondLst>
                                  <p:childTnLst>
                                    <p:set>
                                      <p:cBhvr>
                                        <p:cTn id="57" dur="1" fill="hold">
                                          <p:stCondLst>
                                            <p:cond delay="0"/>
                                          </p:stCondLst>
                                        </p:cTn>
                                        <p:tgtEl>
                                          <p:spTgt spid="46"/>
                                        </p:tgtEl>
                                        <p:attrNameLst>
                                          <p:attrName>style.visibility</p:attrName>
                                        </p:attrNameLst>
                                      </p:cBhvr>
                                      <p:to>
                                        <p:strVal val="visible"/>
                                      </p:to>
                                    </p:set>
                                    <p:animEffect transition="in" filter="wipe(left)">
                                      <p:cBhvr>
                                        <p:cTn id="58" dur="750"/>
                                        <p:tgtEl>
                                          <p:spTgt spid="46"/>
                                        </p:tgtEl>
                                      </p:cBhvr>
                                    </p:animEffect>
                                  </p:childTnLst>
                                </p:cTn>
                              </p:par>
                            </p:childTnLst>
                          </p:cTn>
                        </p:par>
                        <p:par>
                          <p:cTn id="59" fill="hold">
                            <p:stCondLst>
                              <p:cond delay="5250"/>
                            </p:stCondLst>
                            <p:childTnLst>
                              <p:par>
                                <p:cTn id="60" presetID="2" presetClass="entr" presetSubtype="1" fill="hold" grpId="0" nodeType="afterEffect">
                                  <p:stCondLst>
                                    <p:cond delay="0"/>
                                  </p:stCondLst>
                                  <p:childTnLst>
                                    <p:set>
                                      <p:cBhvr>
                                        <p:cTn id="61" dur="1" fill="hold">
                                          <p:stCondLst>
                                            <p:cond delay="0"/>
                                          </p:stCondLst>
                                        </p:cTn>
                                        <p:tgtEl>
                                          <p:spTgt spid="50"/>
                                        </p:tgtEl>
                                        <p:attrNameLst>
                                          <p:attrName>style.visibility</p:attrName>
                                        </p:attrNameLst>
                                      </p:cBhvr>
                                      <p:to>
                                        <p:strVal val="visible"/>
                                      </p:to>
                                    </p:set>
                                    <p:anim calcmode="lin" valueType="num">
                                      <p:cBhvr additive="base">
                                        <p:cTn id="62" dur="500" fill="hold"/>
                                        <p:tgtEl>
                                          <p:spTgt spid="50"/>
                                        </p:tgtEl>
                                        <p:attrNameLst>
                                          <p:attrName>ppt_x</p:attrName>
                                        </p:attrNameLst>
                                      </p:cBhvr>
                                      <p:tavLst>
                                        <p:tav tm="0">
                                          <p:val>
                                            <p:strVal val="#ppt_x"/>
                                          </p:val>
                                        </p:tav>
                                        <p:tav tm="100000">
                                          <p:val>
                                            <p:strVal val="#ppt_x"/>
                                          </p:val>
                                        </p:tav>
                                      </p:tavLst>
                                    </p:anim>
                                    <p:anim calcmode="lin" valueType="num">
                                      <p:cBhvr additive="base">
                                        <p:cTn id="63" dur="500" fill="hold"/>
                                        <p:tgtEl>
                                          <p:spTgt spid="50"/>
                                        </p:tgtEl>
                                        <p:attrNameLst>
                                          <p:attrName>ppt_y</p:attrName>
                                        </p:attrNameLst>
                                      </p:cBhvr>
                                      <p:tavLst>
                                        <p:tav tm="0">
                                          <p:val>
                                            <p:strVal val="0-#ppt_h/2"/>
                                          </p:val>
                                        </p:tav>
                                        <p:tav tm="100000">
                                          <p:val>
                                            <p:strVal val="#ppt_y"/>
                                          </p:val>
                                        </p:tav>
                                      </p:tavLst>
                                    </p:anim>
                                  </p:childTnLst>
                                </p:cTn>
                              </p:par>
                              <p:par>
                                <p:cTn id="64" presetID="2" presetClass="entr" presetSubtype="4" fill="hold" grpId="0" nodeType="withEffect">
                                  <p:stCondLst>
                                    <p:cond delay="0"/>
                                  </p:stCondLst>
                                  <p:childTnLst>
                                    <p:set>
                                      <p:cBhvr>
                                        <p:cTn id="65" dur="1" fill="hold">
                                          <p:stCondLst>
                                            <p:cond delay="0"/>
                                          </p:stCondLst>
                                        </p:cTn>
                                        <p:tgtEl>
                                          <p:spTgt spid="49"/>
                                        </p:tgtEl>
                                        <p:attrNameLst>
                                          <p:attrName>style.visibility</p:attrName>
                                        </p:attrNameLst>
                                      </p:cBhvr>
                                      <p:to>
                                        <p:strVal val="visible"/>
                                      </p:to>
                                    </p:set>
                                    <p:anim calcmode="lin" valueType="num">
                                      <p:cBhvr additive="base">
                                        <p:cTn id="66" dur="500" fill="hold"/>
                                        <p:tgtEl>
                                          <p:spTgt spid="49"/>
                                        </p:tgtEl>
                                        <p:attrNameLst>
                                          <p:attrName>ppt_x</p:attrName>
                                        </p:attrNameLst>
                                      </p:cBhvr>
                                      <p:tavLst>
                                        <p:tav tm="0">
                                          <p:val>
                                            <p:strVal val="#ppt_x"/>
                                          </p:val>
                                        </p:tav>
                                        <p:tav tm="100000">
                                          <p:val>
                                            <p:strVal val="#ppt_x"/>
                                          </p:val>
                                        </p:tav>
                                      </p:tavLst>
                                    </p:anim>
                                    <p:anim calcmode="lin" valueType="num">
                                      <p:cBhvr additive="base">
                                        <p:cTn id="67" dur="500" fill="hold"/>
                                        <p:tgtEl>
                                          <p:spTgt spid="49"/>
                                        </p:tgtEl>
                                        <p:attrNameLst>
                                          <p:attrName>ppt_y</p:attrName>
                                        </p:attrNameLst>
                                      </p:cBhvr>
                                      <p:tavLst>
                                        <p:tav tm="0">
                                          <p:val>
                                            <p:strVal val="1+#ppt_h/2"/>
                                          </p:val>
                                        </p:tav>
                                        <p:tav tm="100000">
                                          <p:val>
                                            <p:strVal val="#ppt_y"/>
                                          </p:val>
                                        </p:tav>
                                      </p:tavLst>
                                    </p:anim>
                                  </p:childTnLst>
                                </p:cTn>
                              </p:par>
                            </p:childTnLst>
                          </p:cTn>
                        </p:par>
                        <p:par>
                          <p:cTn id="68" fill="hold">
                            <p:stCondLst>
                              <p:cond delay="5750"/>
                            </p:stCondLst>
                            <p:childTnLst>
                              <p:par>
                                <p:cTn id="69" presetID="53" presetClass="entr" presetSubtype="16" fill="hold" nodeType="afterEffect">
                                  <p:stCondLst>
                                    <p:cond delay="0"/>
                                  </p:stCondLst>
                                  <p:childTnLst>
                                    <p:set>
                                      <p:cBhvr>
                                        <p:cTn id="70" dur="1" fill="hold">
                                          <p:stCondLst>
                                            <p:cond delay="0"/>
                                          </p:stCondLst>
                                        </p:cTn>
                                        <p:tgtEl>
                                          <p:spTgt spid="26"/>
                                        </p:tgtEl>
                                        <p:attrNameLst>
                                          <p:attrName>style.visibility</p:attrName>
                                        </p:attrNameLst>
                                      </p:cBhvr>
                                      <p:to>
                                        <p:strVal val="visible"/>
                                      </p:to>
                                    </p:set>
                                    <p:anim calcmode="lin" valueType="num">
                                      <p:cBhvr>
                                        <p:cTn id="71" dur="500" fill="hold"/>
                                        <p:tgtEl>
                                          <p:spTgt spid="26"/>
                                        </p:tgtEl>
                                        <p:attrNameLst>
                                          <p:attrName>ppt_w</p:attrName>
                                        </p:attrNameLst>
                                      </p:cBhvr>
                                      <p:tavLst>
                                        <p:tav tm="0">
                                          <p:val>
                                            <p:fltVal val="0"/>
                                          </p:val>
                                        </p:tav>
                                        <p:tav tm="100000">
                                          <p:val>
                                            <p:strVal val="#ppt_w"/>
                                          </p:val>
                                        </p:tav>
                                      </p:tavLst>
                                    </p:anim>
                                    <p:anim calcmode="lin" valueType="num">
                                      <p:cBhvr>
                                        <p:cTn id="72" dur="500" fill="hold"/>
                                        <p:tgtEl>
                                          <p:spTgt spid="26"/>
                                        </p:tgtEl>
                                        <p:attrNameLst>
                                          <p:attrName>ppt_h</p:attrName>
                                        </p:attrNameLst>
                                      </p:cBhvr>
                                      <p:tavLst>
                                        <p:tav tm="0">
                                          <p:val>
                                            <p:fltVal val="0"/>
                                          </p:val>
                                        </p:tav>
                                        <p:tav tm="100000">
                                          <p:val>
                                            <p:strVal val="#ppt_h"/>
                                          </p:val>
                                        </p:tav>
                                      </p:tavLst>
                                    </p:anim>
                                    <p:animEffect transition="in" filter="fade">
                                      <p:cBhvr>
                                        <p:cTn id="73"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animBg="1"/>
      <p:bldP spid="11" grpId="0" animBg="1"/>
      <p:bldP spid="41" grpId="0" animBg="1"/>
      <p:bldP spid="42" grpId="0" animBg="1"/>
      <p:bldP spid="49" grpId="0" animBg="1"/>
      <p:bldP spid="5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1586</TotalTime>
  <Words>1297</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308</cp:revision>
  <dcterms:created xsi:type="dcterms:W3CDTF">2016-09-28T22:08:47Z</dcterms:created>
  <dcterms:modified xsi:type="dcterms:W3CDTF">2018-11-03T18:30:09Z</dcterms:modified>
</cp:coreProperties>
</file>