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0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Freeform 5"/>
          <p:cNvSpPr>
            <a:spLocks noEditPoints="1"/>
          </p:cNvSpPr>
          <p:nvPr/>
        </p:nvSpPr>
        <p:spPr bwMode="auto">
          <a:xfrm>
            <a:off x="6467866" y="4929555"/>
            <a:ext cx="1042591" cy="1628748"/>
          </a:xfrm>
          <a:custGeom>
            <a:avLst/>
            <a:gdLst/>
            <a:ahLst/>
            <a:cxnLst>
              <a:cxn ang="0">
                <a:pos x="259" y="554"/>
              </a:cxn>
              <a:cxn ang="0">
                <a:pos x="263" y="578"/>
              </a:cxn>
              <a:cxn ang="0">
                <a:pos x="274" y="536"/>
              </a:cxn>
              <a:cxn ang="0">
                <a:pos x="210" y="596"/>
              </a:cxn>
              <a:cxn ang="0">
                <a:pos x="215" y="568"/>
              </a:cxn>
              <a:cxn ang="0">
                <a:pos x="177" y="570"/>
              </a:cxn>
              <a:cxn ang="0">
                <a:pos x="116" y="410"/>
              </a:cxn>
              <a:cxn ang="0">
                <a:pos x="139" y="379"/>
              </a:cxn>
              <a:cxn ang="0">
                <a:pos x="175" y="335"/>
              </a:cxn>
              <a:cxn ang="0">
                <a:pos x="177" y="342"/>
              </a:cxn>
              <a:cxn ang="0">
                <a:pos x="194" y="313"/>
              </a:cxn>
              <a:cxn ang="0">
                <a:pos x="172" y="325"/>
              </a:cxn>
              <a:cxn ang="0">
                <a:pos x="154" y="327"/>
              </a:cxn>
              <a:cxn ang="0">
                <a:pos x="158" y="302"/>
              </a:cxn>
              <a:cxn ang="0">
                <a:pos x="196" y="294"/>
              </a:cxn>
              <a:cxn ang="0">
                <a:pos x="130" y="184"/>
              </a:cxn>
              <a:cxn ang="0">
                <a:pos x="138" y="165"/>
              </a:cxn>
              <a:cxn ang="0">
                <a:pos x="174" y="147"/>
              </a:cxn>
              <a:cxn ang="0">
                <a:pos x="204" y="122"/>
              </a:cxn>
              <a:cxn ang="0">
                <a:pos x="262" y="119"/>
              </a:cxn>
              <a:cxn ang="0">
                <a:pos x="350" y="160"/>
              </a:cxn>
              <a:cxn ang="0">
                <a:pos x="366" y="197"/>
              </a:cxn>
              <a:cxn ang="0">
                <a:pos x="381" y="239"/>
              </a:cxn>
              <a:cxn ang="0">
                <a:pos x="346" y="287"/>
              </a:cxn>
              <a:cxn ang="0">
                <a:pos x="322" y="359"/>
              </a:cxn>
              <a:cxn ang="0">
                <a:pos x="303" y="444"/>
              </a:cxn>
              <a:cxn ang="0">
                <a:pos x="276" y="459"/>
              </a:cxn>
              <a:cxn ang="0">
                <a:pos x="239" y="472"/>
              </a:cxn>
              <a:cxn ang="0">
                <a:pos x="225" y="424"/>
              </a:cxn>
              <a:cxn ang="0">
                <a:pos x="233" y="397"/>
              </a:cxn>
              <a:cxn ang="0">
                <a:pos x="223" y="461"/>
              </a:cxn>
              <a:cxn ang="0">
                <a:pos x="184" y="462"/>
              </a:cxn>
              <a:cxn ang="0">
                <a:pos x="188" y="434"/>
              </a:cxn>
              <a:cxn ang="0">
                <a:pos x="177" y="364"/>
              </a:cxn>
              <a:cxn ang="0">
                <a:pos x="201" y="331"/>
              </a:cxn>
              <a:cxn ang="0">
                <a:pos x="224" y="279"/>
              </a:cxn>
              <a:cxn ang="0">
                <a:pos x="221" y="262"/>
              </a:cxn>
              <a:cxn ang="0">
                <a:pos x="194" y="213"/>
              </a:cxn>
              <a:cxn ang="0">
                <a:pos x="171" y="248"/>
              </a:cxn>
              <a:cxn ang="0">
                <a:pos x="169" y="276"/>
              </a:cxn>
              <a:cxn ang="0">
                <a:pos x="129" y="289"/>
              </a:cxn>
              <a:cxn ang="0">
                <a:pos x="119" y="218"/>
              </a:cxn>
              <a:cxn ang="0">
                <a:pos x="137" y="249"/>
              </a:cxn>
              <a:cxn ang="0">
                <a:pos x="133" y="222"/>
              </a:cxn>
              <a:cxn ang="0">
                <a:pos x="102" y="186"/>
              </a:cxn>
              <a:cxn ang="0">
                <a:pos x="91" y="175"/>
              </a:cxn>
              <a:cxn ang="0">
                <a:pos x="85" y="206"/>
              </a:cxn>
              <a:cxn ang="0">
                <a:pos x="55" y="196"/>
              </a:cxn>
              <a:cxn ang="0">
                <a:pos x="41" y="242"/>
              </a:cxn>
              <a:cxn ang="0">
                <a:pos x="59" y="236"/>
              </a:cxn>
              <a:cxn ang="0">
                <a:pos x="43" y="235"/>
              </a:cxn>
              <a:cxn ang="0">
                <a:pos x="30" y="258"/>
              </a:cxn>
              <a:cxn ang="0">
                <a:pos x="29" y="278"/>
              </a:cxn>
              <a:cxn ang="0">
                <a:pos x="14" y="287"/>
              </a:cxn>
              <a:cxn ang="0">
                <a:pos x="3" y="276"/>
              </a:cxn>
              <a:cxn ang="0">
                <a:pos x="118" y="122"/>
              </a:cxn>
              <a:cxn ang="0">
                <a:pos x="128" y="126"/>
              </a:cxn>
              <a:cxn ang="0">
                <a:pos x="76" y="16"/>
              </a:cxn>
              <a:cxn ang="0">
                <a:pos x="76" y="47"/>
              </a:cxn>
              <a:cxn ang="0">
                <a:pos x="69" y="54"/>
              </a:cxn>
              <a:cxn ang="0">
                <a:pos x="70" y="81"/>
              </a:cxn>
              <a:cxn ang="0">
                <a:pos x="87" y="48"/>
              </a:cxn>
              <a:cxn ang="0">
                <a:pos x="93" y="11"/>
              </a:cxn>
            </a:cxnLst>
            <a:rect l="0" t="0" r="r" b="b"/>
            <a:pathLst>
              <a:path w="381" h="596">
                <a:moveTo>
                  <a:pt x="273" y="518"/>
                </a:moveTo>
                <a:cubicBezTo>
                  <a:pt x="272" y="519"/>
                  <a:pt x="272" y="520"/>
                  <a:pt x="270" y="521"/>
                </a:cubicBezTo>
                <a:cubicBezTo>
                  <a:pt x="269" y="521"/>
                  <a:pt x="268" y="521"/>
                  <a:pt x="268" y="522"/>
                </a:cubicBezTo>
                <a:cubicBezTo>
                  <a:pt x="268" y="523"/>
                  <a:pt x="269" y="524"/>
                  <a:pt x="269" y="525"/>
                </a:cubicBezTo>
                <a:cubicBezTo>
                  <a:pt x="269" y="526"/>
                  <a:pt x="268" y="526"/>
                  <a:pt x="268" y="527"/>
                </a:cubicBezTo>
                <a:cubicBezTo>
                  <a:pt x="268" y="528"/>
                  <a:pt x="267" y="528"/>
                  <a:pt x="267" y="529"/>
                </a:cubicBezTo>
                <a:cubicBezTo>
                  <a:pt x="266" y="530"/>
                  <a:pt x="266" y="531"/>
                  <a:pt x="266" y="532"/>
                </a:cubicBezTo>
                <a:cubicBezTo>
                  <a:pt x="265" y="533"/>
                  <a:pt x="264" y="533"/>
                  <a:pt x="264" y="534"/>
                </a:cubicBezTo>
                <a:cubicBezTo>
                  <a:pt x="263" y="536"/>
                  <a:pt x="262" y="537"/>
                  <a:pt x="262" y="539"/>
                </a:cubicBezTo>
                <a:cubicBezTo>
                  <a:pt x="261" y="540"/>
                  <a:pt x="261" y="540"/>
                  <a:pt x="261" y="541"/>
                </a:cubicBezTo>
                <a:cubicBezTo>
                  <a:pt x="261" y="546"/>
                  <a:pt x="261" y="546"/>
                  <a:pt x="261" y="546"/>
                </a:cubicBezTo>
                <a:cubicBezTo>
                  <a:pt x="261" y="547"/>
                  <a:pt x="261" y="547"/>
                  <a:pt x="261" y="548"/>
                </a:cubicBezTo>
                <a:cubicBezTo>
                  <a:pt x="261" y="549"/>
                  <a:pt x="261" y="550"/>
                  <a:pt x="260" y="551"/>
                </a:cubicBezTo>
                <a:cubicBezTo>
                  <a:pt x="260" y="552"/>
                  <a:pt x="260" y="553"/>
                  <a:pt x="259" y="554"/>
                </a:cubicBezTo>
                <a:cubicBezTo>
                  <a:pt x="259" y="555"/>
                  <a:pt x="259" y="556"/>
                  <a:pt x="258" y="557"/>
                </a:cubicBezTo>
                <a:cubicBezTo>
                  <a:pt x="257" y="558"/>
                  <a:pt x="256" y="559"/>
                  <a:pt x="255" y="560"/>
                </a:cubicBezTo>
                <a:cubicBezTo>
                  <a:pt x="254" y="562"/>
                  <a:pt x="254" y="562"/>
                  <a:pt x="253" y="564"/>
                </a:cubicBezTo>
                <a:cubicBezTo>
                  <a:pt x="252" y="564"/>
                  <a:pt x="252" y="564"/>
                  <a:pt x="251" y="565"/>
                </a:cubicBezTo>
                <a:cubicBezTo>
                  <a:pt x="251" y="565"/>
                  <a:pt x="251" y="566"/>
                  <a:pt x="251" y="566"/>
                </a:cubicBezTo>
                <a:cubicBezTo>
                  <a:pt x="252" y="572"/>
                  <a:pt x="252" y="572"/>
                  <a:pt x="252" y="572"/>
                </a:cubicBezTo>
                <a:cubicBezTo>
                  <a:pt x="252" y="574"/>
                  <a:pt x="252" y="574"/>
                  <a:pt x="252" y="575"/>
                </a:cubicBezTo>
                <a:cubicBezTo>
                  <a:pt x="252" y="576"/>
                  <a:pt x="251" y="577"/>
                  <a:pt x="251" y="578"/>
                </a:cubicBezTo>
                <a:cubicBezTo>
                  <a:pt x="251" y="578"/>
                  <a:pt x="251" y="578"/>
                  <a:pt x="251" y="578"/>
                </a:cubicBezTo>
                <a:cubicBezTo>
                  <a:pt x="252" y="579"/>
                  <a:pt x="252" y="579"/>
                  <a:pt x="252" y="579"/>
                </a:cubicBezTo>
                <a:cubicBezTo>
                  <a:pt x="253" y="580"/>
                  <a:pt x="253" y="581"/>
                  <a:pt x="253" y="581"/>
                </a:cubicBezTo>
                <a:cubicBezTo>
                  <a:pt x="254" y="580"/>
                  <a:pt x="254" y="579"/>
                  <a:pt x="256" y="578"/>
                </a:cubicBezTo>
                <a:cubicBezTo>
                  <a:pt x="258" y="578"/>
                  <a:pt x="259" y="578"/>
                  <a:pt x="261" y="578"/>
                </a:cubicBezTo>
                <a:cubicBezTo>
                  <a:pt x="263" y="578"/>
                  <a:pt x="263" y="578"/>
                  <a:pt x="263" y="578"/>
                </a:cubicBezTo>
                <a:cubicBezTo>
                  <a:pt x="263" y="577"/>
                  <a:pt x="263" y="577"/>
                  <a:pt x="263" y="576"/>
                </a:cubicBezTo>
                <a:cubicBezTo>
                  <a:pt x="263" y="575"/>
                  <a:pt x="263" y="574"/>
                  <a:pt x="264" y="573"/>
                </a:cubicBezTo>
                <a:cubicBezTo>
                  <a:pt x="264" y="571"/>
                  <a:pt x="264" y="571"/>
                  <a:pt x="264" y="570"/>
                </a:cubicBezTo>
                <a:cubicBezTo>
                  <a:pt x="264" y="569"/>
                  <a:pt x="264" y="569"/>
                  <a:pt x="263" y="568"/>
                </a:cubicBezTo>
                <a:cubicBezTo>
                  <a:pt x="263" y="568"/>
                  <a:pt x="263" y="567"/>
                  <a:pt x="263" y="567"/>
                </a:cubicBezTo>
                <a:cubicBezTo>
                  <a:pt x="263" y="565"/>
                  <a:pt x="264" y="565"/>
                  <a:pt x="264" y="563"/>
                </a:cubicBezTo>
                <a:cubicBezTo>
                  <a:pt x="265" y="562"/>
                  <a:pt x="265" y="561"/>
                  <a:pt x="266" y="560"/>
                </a:cubicBezTo>
                <a:cubicBezTo>
                  <a:pt x="266" y="558"/>
                  <a:pt x="266" y="555"/>
                  <a:pt x="268" y="555"/>
                </a:cubicBezTo>
                <a:cubicBezTo>
                  <a:pt x="269" y="554"/>
                  <a:pt x="270" y="554"/>
                  <a:pt x="270" y="553"/>
                </a:cubicBezTo>
                <a:cubicBezTo>
                  <a:pt x="271" y="552"/>
                  <a:pt x="270" y="551"/>
                  <a:pt x="271" y="550"/>
                </a:cubicBezTo>
                <a:cubicBezTo>
                  <a:pt x="271" y="550"/>
                  <a:pt x="272" y="549"/>
                  <a:pt x="273" y="549"/>
                </a:cubicBezTo>
                <a:cubicBezTo>
                  <a:pt x="273" y="547"/>
                  <a:pt x="274" y="547"/>
                  <a:pt x="274" y="545"/>
                </a:cubicBezTo>
                <a:cubicBezTo>
                  <a:pt x="274" y="544"/>
                  <a:pt x="273" y="543"/>
                  <a:pt x="273" y="541"/>
                </a:cubicBezTo>
                <a:cubicBezTo>
                  <a:pt x="273" y="539"/>
                  <a:pt x="274" y="538"/>
                  <a:pt x="274" y="536"/>
                </a:cubicBezTo>
                <a:cubicBezTo>
                  <a:pt x="275" y="535"/>
                  <a:pt x="275" y="534"/>
                  <a:pt x="275" y="532"/>
                </a:cubicBezTo>
                <a:cubicBezTo>
                  <a:pt x="275" y="528"/>
                  <a:pt x="275" y="528"/>
                  <a:pt x="275" y="528"/>
                </a:cubicBezTo>
                <a:cubicBezTo>
                  <a:pt x="275" y="527"/>
                  <a:pt x="275" y="527"/>
                  <a:pt x="275" y="526"/>
                </a:cubicBezTo>
                <a:cubicBezTo>
                  <a:pt x="276" y="525"/>
                  <a:pt x="276" y="524"/>
                  <a:pt x="276" y="523"/>
                </a:cubicBezTo>
                <a:cubicBezTo>
                  <a:pt x="276" y="522"/>
                  <a:pt x="276" y="522"/>
                  <a:pt x="275" y="521"/>
                </a:cubicBezTo>
                <a:cubicBezTo>
                  <a:pt x="275" y="520"/>
                  <a:pt x="274" y="519"/>
                  <a:pt x="273" y="518"/>
                </a:cubicBezTo>
                <a:close/>
                <a:moveTo>
                  <a:pt x="197" y="577"/>
                </a:moveTo>
                <a:cubicBezTo>
                  <a:pt x="197" y="577"/>
                  <a:pt x="197" y="577"/>
                  <a:pt x="198" y="578"/>
                </a:cubicBezTo>
                <a:cubicBezTo>
                  <a:pt x="198" y="578"/>
                  <a:pt x="198" y="579"/>
                  <a:pt x="199" y="580"/>
                </a:cubicBezTo>
                <a:cubicBezTo>
                  <a:pt x="199" y="582"/>
                  <a:pt x="199" y="583"/>
                  <a:pt x="200" y="584"/>
                </a:cubicBezTo>
                <a:cubicBezTo>
                  <a:pt x="200" y="587"/>
                  <a:pt x="201" y="589"/>
                  <a:pt x="202" y="591"/>
                </a:cubicBezTo>
                <a:cubicBezTo>
                  <a:pt x="203" y="593"/>
                  <a:pt x="203" y="594"/>
                  <a:pt x="204" y="595"/>
                </a:cubicBezTo>
                <a:cubicBezTo>
                  <a:pt x="205" y="595"/>
                  <a:pt x="206" y="595"/>
                  <a:pt x="208" y="595"/>
                </a:cubicBezTo>
                <a:cubicBezTo>
                  <a:pt x="208" y="595"/>
                  <a:pt x="209" y="596"/>
                  <a:pt x="210" y="596"/>
                </a:cubicBezTo>
                <a:cubicBezTo>
                  <a:pt x="212" y="596"/>
                  <a:pt x="213" y="596"/>
                  <a:pt x="215" y="596"/>
                </a:cubicBezTo>
                <a:cubicBezTo>
                  <a:pt x="216" y="596"/>
                  <a:pt x="217" y="596"/>
                  <a:pt x="218" y="595"/>
                </a:cubicBezTo>
                <a:cubicBezTo>
                  <a:pt x="219" y="595"/>
                  <a:pt x="220" y="595"/>
                  <a:pt x="220" y="594"/>
                </a:cubicBezTo>
                <a:cubicBezTo>
                  <a:pt x="221" y="594"/>
                  <a:pt x="222" y="594"/>
                  <a:pt x="223" y="593"/>
                </a:cubicBezTo>
                <a:cubicBezTo>
                  <a:pt x="224" y="591"/>
                  <a:pt x="225" y="591"/>
                  <a:pt x="225" y="589"/>
                </a:cubicBezTo>
                <a:cubicBezTo>
                  <a:pt x="226" y="588"/>
                  <a:pt x="227" y="587"/>
                  <a:pt x="228" y="585"/>
                </a:cubicBezTo>
                <a:cubicBezTo>
                  <a:pt x="229" y="583"/>
                  <a:pt x="229" y="582"/>
                  <a:pt x="229" y="580"/>
                </a:cubicBezTo>
                <a:cubicBezTo>
                  <a:pt x="229" y="580"/>
                  <a:pt x="229" y="579"/>
                  <a:pt x="229" y="578"/>
                </a:cubicBezTo>
                <a:cubicBezTo>
                  <a:pt x="229" y="575"/>
                  <a:pt x="229" y="575"/>
                  <a:pt x="229" y="575"/>
                </a:cubicBezTo>
                <a:cubicBezTo>
                  <a:pt x="228" y="576"/>
                  <a:pt x="227" y="575"/>
                  <a:pt x="226" y="575"/>
                </a:cubicBezTo>
                <a:cubicBezTo>
                  <a:pt x="225" y="575"/>
                  <a:pt x="225" y="574"/>
                  <a:pt x="224" y="574"/>
                </a:cubicBezTo>
                <a:cubicBezTo>
                  <a:pt x="223" y="573"/>
                  <a:pt x="223" y="573"/>
                  <a:pt x="222" y="573"/>
                </a:cubicBezTo>
                <a:cubicBezTo>
                  <a:pt x="220" y="572"/>
                  <a:pt x="219" y="571"/>
                  <a:pt x="218" y="569"/>
                </a:cubicBezTo>
                <a:cubicBezTo>
                  <a:pt x="217" y="569"/>
                  <a:pt x="216" y="568"/>
                  <a:pt x="215" y="568"/>
                </a:cubicBezTo>
                <a:cubicBezTo>
                  <a:pt x="214" y="567"/>
                  <a:pt x="213" y="567"/>
                  <a:pt x="212" y="567"/>
                </a:cubicBezTo>
                <a:cubicBezTo>
                  <a:pt x="211" y="567"/>
                  <a:pt x="210" y="567"/>
                  <a:pt x="209" y="567"/>
                </a:cubicBezTo>
                <a:cubicBezTo>
                  <a:pt x="207" y="567"/>
                  <a:pt x="207" y="568"/>
                  <a:pt x="206" y="570"/>
                </a:cubicBezTo>
                <a:cubicBezTo>
                  <a:pt x="206" y="570"/>
                  <a:pt x="205" y="570"/>
                  <a:pt x="205" y="570"/>
                </a:cubicBezTo>
                <a:cubicBezTo>
                  <a:pt x="204" y="571"/>
                  <a:pt x="204" y="572"/>
                  <a:pt x="204" y="573"/>
                </a:cubicBezTo>
                <a:cubicBezTo>
                  <a:pt x="203" y="574"/>
                  <a:pt x="202" y="574"/>
                  <a:pt x="201" y="574"/>
                </a:cubicBezTo>
                <a:cubicBezTo>
                  <a:pt x="200" y="574"/>
                  <a:pt x="200" y="575"/>
                  <a:pt x="199" y="575"/>
                </a:cubicBezTo>
                <a:cubicBezTo>
                  <a:pt x="198" y="575"/>
                  <a:pt x="197" y="575"/>
                  <a:pt x="197" y="577"/>
                </a:cubicBezTo>
                <a:close/>
                <a:moveTo>
                  <a:pt x="172" y="562"/>
                </a:moveTo>
                <a:cubicBezTo>
                  <a:pt x="172" y="563"/>
                  <a:pt x="171" y="563"/>
                  <a:pt x="171" y="564"/>
                </a:cubicBezTo>
                <a:cubicBezTo>
                  <a:pt x="171" y="565"/>
                  <a:pt x="172" y="565"/>
                  <a:pt x="173" y="565"/>
                </a:cubicBezTo>
                <a:cubicBezTo>
                  <a:pt x="174" y="566"/>
                  <a:pt x="174" y="567"/>
                  <a:pt x="175" y="568"/>
                </a:cubicBezTo>
                <a:cubicBezTo>
                  <a:pt x="175" y="568"/>
                  <a:pt x="175" y="568"/>
                  <a:pt x="175" y="568"/>
                </a:cubicBezTo>
                <a:cubicBezTo>
                  <a:pt x="176" y="569"/>
                  <a:pt x="177" y="569"/>
                  <a:pt x="177" y="570"/>
                </a:cubicBezTo>
                <a:cubicBezTo>
                  <a:pt x="178" y="570"/>
                  <a:pt x="178" y="571"/>
                  <a:pt x="179" y="571"/>
                </a:cubicBezTo>
                <a:cubicBezTo>
                  <a:pt x="179" y="571"/>
                  <a:pt x="179" y="571"/>
                  <a:pt x="179" y="571"/>
                </a:cubicBezTo>
                <a:cubicBezTo>
                  <a:pt x="180" y="570"/>
                  <a:pt x="180" y="569"/>
                  <a:pt x="181" y="569"/>
                </a:cubicBezTo>
                <a:cubicBezTo>
                  <a:pt x="182" y="569"/>
                  <a:pt x="182" y="569"/>
                  <a:pt x="183" y="568"/>
                </a:cubicBezTo>
                <a:cubicBezTo>
                  <a:pt x="183" y="567"/>
                  <a:pt x="182" y="567"/>
                  <a:pt x="181" y="566"/>
                </a:cubicBezTo>
                <a:cubicBezTo>
                  <a:pt x="180" y="566"/>
                  <a:pt x="180" y="564"/>
                  <a:pt x="178" y="564"/>
                </a:cubicBezTo>
                <a:cubicBezTo>
                  <a:pt x="177" y="564"/>
                  <a:pt x="177" y="564"/>
                  <a:pt x="176" y="564"/>
                </a:cubicBezTo>
                <a:cubicBezTo>
                  <a:pt x="174" y="564"/>
                  <a:pt x="173" y="563"/>
                  <a:pt x="172" y="562"/>
                </a:cubicBezTo>
                <a:close/>
                <a:moveTo>
                  <a:pt x="130" y="395"/>
                </a:moveTo>
                <a:cubicBezTo>
                  <a:pt x="129" y="398"/>
                  <a:pt x="126" y="398"/>
                  <a:pt x="124" y="399"/>
                </a:cubicBezTo>
                <a:cubicBezTo>
                  <a:pt x="123" y="400"/>
                  <a:pt x="122" y="400"/>
                  <a:pt x="121" y="401"/>
                </a:cubicBezTo>
                <a:cubicBezTo>
                  <a:pt x="120" y="402"/>
                  <a:pt x="120" y="403"/>
                  <a:pt x="119" y="405"/>
                </a:cubicBezTo>
                <a:cubicBezTo>
                  <a:pt x="118" y="406"/>
                  <a:pt x="119" y="408"/>
                  <a:pt x="118" y="409"/>
                </a:cubicBezTo>
                <a:cubicBezTo>
                  <a:pt x="117" y="409"/>
                  <a:pt x="116" y="410"/>
                  <a:pt x="116" y="410"/>
                </a:cubicBezTo>
                <a:cubicBezTo>
                  <a:pt x="117" y="411"/>
                  <a:pt x="117" y="411"/>
                  <a:pt x="118" y="412"/>
                </a:cubicBezTo>
                <a:cubicBezTo>
                  <a:pt x="118" y="413"/>
                  <a:pt x="119" y="413"/>
                  <a:pt x="120" y="413"/>
                </a:cubicBezTo>
                <a:cubicBezTo>
                  <a:pt x="121" y="413"/>
                  <a:pt x="121" y="413"/>
                  <a:pt x="122" y="412"/>
                </a:cubicBezTo>
                <a:cubicBezTo>
                  <a:pt x="123" y="411"/>
                  <a:pt x="123" y="410"/>
                  <a:pt x="124" y="409"/>
                </a:cubicBezTo>
                <a:cubicBezTo>
                  <a:pt x="124" y="408"/>
                  <a:pt x="124" y="408"/>
                  <a:pt x="125" y="406"/>
                </a:cubicBezTo>
                <a:cubicBezTo>
                  <a:pt x="125" y="406"/>
                  <a:pt x="125" y="405"/>
                  <a:pt x="125" y="404"/>
                </a:cubicBezTo>
                <a:cubicBezTo>
                  <a:pt x="125" y="403"/>
                  <a:pt x="125" y="403"/>
                  <a:pt x="126" y="402"/>
                </a:cubicBezTo>
                <a:cubicBezTo>
                  <a:pt x="126" y="402"/>
                  <a:pt x="127" y="402"/>
                  <a:pt x="127" y="402"/>
                </a:cubicBezTo>
                <a:cubicBezTo>
                  <a:pt x="128" y="402"/>
                  <a:pt x="128" y="401"/>
                  <a:pt x="128" y="400"/>
                </a:cubicBezTo>
                <a:cubicBezTo>
                  <a:pt x="128" y="400"/>
                  <a:pt x="128" y="400"/>
                  <a:pt x="128" y="399"/>
                </a:cubicBezTo>
                <a:cubicBezTo>
                  <a:pt x="129" y="398"/>
                  <a:pt x="129" y="398"/>
                  <a:pt x="130" y="397"/>
                </a:cubicBezTo>
                <a:cubicBezTo>
                  <a:pt x="130" y="397"/>
                  <a:pt x="130" y="396"/>
                  <a:pt x="130" y="396"/>
                </a:cubicBezTo>
                <a:cubicBezTo>
                  <a:pt x="130" y="395"/>
                  <a:pt x="130" y="395"/>
                  <a:pt x="130" y="395"/>
                </a:cubicBezTo>
                <a:close/>
                <a:moveTo>
                  <a:pt x="139" y="379"/>
                </a:moveTo>
                <a:cubicBezTo>
                  <a:pt x="139" y="380"/>
                  <a:pt x="139" y="381"/>
                  <a:pt x="138" y="382"/>
                </a:cubicBezTo>
                <a:cubicBezTo>
                  <a:pt x="138" y="382"/>
                  <a:pt x="137" y="382"/>
                  <a:pt x="137" y="383"/>
                </a:cubicBezTo>
                <a:cubicBezTo>
                  <a:pt x="137" y="384"/>
                  <a:pt x="138" y="384"/>
                  <a:pt x="138" y="385"/>
                </a:cubicBezTo>
                <a:cubicBezTo>
                  <a:pt x="139" y="386"/>
                  <a:pt x="139" y="387"/>
                  <a:pt x="139" y="389"/>
                </a:cubicBezTo>
                <a:cubicBezTo>
                  <a:pt x="140" y="389"/>
                  <a:pt x="140" y="389"/>
                  <a:pt x="140" y="389"/>
                </a:cubicBezTo>
                <a:cubicBezTo>
                  <a:pt x="141" y="389"/>
                  <a:pt x="141" y="389"/>
                  <a:pt x="141" y="389"/>
                </a:cubicBezTo>
                <a:cubicBezTo>
                  <a:pt x="143" y="388"/>
                  <a:pt x="144" y="388"/>
                  <a:pt x="146" y="387"/>
                </a:cubicBezTo>
                <a:cubicBezTo>
                  <a:pt x="146" y="387"/>
                  <a:pt x="146" y="387"/>
                  <a:pt x="146" y="387"/>
                </a:cubicBezTo>
                <a:cubicBezTo>
                  <a:pt x="145" y="386"/>
                  <a:pt x="143" y="385"/>
                  <a:pt x="142" y="384"/>
                </a:cubicBezTo>
                <a:cubicBezTo>
                  <a:pt x="141" y="383"/>
                  <a:pt x="141" y="382"/>
                  <a:pt x="140" y="380"/>
                </a:cubicBezTo>
                <a:cubicBezTo>
                  <a:pt x="140" y="380"/>
                  <a:pt x="139" y="379"/>
                  <a:pt x="139" y="379"/>
                </a:cubicBezTo>
                <a:close/>
                <a:moveTo>
                  <a:pt x="175" y="338"/>
                </a:moveTo>
                <a:cubicBezTo>
                  <a:pt x="175" y="337"/>
                  <a:pt x="175" y="336"/>
                  <a:pt x="175" y="335"/>
                </a:cubicBezTo>
                <a:cubicBezTo>
                  <a:pt x="175" y="335"/>
                  <a:pt x="175" y="335"/>
                  <a:pt x="175" y="335"/>
                </a:cubicBezTo>
                <a:cubicBezTo>
                  <a:pt x="174" y="335"/>
                  <a:pt x="174" y="335"/>
                  <a:pt x="174" y="336"/>
                </a:cubicBezTo>
                <a:cubicBezTo>
                  <a:pt x="173" y="336"/>
                  <a:pt x="173" y="336"/>
                  <a:pt x="172" y="336"/>
                </a:cubicBezTo>
                <a:cubicBezTo>
                  <a:pt x="170" y="336"/>
                  <a:pt x="170" y="335"/>
                  <a:pt x="168" y="335"/>
                </a:cubicBezTo>
                <a:cubicBezTo>
                  <a:pt x="167" y="335"/>
                  <a:pt x="167" y="335"/>
                  <a:pt x="167" y="335"/>
                </a:cubicBezTo>
                <a:cubicBezTo>
                  <a:pt x="167" y="336"/>
                  <a:pt x="167" y="337"/>
                  <a:pt x="167" y="338"/>
                </a:cubicBezTo>
                <a:cubicBezTo>
                  <a:pt x="167" y="339"/>
                  <a:pt x="166" y="339"/>
                  <a:pt x="166" y="340"/>
                </a:cubicBezTo>
                <a:cubicBezTo>
                  <a:pt x="166" y="343"/>
                  <a:pt x="168" y="344"/>
                  <a:pt x="168" y="346"/>
                </a:cubicBezTo>
                <a:cubicBezTo>
                  <a:pt x="168" y="347"/>
                  <a:pt x="169" y="348"/>
                  <a:pt x="169" y="348"/>
                </a:cubicBezTo>
                <a:cubicBezTo>
                  <a:pt x="170" y="349"/>
                  <a:pt x="170" y="350"/>
                  <a:pt x="171" y="350"/>
                </a:cubicBezTo>
                <a:cubicBezTo>
                  <a:pt x="171" y="350"/>
                  <a:pt x="171" y="350"/>
                  <a:pt x="171" y="351"/>
                </a:cubicBezTo>
                <a:cubicBezTo>
                  <a:pt x="172" y="349"/>
                  <a:pt x="172" y="348"/>
                  <a:pt x="173" y="347"/>
                </a:cubicBezTo>
                <a:cubicBezTo>
                  <a:pt x="173" y="346"/>
                  <a:pt x="174" y="346"/>
                  <a:pt x="175" y="345"/>
                </a:cubicBezTo>
                <a:cubicBezTo>
                  <a:pt x="176" y="344"/>
                  <a:pt x="176" y="344"/>
                  <a:pt x="177" y="342"/>
                </a:cubicBezTo>
                <a:cubicBezTo>
                  <a:pt x="177" y="342"/>
                  <a:pt x="177" y="342"/>
                  <a:pt x="177" y="342"/>
                </a:cubicBezTo>
                <a:cubicBezTo>
                  <a:pt x="177" y="342"/>
                  <a:pt x="176" y="342"/>
                  <a:pt x="176" y="341"/>
                </a:cubicBezTo>
                <a:cubicBezTo>
                  <a:pt x="175" y="340"/>
                  <a:pt x="175" y="339"/>
                  <a:pt x="175" y="338"/>
                </a:cubicBezTo>
                <a:close/>
                <a:moveTo>
                  <a:pt x="200" y="297"/>
                </a:moveTo>
                <a:cubicBezTo>
                  <a:pt x="201" y="296"/>
                  <a:pt x="202" y="295"/>
                  <a:pt x="203" y="295"/>
                </a:cubicBezTo>
                <a:cubicBezTo>
                  <a:pt x="204" y="295"/>
                  <a:pt x="204" y="295"/>
                  <a:pt x="205" y="295"/>
                </a:cubicBezTo>
                <a:cubicBezTo>
                  <a:pt x="205" y="295"/>
                  <a:pt x="205" y="296"/>
                  <a:pt x="205" y="296"/>
                </a:cubicBezTo>
                <a:cubicBezTo>
                  <a:pt x="205" y="296"/>
                  <a:pt x="205" y="297"/>
                  <a:pt x="205" y="297"/>
                </a:cubicBezTo>
                <a:cubicBezTo>
                  <a:pt x="205" y="299"/>
                  <a:pt x="205" y="300"/>
                  <a:pt x="204" y="301"/>
                </a:cubicBezTo>
                <a:cubicBezTo>
                  <a:pt x="204" y="302"/>
                  <a:pt x="203" y="302"/>
                  <a:pt x="202" y="303"/>
                </a:cubicBezTo>
                <a:cubicBezTo>
                  <a:pt x="201" y="304"/>
                  <a:pt x="201" y="305"/>
                  <a:pt x="201" y="305"/>
                </a:cubicBezTo>
                <a:cubicBezTo>
                  <a:pt x="200" y="307"/>
                  <a:pt x="200" y="308"/>
                  <a:pt x="199" y="309"/>
                </a:cubicBezTo>
                <a:cubicBezTo>
                  <a:pt x="199" y="310"/>
                  <a:pt x="198" y="311"/>
                  <a:pt x="197" y="311"/>
                </a:cubicBezTo>
                <a:cubicBezTo>
                  <a:pt x="196" y="312"/>
                  <a:pt x="196" y="313"/>
                  <a:pt x="195" y="313"/>
                </a:cubicBezTo>
                <a:cubicBezTo>
                  <a:pt x="194" y="313"/>
                  <a:pt x="194" y="313"/>
                  <a:pt x="194" y="313"/>
                </a:cubicBezTo>
                <a:cubicBezTo>
                  <a:pt x="194" y="312"/>
                  <a:pt x="194" y="311"/>
                  <a:pt x="194" y="310"/>
                </a:cubicBezTo>
                <a:cubicBezTo>
                  <a:pt x="193" y="310"/>
                  <a:pt x="192" y="311"/>
                  <a:pt x="191" y="311"/>
                </a:cubicBezTo>
                <a:cubicBezTo>
                  <a:pt x="190" y="311"/>
                  <a:pt x="190" y="311"/>
                  <a:pt x="189" y="310"/>
                </a:cubicBezTo>
                <a:cubicBezTo>
                  <a:pt x="188" y="310"/>
                  <a:pt x="187" y="309"/>
                  <a:pt x="186" y="309"/>
                </a:cubicBezTo>
                <a:cubicBezTo>
                  <a:pt x="185" y="309"/>
                  <a:pt x="184" y="310"/>
                  <a:pt x="183" y="310"/>
                </a:cubicBezTo>
                <a:cubicBezTo>
                  <a:pt x="182" y="310"/>
                  <a:pt x="182" y="309"/>
                  <a:pt x="182" y="308"/>
                </a:cubicBezTo>
                <a:cubicBezTo>
                  <a:pt x="181" y="308"/>
                  <a:pt x="181" y="307"/>
                  <a:pt x="181" y="307"/>
                </a:cubicBezTo>
                <a:cubicBezTo>
                  <a:pt x="178" y="309"/>
                  <a:pt x="178" y="312"/>
                  <a:pt x="178" y="315"/>
                </a:cubicBezTo>
                <a:cubicBezTo>
                  <a:pt x="178" y="316"/>
                  <a:pt x="178" y="317"/>
                  <a:pt x="177" y="318"/>
                </a:cubicBezTo>
                <a:cubicBezTo>
                  <a:pt x="177" y="320"/>
                  <a:pt x="176" y="321"/>
                  <a:pt x="175" y="322"/>
                </a:cubicBezTo>
                <a:cubicBezTo>
                  <a:pt x="175" y="323"/>
                  <a:pt x="174" y="323"/>
                  <a:pt x="174" y="323"/>
                </a:cubicBezTo>
                <a:cubicBezTo>
                  <a:pt x="173" y="323"/>
                  <a:pt x="172" y="323"/>
                  <a:pt x="172" y="323"/>
                </a:cubicBezTo>
                <a:cubicBezTo>
                  <a:pt x="172" y="323"/>
                  <a:pt x="172" y="323"/>
                  <a:pt x="172" y="323"/>
                </a:cubicBezTo>
                <a:cubicBezTo>
                  <a:pt x="172" y="324"/>
                  <a:pt x="172" y="324"/>
                  <a:pt x="172" y="325"/>
                </a:cubicBezTo>
                <a:cubicBezTo>
                  <a:pt x="172" y="326"/>
                  <a:pt x="171" y="326"/>
                  <a:pt x="171" y="326"/>
                </a:cubicBezTo>
                <a:cubicBezTo>
                  <a:pt x="170" y="326"/>
                  <a:pt x="169" y="326"/>
                  <a:pt x="168" y="327"/>
                </a:cubicBezTo>
                <a:cubicBezTo>
                  <a:pt x="167" y="327"/>
                  <a:pt x="167" y="328"/>
                  <a:pt x="166" y="329"/>
                </a:cubicBezTo>
                <a:cubicBezTo>
                  <a:pt x="165" y="330"/>
                  <a:pt x="165" y="330"/>
                  <a:pt x="164" y="331"/>
                </a:cubicBezTo>
                <a:cubicBezTo>
                  <a:pt x="163" y="332"/>
                  <a:pt x="162" y="333"/>
                  <a:pt x="161" y="335"/>
                </a:cubicBezTo>
                <a:cubicBezTo>
                  <a:pt x="161" y="335"/>
                  <a:pt x="161" y="336"/>
                  <a:pt x="160" y="336"/>
                </a:cubicBezTo>
                <a:cubicBezTo>
                  <a:pt x="159" y="337"/>
                  <a:pt x="158" y="337"/>
                  <a:pt x="157" y="337"/>
                </a:cubicBezTo>
                <a:cubicBezTo>
                  <a:pt x="156" y="337"/>
                  <a:pt x="156" y="337"/>
                  <a:pt x="155" y="337"/>
                </a:cubicBezTo>
                <a:cubicBezTo>
                  <a:pt x="155" y="335"/>
                  <a:pt x="155" y="335"/>
                  <a:pt x="155" y="335"/>
                </a:cubicBezTo>
                <a:cubicBezTo>
                  <a:pt x="155" y="335"/>
                  <a:pt x="155" y="335"/>
                  <a:pt x="155" y="334"/>
                </a:cubicBezTo>
                <a:cubicBezTo>
                  <a:pt x="155" y="334"/>
                  <a:pt x="156" y="333"/>
                  <a:pt x="156" y="332"/>
                </a:cubicBezTo>
                <a:cubicBezTo>
                  <a:pt x="156" y="331"/>
                  <a:pt x="155" y="330"/>
                  <a:pt x="154" y="330"/>
                </a:cubicBezTo>
                <a:cubicBezTo>
                  <a:pt x="153" y="330"/>
                  <a:pt x="153" y="330"/>
                  <a:pt x="152" y="330"/>
                </a:cubicBezTo>
                <a:cubicBezTo>
                  <a:pt x="152" y="329"/>
                  <a:pt x="153" y="329"/>
                  <a:pt x="154" y="327"/>
                </a:cubicBezTo>
                <a:cubicBezTo>
                  <a:pt x="154" y="327"/>
                  <a:pt x="154" y="326"/>
                  <a:pt x="155" y="326"/>
                </a:cubicBezTo>
                <a:cubicBezTo>
                  <a:pt x="155" y="325"/>
                  <a:pt x="155" y="325"/>
                  <a:pt x="155" y="325"/>
                </a:cubicBezTo>
                <a:cubicBezTo>
                  <a:pt x="155" y="325"/>
                  <a:pt x="155" y="325"/>
                  <a:pt x="156" y="325"/>
                </a:cubicBezTo>
                <a:cubicBezTo>
                  <a:pt x="156" y="325"/>
                  <a:pt x="156" y="325"/>
                  <a:pt x="157" y="325"/>
                </a:cubicBezTo>
                <a:cubicBezTo>
                  <a:pt x="158" y="325"/>
                  <a:pt x="158" y="325"/>
                  <a:pt x="159" y="325"/>
                </a:cubicBezTo>
                <a:cubicBezTo>
                  <a:pt x="158" y="324"/>
                  <a:pt x="159" y="323"/>
                  <a:pt x="158" y="323"/>
                </a:cubicBezTo>
                <a:cubicBezTo>
                  <a:pt x="157" y="323"/>
                  <a:pt x="157" y="323"/>
                  <a:pt x="156" y="322"/>
                </a:cubicBezTo>
                <a:cubicBezTo>
                  <a:pt x="155" y="322"/>
                  <a:pt x="155" y="321"/>
                  <a:pt x="154" y="321"/>
                </a:cubicBezTo>
                <a:cubicBezTo>
                  <a:pt x="153" y="321"/>
                  <a:pt x="152" y="321"/>
                  <a:pt x="152" y="320"/>
                </a:cubicBezTo>
                <a:cubicBezTo>
                  <a:pt x="152" y="319"/>
                  <a:pt x="152" y="318"/>
                  <a:pt x="152" y="317"/>
                </a:cubicBezTo>
                <a:cubicBezTo>
                  <a:pt x="152" y="316"/>
                  <a:pt x="152" y="316"/>
                  <a:pt x="152" y="315"/>
                </a:cubicBezTo>
                <a:cubicBezTo>
                  <a:pt x="152" y="314"/>
                  <a:pt x="152" y="313"/>
                  <a:pt x="153" y="313"/>
                </a:cubicBezTo>
                <a:cubicBezTo>
                  <a:pt x="153" y="310"/>
                  <a:pt x="154" y="309"/>
                  <a:pt x="155" y="306"/>
                </a:cubicBezTo>
                <a:cubicBezTo>
                  <a:pt x="156" y="304"/>
                  <a:pt x="157" y="304"/>
                  <a:pt x="158" y="302"/>
                </a:cubicBezTo>
                <a:cubicBezTo>
                  <a:pt x="158" y="301"/>
                  <a:pt x="158" y="300"/>
                  <a:pt x="159" y="299"/>
                </a:cubicBezTo>
                <a:cubicBezTo>
                  <a:pt x="159" y="298"/>
                  <a:pt x="160" y="298"/>
                  <a:pt x="160" y="296"/>
                </a:cubicBezTo>
                <a:cubicBezTo>
                  <a:pt x="160" y="296"/>
                  <a:pt x="160" y="295"/>
                  <a:pt x="160" y="295"/>
                </a:cubicBezTo>
                <a:cubicBezTo>
                  <a:pt x="162" y="295"/>
                  <a:pt x="163" y="294"/>
                  <a:pt x="165" y="294"/>
                </a:cubicBezTo>
                <a:cubicBezTo>
                  <a:pt x="166" y="293"/>
                  <a:pt x="167" y="293"/>
                  <a:pt x="168" y="293"/>
                </a:cubicBezTo>
                <a:cubicBezTo>
                  <a:pt x="170" y="293"/>
                  <a:pt x="172" y="293"/>
                  <a:pt x="174" y="292"/>
                </a:cubicBezTo>
                <a:cubicBezTo>
                  <a:pt x="175" y="292"/>
                  <a:pt x="175" y="291"/>
                  <a:pt x="176" y="291"/>
                </a:cubicBezTo>
                <a:cubicBezTo>
                  <a:pt x="177" y="291"/>
                  <a:pt x="177" y="293"/>
                  <a:pt x="177" y="294"/>
                </a:cubicBezTo>
                <a:cubicBezTo>
                  <a:pt x="177" y="295"/>
                  <a:pt x="177" y="296"/>
                  <a:pt x="177" y="298"/>
                </a:cubicBezTo>
                <a:cubicBezTo>
                  <a:pt x="177" y="300"/>
                  <a:pt x="177" y="301"/>
                  <a:pt x="177" y="303"/>
                </a:cubicBezTo>
                <a:cubicBezTo>
                  <a:pt x="181" y="302"/>
                  <a:pt x="182" y="300"/>
                  <a:pt x="186" y="298"/>
                </a:cubicBezTo>
                <a:cubicBezTo>
                  <a:pt x="188" y="297"/>
                  <a:pt x="189" y="297"/>
                  <a:pt x="191" y="296"/>
                </a:cubicBezTo>
                <a:cubicBezTo>
                  <a:pt x="192" y="296"/>
                  <a:pt x="192" y="295"/>
                  <a:pt x="193" y="295"/>
                </a:cubicBezTo>
                <a:cubicBezTo>
                  <a:pt x="194" y="294"/>
                  <a:pt x="195" y="294"/>
                  <a:pt x="196" y="294"/>
                </a:cubicBezTo>
                <a:cubicBezTo>
                  <a:pt x="196" y="294"/>
                  <a:pt x="196" y="295"/>
                  <a:pt x="197" y="295"/>
                </a:cubicBezTo>
                <a:cubicBezTo>
                  <a:pt x="197" y="295"/>
                  <a:pt x="198" y="294"/>
                  <a:pt x="198" y="294"/>
                </a:cubicBezTo>
                <a:cubicBezTo>
                  <a:pt x="199" y="295"/>
                  <a:pt x="199" y="296"/>
                  <a:pt x="200" y="297"/>
                </a:cubicBezTo>
                <a:close/>
                <a:moveTo>
                  <a:pt x="115" y="215"/>
                </a:moveTo>
                <a:cubicBezTo>
                  <a:pt x="114" y="213"/>
                  <a:pt x="114" y="213"/>
                  <a:pt x="114" y="211"/>
                </a:cubicBezTo>
                <a:cubicBezTo>
                  <a:pt x="113" y="208"/>
                  <a:pt x="111" y="206"/>
                  <a:pt x="108" y="204"/>
                </a:cubicBezTo>
                <a:cubicBezTo>
                  <a:pt x="107" y="202"/>
                  <a:pt x="105" y="202"/>
                  <a:pt x="105" y="200"/>
                </a:cubicBezTo>
                <a:cubicBezTo>
                  <a:pt x="105" y="197"/>
                  <a:pt x="107" y="196"/>
                  <a:pt x="107" y="193"/>
                </a:cubicBezTo>
                <a:cubicBezTo>
                  <a:pt x="107" y="186"/>
                  <a:pt x="107" y="186"/>
                  <a:pt x="107" y="186"/>
                </a:cubicBezTo>
                <a:cubicBezTo>
                  <a:pt x="107" y="185"/>
                  <a:pt x="106" y="184"/>
                  <a:pt x="106" y="183"/>
                </a:cubicBezTo>
                <a:cubicBezTo>
                  <a:pt x="106" y="183"/>
                  <a:pt x="106" y="183"/>
                  <a:pt x="107" y="182"/>
                </a:cubicBezTo>
                <a:cubicBezTo>
                  <a:pt x="115" y="182"/>
                  <a:pt x="119" y="182"/>
                  <a:pt x="127" y="182"/>
                </a:cubicBezTo>
                <a:cubicBezTo>
                  <a:pt x="128" y="182"/>
                  <a:pt x="128" y="181"/>
                  <a:pt x="128" y="181"/>
                </a:cubicBezTo>
                <a:cubicBezTo>
                  <a:pt x="129" y="183"/>
                  <a:pt x="130" y="183"/>
                  <a:pt x="130" y="184"/>
                </a:cubicBezTo>
                <a:cubicBezTo>
                  <a:pt x="131" y="185"/>
                  <a:pt x="131" y="186"/>
                  <a:pt x="131" y="186"/>
                </a:cubicBezTo>
                <a:cubicBezTo>
                  <a:pt x="132" y="188"/>
                  <a:pt x="133" y="188"/>
                  <a:pt x="134" y="189"/>
                </a:cubicBezTo>
                <a:cubicBezTo>
                  <a:pt x="135" y="190"/>
                  <a:pt x="135" y="191"/>
                  <a:pt x="136" y="192"/>
                </a:cubicBezTo>
                <a:cubicBezTo>
                  <a:pt x="136" y="191"/>
                  <a:pt x="136" y="191"/>
                  <a:pt x="136" y="191"/>
                </a:cubicBezTo>
                <a:cubicBezTo>
                  <a:pt x="136" y="188"/>
                  <a:pt x="136" y="188"/>
                  <a:pt x="136" y="188"/>
                </a:cubicBezTo>
                <a:cubicBezTo>
                  <a:pt x="136" y="187"/>
                  <a:pt x="136" y="186"/>
                  <a:pt x="137" y="184"/>
                </a:cubicBezTo>
                <a:cubicBezTo>
                  <a:pt x="138" y="183"/>
                  <a:pt x="139" y="182"/>
                  <a:pt x="139" y="181"/>
                </a:cubicBezTo>
                <a:cubicBezTo>
                  <a:pt x="139" y="180"/>
                  <a:pt x="139" y="179"/>
                  <a:pt x="138" y="179"/>
                </a:cubicBezTo>
                <a:cubicBezTo>
                  <a:pt x="138" y="178"/>
                  <a:pt x="137" y="178"/>
                  <a:pt x="137" y="178"/>
                </a:cubicBezTo>
                <a:cubicBezTo>
                  <a:pt x="137" y="177"/>
                  <a:pt x="137" y="177"/>
                  <a:pt x="137" y="177"/>
                </a:cubicBezTo>
                <a:cubicBezTo>
                  <a:pt x="137" y="177"/>
                  <a:pt x="137" y="177"/>
                  <a:pt x="137" y="177"/>
                </a:cubicBezTo>
                <a:cubicBezTo>
                  <a:pt x="137" y="172"/>
                  <a:pt x="135" y="170"/>
                  <a:pt x="132" y="166"/>
                </a:cubicBezTo>
                <a:cubicBezTo>
                  <a:pt x="132" y="166"/>
                  <a:pt x="132" y="165"/>
                  <a:pt x="133" y="165"/>
                </a:cubicBezTo>
                <a:cubicBezTo>
                  <a:pt x="135" y="165"/>
                  <a:pt x="136" y="166"/>
                  <a:pt x="138" y="165"/>
                </a:cubicBezTo>
                <a:cubicBezTo>
                  <a:pt x="139" y="165"/>
                  <a:pt x="139" y="164"/>
                  <a:pt x="139" y="164"/>
                </a:cubicBezTo>
                <a:cubicBezTo>
                  <a:pt x="141" y="161"/>
                  <a:pt x="141" y="159"/>
                  <a:pt x="142" y="156"/>
                </a:cubicBezTo>
                <a:cubicBezTo>
                  <a:pt x="145" y="158"/>
                  <a:pt x="146" y="159"/>
                  <a:pt x="148" y="161"/>
                </a:cubicBezTo>
                <a:cubicBezTo>
                  <a:pt x="149" y="161"/>
                  <a:pt x="150" y="161"/>
                  <a:pt x="151" y="162"/>
                </a:cubicBezTo>
                <a:cubicBezTo>
                  <a:pt x="152" y="163"/>
                  <a:pt x="151" y="164"/>
                  <a:pt x="151" y="166"/>
                </a:cubicBezTo>
                <a:cubicBezTo>
                  <a:pt x="151" y="167"/>
                  <a:pt x="152" y="167"/>
                  <a:pt x="153" y="168"/>
                </a:cubicBezTo>
                <a:cubicBezTo>
                  <a:pt x="153" y="169"/>
                  <a:pt x="154" y="170"/>
                  <a:pt x="155" y="170"/>
                </a:cubicBezTo>
                <a:cubicBezTo>
                  <a:pt x="156" y="170"/>
                  <a:pt x="156" y="169"/>
                  <a:pt x="157" y="168"/>
                </a:cubicBezTo>
                <a:cubicBezTo>
                  <a:pt x="160" y="167"/>
                  <a:pt x="161" y="166"/>
                  <a:pt x="163" y="164"/>
                </a:cubicBezTo>
                <a:cubicBezTo>
                  <a:pt x="165" y="163"/>
                  <a:pt x="166" y="162"/>
                  <a:pt x="168" y="161"/>
                </a:cubicBezTo>
                <a:cubicBezTo>
                  <a:pt x="170" y="160"/>
                  <a:pt x="173" y="160"/>
                  <a:pt x="173" y="158"/>
                </a:cubicBezTo>
                <a:cubicBezTo>
                  <a:pt x="173" y="155"/>
                  <a:pt x="170" y="155"/>
                  <a:pt x="167" y="153"/>
                </a:cubicBezTo>
                <a:cubicBezTo>
                  <a:pt x="168" y="151"/>
                  <a:pt x="170" y="150"/>
                  <a:pt x="171" y="149"/>
                </a:cubicBezTo>
                <a:cubicBezTo>
                  <a:pt x="172" y="148"/>
                  <a:pt x="173" y="148"/>
                  <a:pt x="174" y="147"/>
                </a:cubicBezTo>
                <a:cubicBezTo>
                  <a:pt x="175" y="147"/>
                  <a:pt x="176" y="147"/>
                  <a:pt x="178" y="146"/>
                </a:cubicBezTo>
                <a:cubicBezTo>
                  <a:pt x="178" y="145"/>
                  <a:pt x="179" y="144"/>
                  <a:pt x="179" y="144"/>
                </a:cubicBezTo>
                <a:cubicBezTo>
                  <a:pt x="180" y="144"/>
                  <a:pt x="180" y="144"/>
                  <a:pt x="181" y="144"/>
                </a:cubicBezTo>
                <a:cubicBezTo>
                  <a:pt x="182" y="146"/>
                  <a:pt x="181" y="148"/>
                  <a:pt x="182" y="150"/>
                </a:cubicBezTo>
                <a:cubicBezTo>
                  <a:pt x="182" y="152"/>
                  <a:pt x="183" y="153"/>
                  <a:pt x="184" y="154"/>
                </a:cubicBezTo>
                <a:cubicBezTo>
                  <a:pt x="184" y="154"/>
                  <a:pt x="185" y="154"/>
                  <a:pt x="186" y="154"/>
                </a:cubicBezTo>
                <a:cubicBezTo>
                  <a:pt x="190" y="154"/>
                  <a:pt x="194" y="153"/>
                  <a:pt x="197" y="150"/>
                </a:cubicBezTo>
                <a:cubicBezTo>
                  <a:pt x="199" y="147"/>
                  <a:pt x="202" y="146"/>
                  <a:pt x="202" y="143"/>
                </a:cubicBezTo>
                <a:cubicBezTo>
                  <a:pt x="202" y="142"/>
                  <a:pt x="202" y="141"/>
                  <a:pt x="202" y="140"/>
                </a:cubicBezTo>
                <a:cubicBezTo>
                  <a:pt x="202" y="138"/>
                  <a:pt x="203" y="137"/>
                  <a:pt x="204" y="136"/>
                </a:cubicBezTo>
                <a:cubicBezTo>
                  <a:pt x="205" y="134"/>
                  <a:pt x="205" y="133"/>
                  <a:pt x="205" y="132"/>
                </a:cubicBezTo>
                <a:cubicBezTo>
                  <a:pt x="206" y="131"/>
                  <a:pt x="207" y="131"/>
                  <a:pt x="207" y="130"/>
                </a:cubicBezTo>
                <a:cubicBezTo>
                  <a:pt x="207" y="127"/>
                  <a:pt x="206" y="126"/>
                  <a:pt x="205" y="123"/>
                </a:cubicBezTo>
                <a:cubicBezTo>
                  <a:pt x="205" y="123"/>
                  <a:pt x="204" y="123"/>
                  <a:pt x="204" y="122"/>
                </a:cubicBezTo>
                <a:cubicBezTo>
                  <a:pt x="204" y="118"/>
                  <a:pt x="208" y="117"/>
                  <a:pt x="211" y="115"/>
                </a:cubicBezTo>
                <a:cubicBezTo>
                  <a:pt x="214" y="113"/>
                  <a:pt x="216" y="112"/>
                  <a:pt x="219" y="112"/>
                </a:cubicBezTo>
                <a:cubicBezTo>
                  <a:pt x="223" y="111"/>
                  <a:pt x="225" y="111"/>
                  <a:pt x="228" y="110"/>
                </a:cubicBezTo>
                <a:cubicBezTo>
                  <a:pt x="230" y="108"/>
                  <a:pt x="229" y="106"/>
                  <a:pt x="230" y="105"/>
                </a:cubicBezTo>
                <a:cubicBezTo>
                  <a:pt x="231" y="104"/>
                  <a:pt x="233" y="104"/>
                  <a:pt x="234" y="104"/>
                </a:cubicBezTo>
                <a:cubicBezTo>
                  <a:pt x="237" y="104"/>
                  <a:pt x="238" y="104"/>
                  <a:pt x="240" y="105"/>
                </a:cubicBezTo>
                <a:cubicBezTo>
                  <a:pt x="241" y="105"/>
                  <a:pt x="241" y="106"/>
                  <a:pt x="242" y="106"/>
                </a:cubicBezTo>
                <a:cubicBezTo>
                  <a:pt x="245" y="106"/>
                  <a:pt x="245" y="103"/>
                  <a:pt x="247" y="103"/>
                </a:cubicBezTo>
                <a:cubicBezTo>
                  <a:pt x="249" y="103"/>
                  <a:pt x="249" y="104"/>
                  <a:pt x="250" y="105"/>
                </a:cubicBezTo>
                <a:cubicBezTo>
                  <a:pt x="251" y="108"/>
                  <a:pt x="251" y="111"/>
                  <a:pt x="254" y="111"/>
                </a:cubicBezTo>
                <a:cubicBezTo>
                  <a:pt x="256" y="111"/>
                  <a:pt x="257" y="110"/>
                  <a:pt x="258" y="108"/>
                </a:cubicBezTo>
                <a:cubicBezTo>
                  <a:pt x="261" y="108"/>
                  <a:pt x="262" y="108"/>
                  <a:pt x="265" y="108"/>
                </a:cubicBezTo>
                <a:cubicBezTo>
                  <a:pt x="265" y="109"/>
                  <a:pt x="265" y="110"/>
                  <a:pt x="265" y="111"/>
                </a:cubicBezTo>
                <a:cubicBezTo>
                  <a:pt x="265" y="114"/>
                  <a:pt x="262" y="116"/>
                  <a:pt x="262" y="119"/>
                </a:cubicBezTo>
                <a:cubicBezTo>
                  <a:pt x="262" y="122"/>
                  <a:pt x="264" y="123"/>
                  <a:pt x="265" y="125"/>
                </a:cubicBezTo>
                <a:cubicBezTo>
                  <a:pt x="268" y="128"/>
                  <a:pt x="269" y="131"/>
                  <a:pt x="271" y="135"/>
                </a:cubicBezTo>
                <a:cubicBezTo>
                  <a:pt x="272" y="138"/>
                  <a:pt x="274" y="139"/>
                  <a:pt x="276" y="142"/>
                </a:cubicBezTo>
                <a:cubicBezTo>
                  <a:pt x="279" y="144"/>
                  <a:pt x="280" y="146"/>
                  <a:pt x="283" y="147"/>
                </a:cubicBezTo>
                <a:cubicBezTo>
                  <a:pt x="286" y="149"/>
                  <a:pt x="289" y="150"/>
                  <a:pt x="293" y="151"/>
                </a:cubicBezTo>
                <a:cubicBezTo>
                  <a:pt x="297" y="151"/>
                  <a:pt x="300" y="152"/>
                  <a:pt x="305" y="152"/>
                </a:cubicBezTo>
                <a:cubicBezTo>
                  <a:pt x="307" y="153"/>
                  <a:pt x="308" y="153"/>
                  <a:pt x="309" y="153"/>
                </a:cubicBezTo>
                <a:cubicBezTo>
                  <a:pt x="313" y="153"/>
                  <a:pt x="315" y="152"/>
                  <a:pt x="317" y="149"/>
                </a:cubicBezTo>
                <a:cubicBezTo>
                  <a:pt x="318" y="149"/>
                  <a:pt x="319" y="148"/>
                  <a:pt x="320" y="148"/>
                </a:cubicBezTo>
                <a:cubicBezTo>
                  <a:pt x="322" y="145"/>
                  <a:pt x="323" y="143"/>
                  <a:pt x="325" y="140"/>
                </a:cubicBezTo>
                <a:cubicBezTo>
                  <a:pt x="329" y="140"/>
                  <a:pt x="332" y="140"/>
                  <a:pt x="336" y="140"/>
                </a:cubicBezTo>
                <a:cubicBezTo>
                  <a:pt x="340" y="140"/>
                  <a:pt x="343" y="142"/>
                  <a:pt x="345" y="145"/>
                </a:cubicBezTo>
                <a:cubicBezTo>
                  <a:pt x="346" y="146"/>
                  <a:pt x="346" y="147"/>
                  <a:pt x="346" y="149"/>
                </a:cubicBezTo>
                <a:cubicBezTo>
                  <a:pt x="348" y="153"/>
                  <a:pt x="350" y="155"/>
                  <a:pt x="350" y="160"/>
                </a:cubicBezTo>
                <a:cubicBezTo>
                  <a:pt x="350" y="163"/>
                  <a:pt x="349" y="164"/>
                  <a:pt x="348" y="167"/>
                </a:cubicBezTo>
                <a:cubicBezTo>
                  <a:pt x="346" y="170"/>
                  <a:pt x="345" y="172"/>
                  <a:pt x="343" y="174"/>
                </a:cubicBezTo>
                <a:cubicBezTo>
                  <a:pt x="342" y="176"/>
                  <a:pt x="340" y="177"/>
                  <a:pt x="339" y="179"/>
                </a:cubicBezTo>
                <a:cubicBezTo>
                  <a:pt x="338" y="182"/>
                  <a:pt x="336" y="185"/>
                  <a:pt x="332" y="185"/>
                </a:cubicBezTo>
                <a:cubicBezTo>
                  <a:pt x="330" y="185"/>
                  <a:pt x="329" y="183"/>
                  <a:pt x="327" y="183"/>
                </a:cubicBezTo>
                <a:cubicBezTo>
                  <a:pt x="326" y="183"/>
                  <a:pt x="325" y="183"/>
                  <a:pt x="324" y="183"/>
                </a:cubicBezTo>
                <a:cubicBezTo>
                  <a:pt x="324" y="186"/>
                  <a:pt x="324" y="186"/>
                  <a:pt x="324" y="186"/>
                </a:cubicBezTo>
                <a:cubicBezTo>
                  <a:pt x="324" y="187"/>
                  <a:pt x="325" y="187"/>
                  <a:pt x="325" y="188"/>
                </a:cubicBezTo>
                <a:cubicBezTo>
                  <a:pt x="326" y="191"/>
                  <a:pt x="326" y="193"/>
                  <a:pt x="328" y="194"/>
                </a:cubicBezTo>
                <a:cubicBezTo>
                  <a:pt x="330" y="196"/>
                  <a:pt x="332" y="197"/>
                  <a:pt x="335" y="197"/>
                </a:cubicBezTo>
                <a:cubicBezTo>
                  <a:pt x="340" y="197"/>
                  <a:pt x="342" y="195"/>
                  <a:pt x="347" y="195"/>
                </a:cubicBezTo>
                <a:cubicBezTo>
                  <a:pt x="348" y="195"/>
                  <a:pt x="348" y="197"/>
                  <a:pt x="350" y="197"/>
                </a:cubicBezTo>
                <a:cubicBezTo>
                  <a:pt x="353" y="198"/>
                  <a:pt x="354" y="199"/>
                  <a:pt x="357" y="199"/>
                </a:cubicBezTo>
                <a:cubicBezTo>
                  <a:pt x="361" y="199"/>
                  <a:pt x="363" y="197"/>
                  <a:pt x="366" y="197"/>
                </a:cubicBezTo>
                <a:cubicBezTo>
                  <a:pt x="365" y="199"/>
                  <a:pt x="364" y="200"/>
                  <a:pt x="363" y="202"/>
                </a:cubicBezTo>
                <a:cubicBezTo>
                  <a:pt x="360" y="205"/>
                  <a:pt x="359" y="208"/>
                  <a:pt x="357" y="212"/>
                </a:cubicBezTo>
                <a:cubicBezTo>
                  <a:pt x="360" y="213"/>
                  <a:pt x="363" y="214"/>
                  <a:pt x="366" y="213"/>
                </a:cubicBezTo>
                <a:cubicBezTo>
                  <a:pt x="366" y="215"/>
                  <a:pt x="366" y="215"/>
                  <a:pt x="366" y="215"/>
                </a:cubicBezTo>
                <a:cubicBezTo>
                  <a:pt x="366" y="216"/>
                  <a:pt x="365" y="217"/>
                  <a:pt x="365" y="218"/>
                </a:cubicBezTo>
                <a:cubicBezTo>
                  <a:pt x="365" y="220"/>
                  <a:pt x="366" y="220"/>
                  <a:pt x="368" y="221"/>
                </a:cubicBezTo>
                <a:cubicBezTo>
                  <a:pt x="370" y="222"/>
                  <a:pt x="372" y="221"/>
                  <a:pt x="375" y="221"/>
                </a:cubicBezTo>
                <a:cubicBezTo>
                  <a:pt x="375" y="223"/>
                  <a:pt x="375" y="223"/>
                  <a:pt x="375" y="223"/>
                </a:cubicBezTo>
                <a:cubicBezTo>
                  <a:pt x="374" y="224"/>
                  <a:pt x="373" y="224"/>
                  <a:pt x="372" y="225"/>
                </a:cubicBezTo>
                <a:cubicBezTo>
                  <a:pt x="370" y="226"/>
                  <a:pt x="369" y="227"/>
                  <a:pt x="369" y="229"/>
                </a:cubicBezTo>
                <a:cubicBezTo>
                  <a:pt x="369" y="230"/>
                  <a:pt x="369" y="231"/>
                  <a:pt x="370" y="232"/>
                </a:cubicBezTo>
                <a:cubicBezTo>
                  <a:pt x="370" y="233"/>
                  <a:pt x="370" y="235"/>
                  <a:pt x="371" y="236"/>
                </a:cubicBezTo>
                <a:cubicBezTo>
                  <a:pt x="372" y="236"/>
                  <a:pt x="373" y="236"/>
                  <a:pt x="374" y="236"/>
                </a:cubicBezTo>
                <a:cubicBezTo>
                  <a:pt x="377" y="238"/>
                  <a:pt x="379" y="238"/>
                  <a:pt x="381" y="239"/>
                </a:cubicBezTo>
                <a:cubicBezTo>
                  <a:pt x="380" y="241"/>
                  <a:pt x="378" y="242"/>
                  <a:pt x="378" y="244"/>
                </a:cubicBezTo>
                <a:cubicBezTo>
                  <a:pt x="378" y="246"/>
                  <a:pt x="378" y="247"/>
                  <a:pt x="378" y="249"/>
                </a:cubicBezTo>
                <a:cubicBezTo>
                  <a:pt x="378" y="250"/>
                  <a:pt x="377" y="251"/>
                  <a:pt x="376" y="252"/>
                </a:cubicBezTo>
                <a:cubicBezTo>
                  <a:pt x="375" y="254"/>
                  <a:pt x="376" y="255"/>
                  <a:pt x="376" y="257"/>
                </a:cubicBezTo>
                <a:cubicBezTo>
                  <a:pt x="375" y="257"/>
                  <a:pt x="375" y="258"/>
                  <a:pt x="374" y="258"/>
                </a:cubicBezTo>
                <a:cubicBezTo>
                  <a:pt x="371" y="258"/>
                  <a:pt x="369" y="257"/>
                  <a:pt x="367" y="257"/>
                </a:cubicBezTo>
                <a:cubicBezTo>
                  <a:pt x="366" y="259"/>
                  <a:pt x="365" y="260"/>
                  <a:pt x="364" y="263"/>
                </a:cubicBezTo>
                <a:cubicBezTo>
                  <a:pt x="364" y="264"/>
                  <a:pt x="364" y="265"/>
                  <a:pt x="364" y="265"/>
                </a:cubicBezTo>
                <a:cubicBezTo>
                  <a:pt x="363" y="266"/>
                  <a:pt x="363" y="266"/>
                  <a:pt x="362" y="266"/>
                </a:cubicBezTo>
                <a:cubicBezTo>
                  <a:pt x="361" y="267"/>
                  <a:pt x="360" y="268"/>
                  <a:pt x="359" y="269"/>
                </a:cubicBezTo>
                <a:cubicBezTo>
                  <a:pt x="357" y="272"/>
                  <a:pt x="357" y="274"/>
                  <a:pt x="355" y="277"/>
                </a:cubicBezTo>
                <a:cubicBezTo>
                  <a:pt x="353" y="280"/>
                  <a:pt x="353" y="283"/>
                  <a:pt x="350" y="285"/>
                </a:cubicBezTo>
                <a:cubicBezTo>
                  <a:pt x="349" y="286"/>
                  <a:pt x="348" y="286"/>
                  <a:pt x="347" y="287"/>
                </a:cubicBezTo>
                <a:cubicBezTo>
                  <a:pt x="347" y="287"/>
                  <a:pt x="346" y="286"/>
                  <a:pt x="346" y="287"/>
                </a:cubicBezTo>
                <a:cubicBezTo>
                  <a:pt x="345" y="287"/>
                  <a:pt x="345" y="288"/>
                  <a:pt x="345" y="289"/>
                </a:cubicBezTo>
                <a:cubicBezTo>
                  <a:pt x="344" y="291"/>
                  <a:pt x="344" y="292"/>
                  <a:pt x="344" y="294"/>
                </a:cubicBezTo>
                <a:cubicBezTo>
                  <a:pt x="344" y="294"/>
                  <a:pt x="344" y="295"/>
                  <a:pt x="345" y="295"/>
                </a:cubicBezTo>
                <a:cubicBezTo>
                  <a:pt x="345" y="296"/>
                  <a:pt x="346" y="297"/>
                  <a:pt x="346" y="298"/>
                </a:cubicBezTo>
                <a:cubicBezTo>
                  <a:pt x="346" y="300"/>
                  <a:pt x="345" y="301"/>
                  <a:pt x="345" y="303"/>
                </a:cubicBezTo>
                <a:cubicBezTo>
                  <a:pt x="344" y="305"/>
                  <a:pt x="343" y="306"/>
                  <a:pt x="342" y="308"/>
                </a:cubicBezTo>
                <a:cubicBezTo>
                  <a:pt x="342" y="308"/>
                  <a:pt x="342" y="309"/>
                  <a:pt x="341" y="309"/>
                </a:cubicBezTo>
                <a:cubicBezTo>
                  <a:pt x="340" y="310"/>
                  <a:pt x="339" y="310"/>
                  <a:pt x="338" y="312"/>
                </a:cubicBezTo>
                <a:cubicBezTo>
                  <a:pt x="337" y="314"/>
                  <a:pt x="337" y="316"/>
                  <a:pt x="336" y="318"/>
                </a:cubicBezTo>
                <a:cubicBezTo>
                  <a:pt x="335" y="321"/>
                  <a:pt x="333" y="322"/>
                  <a:pt x="332" y="325"/>
                </a:cubicBezTo>
                <a:cubicBezTo>
                  <a:pt x="330" y="329"/>
                  <a:pt x="331" y="331"/>
                  <a:pt x="330" y="336"/>
                </a:cubicBezTo>
                <a:cubicBezTo>
                  <a:pt x="329" y="338"/>
                  <a:pt x="328" y="339"/>
                  <a:pt x="328" y="342"/>
                </a:cubicBezTo>
                <a:cubicBezTo>
                  <a:pt x="327" y="346"/>
                  <a:pt x="328" y="349"/>
                  <a:pt x="326" y="353"/>
                </a:cubicBezTo>
                <a:cubicBezTo>
                  <a:pt x="325" y="356"/>
                  <a:pt x="323" y="357"/>
                  <a:pt x="322" y="359"/>
                </a:cubicBezTo>
                <a:cubicBezTo>
                  <a:pt x="319" y="364"/>
                  <a:pt x="320" y="367"/>
                  <a:pt x="319" y="372"/>
                </a:cubicBezTo>
                <a:cubicBezTo>
                  <a:pt x="319" y="376"/>
                  <a:pt x="319" y="378"/>
                  <a:pt x="318" y="381"/>
                </a:cubicBezTo>
                <a:cubicBezTo>
                  <a:pt x="318" y="383"/>
                  <a:pt x="317" y="384"/>
                  <a:pt x="317" y="385"/>
                </a:cubicBezTo>
                <a:cubicBezTo>
                  <a:pt x="317" y="387"/>
                  <a:pt x="319" y="388"/>
                  <a:pt x="319" y="390"/>
                </a:cubicBezTo>
                <a:cubicBezTo>
                  <a:pt x="319" y="394"/>
                  <a:pt x="319" y="396"/>
                  <a:pt x="319" y="400"/>
                </a:cubicBezTo>
                <a:cubicBezTo>
                  <a:pt x="319" y="406"/>
                  <a:pt x="319" y="406"/>
                  <a:pt x="319" y="406"/>
                </a:cubicBezTo>
                <a:cubicBezTo>
                  <a:pt x="319" y="408"/>
                  <a:pt x="319" y="409"/>
                  <a:pt x="319" y="411"/>
                </a:cubicBezTo>
                <a:cubicBezTo>
                  <a:pt x="319" y="412"/>
                  <a:pt x="318" y="413"/>
                  <a:pt x="318" y="414"/>
                </a:cubicBezTo>
                <a:cubicBezTo>
                  <a:pt x="316" y="415"/>
                  <a:pt x="315" y="416"/>
                  <a:pt x="314" y="417"/>
                </a:cubicBezTo>
                <a:cubicBezTo>
                  <a:pt x="313" y="418"/>
                  <a:pt x="312" y="420"/>
                  <a:pt x="312" y="422"/>
                </a:cubicBezTo>
                <a:cubicBezTo>
                  <a:pt x="311" y="424"/>
                  <a:pt x="311" y="426"/>
                  <a:pt x="310" y="429"/>
                </a:cubicBezTo>
                <a:cubicBezTo>
                  <a:pt x="310" y="431"/>
                  <a:pt x="309" y="432"/>
                  <a:pt x="308" y="434"/>
                </a:cubicBezTo>
                <a:cubicBezTo>
                  <a:pt x="308" y="436"/>
                  <a:pt x="308" y="436"/>
                  <a:pt x="308" y="436"/>
                </a:cubicBezTo>
                <a:cubicBezTo>
                  <a:pt x="307" y="440"/>
                  <a:pt x="304" y="440"/>
                  <a:pt x="303" y="444"/>
                </a:cubicBezTo>
                <a:cubicBezTo>
                  <a:pt x="303" y="445"/>
                  <a:pt x="303" y="446"/>
                  <a:pt x="303" y="448"/>
                </a:cubicBezTo>
                <a:cubicBezTo>
                  <a:pt x="302" y="447"/>
                  <a:pt x="302" y="446"/>
                  <a:pt x="301" y="446"/>
                </a:cubicBezTo>
                <a:cubicBezTo>
                  <a:pt x="298" y="445"/>
                  <a:pt x="296" y="446"/>
                  <a:pt x="293" y="444"/>
                </a:cubicBezTo>
                <a:cubicBezTo>
                  <a:pt x="294" y="440"/>
                  <a:pt x="294" y="440"/>
                  <a:pt x="294" y="440"/>
                </a:cubicBezTo>
                <a:cubicBezTo>
                  <a:pt x="293" y="438"/>
                  <a:pt x="291" y="437"/>
                  <a:pt x="289" y="437"/>
                </a:cubicBezTo>
                <a:cubicBezTo>
                  <a:pt x="287" y="436"/>
                  <a:pt x="286" y="436"/>
                  <a:pt x="284" y="435"/>
                </a:cubicBezTo>
                <a:cubicBezTo>
                  <a:pt x="283" y="435"/>
                  <a:pt x="282" y="434"/>
                  <a:pt x="281" y="434"/>
                </a:cubicBezTo>
                <a:cubicBezTo>
                  <a:pt x="278" y="434"/>
                  <a:pt x="277" y="436"/>
                  <a:pt x="275" y="438"/>
                </a:cubicBezTo>
                <a:cubicBezTo>
                  <a:pt x="272" y="439"/>
                  <a:pt x="271" y="441"/>
                  <a:pt x="270" y="444"/>
                </a:cubicBezTo>
                <a:cubicBezTo>
                  <a:pt x="270" y="444"/>
                  <a:pt x="269" y="445"/>
                  <a:pt x="269" y="446"/>
                </a:cubicBezTo>
                <a:cubicBezTo>
                  <a:pt x="269" y="447"/>
                  <a:pt x="270" y="447"/>
                  <a:pt x="271" y="448"/>
                </a:cubicBezTo>
                <a:cubicBezTo>
                  <a:pt x="273" y="449"/>
                  <a:pt x="274" y="449"/>
                  <a:pt x="276" y="450"/>
                </a:cubicBezTo>
                <a:cubicBezTo>
                  <a:pt x="277" y="451"/>
                  <a:pt x="279" y="451"/>
                  <a:pt x="279" y="453"/>
                </a:cubicBezTo>
                <a:cubicBezTo>
                  <a:pt x="279" y="455"/>
                  <a:pt x="276" y="456"/>
                  <a:pt x="276" y="459"/>
                </a:cubicBezTo>
                <a:cubicBezTo>
                  <a:pt x="276" y="460"/>
                  <a:pt x="277" y="460"/>
                  <a:pt x="278" y="461"/>
                </a:cubicBezTo>
                <a:cubicBezTo>
                  <a:pt x="278" y="461"/>
                  <a:pt x="278" y="462"/>
                  <a:pt x="278" y="462"/>
                </a:cubicBezTo>
                <a:cubicBezTo>
                  <a:pt x="277" y="463"/>
                  <a:pt x="276" y="465"/>
                  <a:pt x="274" y="465"/>
                </a:cubicBezTo>
                <a:cubicBezTo>
                  <a:pt x="272" y="465"/>
                  <a:pt x="272" y="465"/>
                  <a:pt x="271" y="465"/>
                </a:cubicBezTo>
                <a:cubicBezTo>
                  <a:pt x="268" y="465"/>
                  <a:pt x="268" y="467"/>
                  <a:pt x="268" y="469"/>
                </a:cubicBezTo>
                <a:cubicBezTo>
                  <a:pt x="267" y="472"/>
                  <a:pt x="266" y="473"/>
                  <a:pt x="265" y="476"/>
                </a:cubicBezTo>
                <a:cubicBezTo>
                  <a:pt x="262" y="480"/>
                  <a:pt x="259" y="481"/>
                  <a:pt x="254" y="482"/>
                </a:cubicBezTo>
                <a:cubicBezTo>
                  <a:pt x="250" y="483"/>
                  <a:pt x="248" y="484"/>
                  <a:pt x="245" y="485"/>
                </a:cubicBezTo>
                <a:cubicBezTo>
                  <a:pt x="241" y="487"/>
                  <a:pt x="238" y="487"/>
                  <a:pt x="235" y="490"/>
                </a:cubicBezTo>
                <a:cubicBezTo>
                  <a:pt x="231" y="494"/>
                  <a:pt x="231" y="498"/>
                  <a:pt x="231" y="492"/>
                </a:cubicBezTo>
                <a:cubicBezTo>
                  <a:pt x="231" y="489"/>
                  <a:pt x="230" y="488"/>
                  <a:pt x="228" y="486"/>
                </a:cubicBezTo>
                <a:cubicBezTo>
                  <a:pt x="229" y="484"/>
                  <a:pt x="231" y="484"/>
                  <a:pt x="233" y="482"/>
                </a:cubicBezTo>
                <a:cubicBezTo>
                  <a:pt x="235" y="481"/>
                  <a:pt x="236" y="479"/>
                  <a:pt x="237" y="477"/>
                </a:cubicBezTo>
                <a:cubicBezTo>
                  <a:pt x="238" y="475"/>
                  <a:pt x="239" y="474"/>
                  <a:pt x="239" y="472"/>
                </a:cubicBezTo>
                <a:cubicBezTo>
                  <a:pt x="239" y="470"/>
                  <a:pt x="238" y="469"/>
                  <a:pt x="238" y="467"/>
                </a:cubicBezTo>
                <a:cubicBezTo>
                  <a:pt x="238" y="465"/>
                  <a:pt x="242" y="465"/>
                  <a:pt x="242" y="463"/>
                </a:cubicBezTo>
                <a:cubicBezTo>
                  <a:pt x="242" y="461"/>
                  <a:pt x="241" y="459"/>
                  <a:pt x="242" y="457"/>
                </a:cubicBezTo>
                <a:cubicBezTo>
                  <a:pt x="242" y="455"/>
                  <a:pt x="244" y="454"/>
                  <a:pt x="244" y="452"/>
                </a:cubicBezTo>
                <a:cubicBezTo>
                  <a:pt x="244" y="450"/>
                  <a:pt x="243" y="449"/>
                  <a:pt x="242" y="447"/>
                </a:cubicBezTo>
                <a:cubicBezTo>
                  <a:pt x="242" y="445"/>
                  <a:pt x="242" y="444"/>
                  <a:pt x="241" y="442"/>
                </a:cubicBezTo>
                <a:cubicBezTo>
                  <a:pt x="240" y="441"/>
                  <a:pt x="239" y="441"/>
                  <a:pt x="238" y="440"/>
                </a:cubicBezTo>
                <a:cubicBezTo>
                  <a:pt x="238" y="439"/>
                  <a:pt x="238" y="438"/>
                  <a:pt x="237" y="437"/>
                </a:cubicBezTo>
                <a:cubicBezTo>
                  <a:pt x="236" y="437"/>
                  <a:pt x="235" y="437"/>
                  <a:pt x="234" y="436"/>
                </a:cubicBezTo>
                <a:cubicBezTo>
                  <a:pt x="233" y="435"/>
                  <a:pt x="233" y="435"/>
                  <a:pt x="233" y="434"/>
                </a:cubicBezTo>
                <a:cubicBezTo>
                  <a:pt x="233" y="433"/>
                  <a:pt x="233" y="432"/>
                  <a:pt x="233" y="431"/>
                </a:cubicBezTo>
                <a:cubicBezTo>
                  <a:pt x="233" y="425"/>
                  <a:pt x="233" y="425"/>
                  <a:pt x="233" y="425"/>
                </a:cubicBezTo>
                <a:cubicBezTo>
                  <a:pt x="230" y="425"/>
                  <a:pt x="228" y="425"/>
                  <a:pt x="226" y="424"/>
                </a:cubicBezTo>
                <a:cubicBezTo>
                  <a:pt x="225" y="424"/>
                  <a:pt x="225" y="424"/>
                  <a:pt x="225" y="424"/>
                </a:cubicBezTo>
                <a:cubicBezTo>
                  <a:pt x="224" y="423"/>
                  <a:pt x="224" y="422"/>
                  <a:pt x="224" y="421"/>
                </a:cubicBezTo>
                <a:cubicBezTo>
                  <a:pt x="224" y="419"/>
                  <a:pt x="226" y="417"/>
                  <a:pt x="228" y="416"/>
                </a:cubicBezTo>
                <a:cubicBezTo>
                  <a:pt x="229" y="416"/>
                  <a:pt x="230" y="414"/>
                  <a:pt x="232" y="414"/>
                </a:cubicBezTo>
                <a:cubicBezTo>
                  <a:pt x="233" y="414"/>
                  <a:pt x="233" y="416"/>
                  <a:pt x="233" y="417"/>
                </a:cubicBezTo>
                <a:cubicBezTo>
                  <a:pt x="234" y="418"/>
                  <a:pt x="235" y="418"/>
                  <a:pt x="235" y="420"/>
                </a:cubicBezTo>
                <a:cubicBezTo>
                  <a:pt x="235" y="421"/>
                  <a:pt x="235" y="422"/>
                  <a:pt x="234" y="423"/>
                </a:cubicBezTo>
                <a:cubicBezTo>
                  <a:pt x="237" y="422"/>
                  <a:pt x="240" y="422"/>
                  <a:pt x="242" y="420"/>
                </a:cubicBezTo>
                <a:cubicBezTo>
                  <a:pt x="244" y="417"/>
                  <a:pt x="243" y="414"/>
                  <a:pt x="245" y="411"/>
                </a:cubicBezTo>
                <a:cubicBezTo>
                  <a:pt x="245" y="410"/>
                  <a:pt x="247" y="410"/>
                  <a:pt x="247" y="409"/>
                </a:cubicBezTo>
                <a:cubicBezTo>
                  <a:pt x="247" y="407"/>
                  <a:pt x="245" y="406"/>
                  <a:pt x="244" y="405"/>
                </a:cubicBezTo>
                <a:cubicBezTo>
                  <a:pt x="244" y="404"/>
                  <a:pt x="243" y="403"/>
                  <a:pt x="242" y="403"/>
                </a:cubicBezTo>
                <a:cubicBezTo>
                  <a:pt x="240" y="403"/>
                  <a:pt x="239" y="403"/>
                  <a:pt x="238" y="402"/>
                </a:cubicBezTo>
                <a:cubicBezTo>
                  <a:pt x="238" y="402"/>
                  <a:pt x="237" y="401"/>
                  <a:pt x="237" y="401"/>
                </a:cubicBezTo>
                <a:cubicBezTo>
                  <a:pt x="235" y="400"/>
                  <a:pt x="234" y="399"/>
                  <a:pt x="233" y="397"/>
                </a:cubicBezTo>
                <a:cubicBezTo>
                  <a:pt x="233" y="398"/>
                  <a:pt x="232" y="397"/>
                  <a:pt x="232" y="397"/>
                </a:cubicBezTo>
                <a:cubicBezTo>
                  <a:pt x="231" y="398"/>
                  <a:pt x="230" y="399"/>
                  <a:pt x="229" y="400"/>
                </a:cubicBezTo>
                <a:cubicBezTo>
                  <a:pt x="226" y="401"/>
                  <a:pt x="223" y="402"/>
                  <a:pt x="223" y="405"/>
                </a:cubicBezTo>
                <a:cubicBezTo>
                  <a:pt x="223" y="407"/>
                  <a:pt x="225" y="407"/>
                  <a:pt x="225" y="409"/>
                </a:cubicBezTo>
                <a:cubicBezTo>
                  <a:pt x="225" y="411"/>
                  <a:pt x="223" y="412"/>
                  <a:pt x="223" y="413"/>
                </a:cubicBezTo>
                <a:cubicBezTo>
                  <a:pt x="222" y="414"/>
                  <a:pt x="223" y="415"/>
                  <a:pt x="222" y="416"/>
                </a:cubicBezTo>
                <a:cubicBezTo>
                  <a:pt x="221" y="418"/>
                  <a:pt x="220" y="420"/>
                  <a:pt x="218" y="422"/>
                </a:cubicBezTo>
                <a:cubicBezTo>
                  <a:pt x="218" y="424"/>
                  <a:pt x="217" y="425"/>
                  <a:pt x="217" y="427"/>
                </a:cubicBezTo>
                <a:cubicBezTo>
                  <a:pt x="216" y="428"/>
                  <a:pt x="217" y="429"/>
                  <a:pt x="216" y="430"/>
                </a:cubicBezTo>
                <a:cubicBezTo>
                  <a:pt x="216" y="433"/>
                  <a:pt x="214" y="435"/>
                  <a:pt x="214" y="438"/>
                </a:cubicBezTo>
                <a:cubicBezTo>
                  <a:pt x="214" y="440"/>
                  <a:pt x="215" y="441"/>
                  <a:pt x="216" y="443"/>
                </a:cubicBezTo>
                <a:cubicBezTo>
                  <a:pt x="217" y="446"/>
                  <a:pt x="217" y="449"/>
                  <a:pt x="217" y="452"/>
                </a:cubicBezTo>
                <a:cubicBezTo>
                  <a:pt x="217" y="455"/>
                  <a:pt x="219" y="456"/>
                  <a:pt x="221" y="458"/>
                </a:cubicBezTo>
                <a:cubicBezTo>
                  <a:pt x="222" y="459"/>
                  <a:pt x="222" y="460"/>
                  <a:pt x="223" y="461"/>
                </a:cubicBezTo>
                <a:cubicBezTo>
                  <a:pt x="224" y="461"/>
                  <a:pt x="225" y="461"/>
                  <a:pt x="226" y="461"/>
                </a:cubicBezTo>
                <a:cubicBezTo>
                  <a:pt x="227" y="462"/>
                  <a:pt x="226" y="463"/>
                  <a:pt x="227" y="464"/>
                </a:cubicBezTo>
                <a:cubicBezTo>
                  <a:pt x="227" y="465"/>
                  <a:pt x="227" y="465"/>
                  <a:pt x="227" y="466"/>
                </a:cubicBezTo>
                <a:cubicBezTo>
                  <a:pt x="227" y="468"/>
                  <a:pt x="227" y="470"/>
                  <a:pt x="226" y="470"/>
                </a:cubicBezTo>
                <a:cubicBezTo>
                  <a:pt x="224" y="471"/>
                  <a:pt x="223" y="472"/>
                  <a:pt x="222" y="473"/>
                </a:cubicBezTo>
                <a:cubicBezTo>
                  <a:pt x="222" y="473"/>
                  <a:pt x="221" y="474"/>
                  <a:pt x="221" y="474"/>
                </a:cubicBezTo>
                <a:cubicBezTo>
                  <a:pt x="219" y="474"/>
                  <a:pt x="218" y="473"/>
                  <a:pt x="216" y="473"/>
                </a:cubicBezTo>
                <a:cubicBezTo>
                  <a:pt x="215" y="473"/>
                  <a:pt x="215" y="474"/>
                  <a:pt x="214" y="474"/>
                </a:cubicBezTo>
                <a:cubicBezTo>
                  <a:pt x="214" y="474"/>
                  <a:pt x="214" y="474"/>
                  <a:pt x="213" y="474"/>
                </a:cubicBezTo>
                <a:cubicBezTo>
                  <a:pt x="213" y="473"/>
                  <a:pt x="212" y="473"/>
                  <a:pt x="212" y="472"/>
                </a:cubicBezTo>
                <a:cubicBezTo>
                  <a:pt x="212" y="470"/>
                  <a:pt x="212" y="469"/>
                  <a:pt x="212" y="468"/>
                </a:cubicBezTo>
                <a:cubicBezTo>
                  <a:pt x="211" y="466"/>
                  <a:pt x="210" y="464"/>
                  <a:pt x="208" y="464"/>
                </a:cubicBezTo>
                <a:cubicBezTo>
                  <a:pt x="203" y="463"/>
                  <a:pt x="201" y="463"/>
                  <a:pt x="196" y="463"/>
                </a:cubicBezTo>
                <a:cubicBezTo>
                  <a:pt x="192" y="463"/>
                  <a:pt x="189" y="462"/>
                  <a:pt x="184" y="462"/>
                </a:cubicBezTo>
                <a:cubicBezTo>
                  <a:pt x="183" y="462"/>
                  <a:pt x="183" y="463"/>
                  <a:pt x="182" y="462"/>
                </a:cubicBezTo>
                <a:cubicBezTo>
                  <a:pt x="181" y="462"/>
                  <a:pt x="180" y="460"/>
                  <a:pt x="180" y="459"/>
                </a:cubicBezTo>
                <a:cubicBezTo>
                  <a:pt x="180" y="458"/>
                  <a:pt x="179" y="458"/>
                  <a:pt x="179" y="458"/>
                </a:cubicBezTo>
                <a:cubicBezTo>
                  <a:pt x="178" y="456"/>
                  <a:pt x="178" y="455"/>
                  <a:pt x="178" y="454"/>
                </a:cubicBezTo>
                <a:cubicBezTo>
                  <a:pt x="177" y="454"/>
                  <a:pt x="177" y="454"/>
                  <a:pt x="175" y="454"/>
                </a:cubicBezTo>
                <a:cubicBezTo>
                  <a:pt x="175" y="453"/>
                  <a:pt x="175" y="453"/>
                  <a:pt x="175" y="452"/>
                </a:cubicBezTo>
                <a:cubicBezTo>
                  <a:pt x="176" y="452"/>
                  <a:pt x="177" y="452"/>
                  <a:pt x="177" y="451"/>
                </a:cubicBezTo>
                <a:cubicBezTo>
                  <a:pt x="177" y="449"/>
                  <a:pt x="175" y="448"/>
                  <a:pt x="173" y="447"/>
                </a:cubicBezTo>
                <a:cubicBezTo>
                  <a:pt x="171" y="446"/>
                  <a:pt x="169" y="445"/>
                  <a:pt x="168" y="443"/>
                </a:cubicBezTo>
                <a:cubicBezTo>
                  <a:pt x="170" y="442"/>
                  <a:pt x="172" y="441"/>
                  <a:pt x="173" y="439"/>
                </a:cubicBezTo>
                <a:cubicBezTo>
                  <a:pt x="175" y="440"/>
                  <a:pt x="176" y="441"/>
                  <a:pt x="178" y="442"/>
                </a:cubicBezTo>
                <a:cubicBezTo>
                  <a:pt x="180" y="443"/>
                  <a:pt x="180" y="444"/>
                  <a:pt x="182" y="444"/>
                </a:cubicBezTo>
                <a:cubicBezTo>
                  <a:pt x="184" y="444"/>
                  <a:pt x="184" y="442"/>
                  <a:pt x="185" y="440"/>
                </a:cubicBezTo>
                <a:cubicBezTo>
                  <a:pt x="186" y="438"/>
                  <a:pt x="187" y="437"/>
                  <a:pt x="188" y="434"/>
                </a:cubicBezTo>
                <a:cubicBezTo>
                  <a:pt x="189" y="432"/>
                  <a:pt x="189" y="430"/>
                  <a:pt x="190" y="427"/>
                </a:cubicBezTo>
                <a:cubicBezTo>
                  <a:pt x="190" y="425"/>
                  <a:pt x="191" y="425"/>
                  <a:pt x="191" y="423"/>
                </a:cubicBezTo>
                <a:cubicBezTo>
                  <a:pt x="191" y="416"/>
                  <a:pt x="191" y="416"/>
                  <a:pt x="191" y="416"/>
                </a:cubicBezTo>
                <a:cubicBezTo>
                  <a:pt x="191" y="412"/>
                  <a:pt x="188" y="411"/>
                  <a:pt x="187" y="409"/>
                </a:cubicBezTo>
                <a:cubicBezTo>
                  <a:pt x="184" y="406"/>
                  <a:pt x="184" y="404"/>
                  <a:pt x="182" y="401"/>
                </a:cubicBezTo>
                <a:cubicBezTo>
                  <a:pt x="180" y="400"/>
                  <a:pt x="179" y="400"/>
                  <a:pt x="178" y="399"/>
                </a:cubicBezTo>
                <a:cubicBezTo>
                  <a:pt x="177" y="399"/>
                  <a:pt x="176" y="399"/>
                  <a:pt x="175" y="398"/>
                </a:cubicBezTo>
                <a:cubicBezTo>
                  <a:pt x="175" y="397"/>
                  <a:pt x="176" y="396"/>
                  <a:pt x="175" y="395"/>
                </a:cubicBezTo>
                <a:cubicBezTo>
                  <a:pt x="175" y="394"/>
                  <a:pt x="174" y="393"/>
                  <a:pt x="174" y="391"/>
                </a:cubicBezTo>
                <a:cubicBezTo>
                  <a:pt x="174" y="390"/>
                  <a:pt x="174" y="389"/>
                  <a:pt x="175" y="388"/>
                </a:cubicBezTo>
                <a:cubicBezTo>
                  <a:pt x="175" y="385"/>
                  <a:pt x="176" y="384"/>
                  <a:pt x="177" y="382"/>
                </a:cubicBezTo>
                <a:cubicBezTo>
                  <a:pt x="178" y="379"/>
                  <a:pt x="179" y="377"/>
                  <a:pt x="179" y="374"/>
                </a:cubicBezTo>
                <a:cubicBezTo>
                  <a:pt x="179" y="371"/>
                  <a:pt x="179" y="370"/>
                  <a:pt x="178" y="367"/>
                </a:cubicBezTo>
                <a:cubicBezTo>
                  <a:pt x="178" y="366"/>
                  <a:pt x="177" y="365"/>
                  <a:pt x="177" y="364"/>
                </a:cubicBezTo>
                <a:cubicBezTo>
                  <a:pt x="176" y="364"/>
                  <a:pt x="176" y="364"/>
                  <a:pt x="176" y="363"/>
                </a:cubicBezTo>
                <a:cubicBezTo>
                  <a:pt x="176" y="361"/>
                  <a:pt x="178" y="360"/>
                  <a:pt x="178" y="357"/>
                </a:cubicBezTo>
                <a:cubicBezTo>
                  <a:pt x="178" y="355"/>
                  <a:pt x="178" y="354"/>
                  <a:pt x="177" y="353"/>
                </a:cubicBezTo>
                <a:cubicBezTo>
                  <a:pt x="176" y="353"/>
                  <a:pt x="176" y="353"/>
                  <a:pt x="175" y="353"/>
                </a:cubicBezTo>
                <a:cubicBezTo>
                  <a:pt x="175" y="353"/>
                  <a:pt x="174" y="352"/>
                  <a:pt x="174" y="351"/>
                </a:cubicBezTo>
                <a:cubicBezTo>
                  <a:pt x="174" y="350"/>
                  <a:pt x="174" y="350"/>
                  <a:pt x="174" y="350"/>
                </a:cubicBezTo>
                <a:cubicBezTo>
                  <a:pt x="177" y="349"/>
                  <a:pt x="179" y="348"/>
                  <a:pt x="181" y="346"/>
                </a:cubicBezTo>
                <a:cubicBezTo>
                  <a:pt x="182" y="346"/>
                  <a:pt x="183" y="346"/>
                  <a:pt x="184" y="346"/>
                </a:cubicBezTo>
                <a:cubicBezTo>
                  <a:pt x="184" y="347"/>
                  <a:pt x="184" y="347"/>
                  <a:pt x="184" y="348"/>
                </a:cubicBezTo>
                <a:cubicBezTo>
                  <a:pt x="185" y="349"/>
                  <a:pt x="186" y="349"/>
                  <a:pt x="187" y="350"/>
                </a:cubicBezTo>
                <a:cubicBezTo>
                  <a:pt x="190" y="346"/>
                  <a:pt x="194" y="344"/>
                  <a:pt x="196" y="338"/>
                </a:cubicBezTo>
                <a:cubicBezTo>
                  <a:pt x="197" y="337"/>
                  <a:pt x="197" y="336"/>
                  <a:pt x="199" y="335"/>
                </a:cubicBezTo>
                <a:cubicBezTo>
                  <a:pt x="199" y="334"/>
                  <a:pt x="200" y="335"/>
                  <a:pt x="201" y="334"/>
                </a:cubicBezTo>
                <a:cubicBezTo>
                  <a:pt x="202" y="333"/>
                  <a:pt x="201" y="332"/>
                  <a:pt x="201" y="331"/>
                </a:cubicBezTo>
                <a:cubicBezTo>
                  <a:pt x="202" y="330"/>
                  <a:pt x="202" y="329"/>
                  <a:pt x="204" y="328"/>
                </a:cubicBezTo>
                <a:cubicBezTo>
                  <a:pt x="204" y="327"/>
                  <a:pt x="204" y="328"/>
                  <a:pt x="205" y="328"/>
                </a:cubicBezTo>
                <a:cubicBezTo>
                  <a:pt x="207" y="326"/>
                  <a:pt x="206" y="323"/>
                  <a:pt x="206" y="320"/>
                </a:cubicBezTo>
                <a:cubicBezTo>
                  <a:pt x="207" y="319"/>
                  <a:pt x="208" y="318"/>
                  <a:pt x="209" y="317"/>
                </a:cubicBezTo>
                <a:cubicBezTo>
                  <a:pt x="212" y="314"/>
                  <a:pt x="213" y="311"/>
                  <a:pt x="214" y="308"/>
                </a:cubicBezTo>
                <a:cubicBezTo>
                  <a:pt x="215" y="307"/>
                  <a:pt x="215" y="306"/>
                  <a:pt x="215" y="305"/>
                </a:cubicBezTo>
                <a:cubicBezTo>
                  <a:pt x="216" y="304"/>
                  <a:pt x="217" y="304"/>
                  <a:pt x="217" y="303"/>
                </a:cubicBezTo>
                <a:cubicBezTo>
                  <a:pt x="217" y="302"/>
                  <a:pt x="216" y="301"/>
                  <a:pt x="215" y="300"/>
                </a:cubicBezTo>
                <a:cubicBezTo>
                  <a:pt x="215" y="299"/>
                  <a:pt x="215" y="298"/>
                  <a:pt x="215" y="297"/>
                </a:cubicBezTo>
                <a:cubicBezTo>
                  <a:pt x="215" y="294"/>
                  <a:pt x="217" y="293"/>
                  <a:pt x="218" y="291"/>
                </a:cubicBezTo>
                <a:cubicBezTo>
                  <a:pt x="219" y="291"/>
                  <a:pt x="218" y="290"/>
                  <a:pt x="219" y="290"/>
                </a:cubicBezTo>
                <a:cubicBezTo>
                  <a:pt x="221" y="287"/>
                  <a:pt x="222" y="286"/>
                  <a:pt x="224" y="283"/>
                </a:cubicBezTo>
                <a:cubicBezTo>
                  <a:pt x="224" y="282"/>
                  <a:pt x="225" y="281"/>
                  <a:pt x="225" y="280"/>
                </a:cubicBezTo>
                <a:cubicBezTo>
                  <a:pt x="225" y="280"/>
                  <a:pt x="224" y="280"/>
                  <a:pt x="224" y="279"/>
                </a:cubicBezTo>
                <a:cubicBezTo>
                  <a:pt x="222" y="280"/>
                  <a:pt x="221" y="281"/>
                  <a:pt x="219" y="281"/>
                </a:cubicBezTo>
                <a:cubicBezTo>
                  <a:pt x="216" y="282"/>
                  <a:pt x="214" y="281"/>
                  <a:pt x="212" y="283"/>
                </a:cubicBezTo>
                <a:cubicBezTo>
                  <a:pt x="210" y="284"/>
                  <a:pt x="210" y="285"/>
                  <a:pt x="209" y="287"/>
                </a:cubicBezTo>
                <a:cubicBezTo>
                  <a:pt x="207" y="289"/>
                  <a:pt x="206" y="290"/>
                  <a:pt x="205" y="293"/>
                </a:cubicBezTo>
                <a:cubicBezTo>
                  <a:pt x="203" y="292"/>
                  <a:pt x="200" y="292"/>
                  <a:pt x="200" y="289"/>
                </a:cubicBezTo>
                <a:cubicBezTo>
                  <a:pt x="200" y="288"/>
                  <a:pt x="200" y="287"/>
                  <a:pt x="200" y="286"/>
                </a:cubicBezTo>
                <a:cubicBezTo>
                  <a:pt x="200" y="284"/>
                  <a:pt x="200" y="284"/>
                  <a:pt x="200" y="284"/>
                </a:cubicBezTo>
                <a:cubicBezTo>
                  <a:pt x="200" y="286"/>
                  <a:pt x="200" y="286"/>
                  <a:pt x="200" y="286"/>
                </a:cubicBezTo>
                <a:cubicBezTo>
                  <a:pt x="201" y="284"/>
                  <a:pt x="201" y="283"/>
                  <a:pt x="203" y="282"/>
                </a:cubicBezTo>
                <a:cubicBezTo>
                  <a:pt x="204" y="280"/>
                  <a:pt x="206" y="280"/>
                  <a:pt x="208" y="278"/>
                </a:cubicBezTo>
                <a:cubicBezTo>
                  <a:pt x="209" y="277"/>
                  <a:pt x="209" y="276"/>
                  <a:pt x="211" y="275"/>
                </a:cubicBezTo>
                <a:cubicBezTo>
                  <a:pt x="213" y="273"/>
                  <a:pt x="214" y="272"/>
                  <a:pt x="217" y="271"/>
                </a:cubicBezTo>
                <a:cubicBezTo>
                  <a:pt x="219" y="269"/>
                  <a:pt x="222" y="269"/>
                  <a:pt x="222" y="266"/>
                </a:cubicBezTo>
                <a:cubicBezTo>
                  <a:pt x="222" y="264"/>
                  <a:pt x="221" y="264"/>
                  <a:pt x="221" y="262"/>
                </a:cubicBezTo>
                <a:cubicBezTo>
                  <a:pt x="221" y="261"/>
                  <a:pt x="221" y="260"/>
                  <a:pt x="221" y="259"/>
                </a:cubicBezTo>
                <a:cubicBezTo>
                  <a:pt x="221" y="257"/>
                  <a:pt x="220" y="256"/>
                  <a:pt x="220" y="254"/>
                </a:cubicBezTo>
                <a:cubicBezTo>
                  <a:pt x="218" y="252"/>
                  <a:pt x="216" y="250"/>
                  <a:pt x="213" y="249"/>
                </a:cubicBezTo>
                <a:cubicBezTo>
                  <a:pt x="214" y="248"/>
                  <a:pt x="214" y="248"/>
                  <a:pt x="214" y="247"/>
                </a:cubicBezTo>
                <a:cubicBezTo>
                  <a:pt x="214" y="246"/>
                  <a:pt x="213" y="246"/>
                  <a:pt x="212" y="245"/>
                </a:cubicBezTo>
                <a:cubicBezTo>
                  <a:pt x="211" y="245"/>
                  <a:pt x="210" y="245"/>
                  <a:pt x="209" y="244"/>
                </a:cubicBezTo>
                <a:cubicBezTo>
                  <a:pt x="208" y="243"/>
                  <a:pt x="206" y="242"/>
                  <a:pt x="205" y="241"/>
                </a:cubicBezTo>
                <a:cubicBezTo>
                  <a:pt x="204" y="239"/>
                  <a:pt x="204" y="237"/>
                  <a:pt x="203" y="236"/>
                </a:cubicBezTo>
                <a:cubicBezTo>
                  <a:pt x="202" y="235"/>
                  <a:pt x="202" y="234"/>
                  <a:pt x="201" y="233"/>
                </a:cubicBezTo>
                <a:cubicBezTo>
                  <a:pt x="200" y="232"/>
                  <a:pt x="199" y="232"/>
                  <a:pt x="199" y="231"/>
                </a:cubicBezTo>
                <a:cubicBezTo>
                  <a:pt x="199" y="228"/>
                  <a:pt x="202" y="227"/>
                  <a:pt x="202" y="225"/>
                </a:cubicBezTo>
                <a:cubicBezTo>
                  <a:pt x="202" y="222"/>
                  <a:pt x="200" y="221"/>
                  <a:pt x="199" y="219"/>
                </a:cubicBezTo>
                <a:cubicBezTo>
                  <a:pt x="199" y="218"/>
                  <a:pt x="199" y="218"/>
                  <a:pt x="199" y="217"/>
                </a:cubicBezTo>
                <a:cubicBezTo>
                  <a:pt x="198" y="215"/>
                  <a:pt x="196" y="214"/>
                  <a:pt x="194" y="213"/>
                </a:cubicBezTo>
                <a:cubicBezTo>
                  <a:pt x="190" y="213"/>
                  <a:pt x="188" y="213"/>
                  <a:pt x="186" y="211"/>
                </a:cubicBezTo>
                <a:cubicBezTo>
                  <a:pt x="184" y="209"/>
                  <a:pt x="184" y="207"/>
                  <a:pt x="183" y="204"/>
                </a:cubicBezTo>
                <a:cubicBezTo>
                  <a:pt x="181" y="206"/>
                  <a:pt x="180" y="208"/>
                  <a:pt x="178" y="210"/>
                </a:cubicBezTo>
                <a:cubicBezTo>
                  <a:pt x="177" y="211"/>
                  <a:pt x="176" y="212"/>
                  <a:pt x="174" y="213"/>
                </a:cubicBezTo>
                <a:cubicBezTo>
                  <a:pt x="173" y="214"/>
                  <a:pt x="171" y="214"/>
                  <a:pt x="171" y="216"/>
                </a:cubicBezTo>
                <a:cubicBezTo>
                  <a:pt x="171" y="217"/>
                  <a:pt x="172" y="217"/>
                  <a:pt x="172" y="218"/>
                </a:cubicBezTo>
                <a:cubicBezTo>
                  <a:pt x="173" y="221"/>
                  <a:pt x="173" y="223"/>
                  <a:pt x="174" y="226"/>
                </a:cubicBezTo>
                <a:cubicBezTo>
                  <a:pt x="175" y="228"/>
                  <a:pt x="176" y="229"/>
                  <a:pt x="177" y="232"/>
                </a:cubicBezTo>
                <a:cubicBezTo>
                  <a:pt x="177" y="233"/>
                  <a:pt x="179" y="233"/>
                  <a:pt x="179" y="235"/>
                </a:cubicBezTo>
                <a:cubicBezTo>
                  <a:pt x="179" y="237"/>
                  <a:pt x="178" y="239"/>
                  <a:pt x="176" y="241"/>
                </a:cubicBezTo>
                <a:cubicBezTo>
                  <a:pt x="176" y="241"/>
                  <a:pt x="176" y="242"/>
                  <a:pt x="175" y="242"/>
                </a:cubicBezTo>
                <a:cubicBezTo>
                  <a:pt x="172" y="244"/>
                  <a:pt x="170" y="244"/>
                  <a:pt x="167" y="246"/>
                </a:cubicBezTo>
                <a:cubicBezTo>
                  <a:pt x="167" y="246"/>
                  <a:pt x="168" y="247"/>
                  <a:pt x="167" y="247"/>
                </a:cubicBezTo>
                <a:cubicBezTo>
                  <a:pt x="169" y="248"/>
                  <a:pt x="170" y="248"/>
                  <a:pt x="171" y="248"/>
                </a:cubicBezTo>
                <a:cubicBezTo>
                  <a:pt x="174" y="249"/>
                  <a:pt x="175" y="250"/>
                  <a:pt x="177" y="250"/>
                </a:cubicBezTo>
                <a:cubicBezTo>
                  <a:pt x="182" y="250"/>
                  <a:pt x="184" y="247"/>
                  <a:pt x="189" y="247"/>
                </a:cubicBezTo>
                <a:cubicBezTo>
                  <a:pt x="190" y="247"/>
                  <a:pt x="191" y="248"/>
                  <a:pt x="192" y="249"/>
                </a:cubicBezTo>
                <a:cubicBezTo>
                  <a:pt x="193" y="250"/>
                  <a:pt x="194" y="251"/>
                  <a:pt x="195" y="253"/>
                </a:cubicBezTo>
                <a:cubicBezTo>
                  <a:pt x="196" y="255"/>
                  <a:pt x="197" y="257"/>
                  <a:pt x="197" y="261"/>
                </a:cubicBezTo>
                <a:cubicBezTo>
                  <a:pt x="197" y="264"/>
                  <a:pt x="196" y="266"/>
                  <a:pt x="196" y="269"/>
                </a:cubicBezTo>
                <a:cubicBezTo>
                  <a:pt x="196" y="270"/>
                  <a:pt x="197" y="271"/>
                  <a:pt x="197" y="273"/>
                </a:cubicBezTo>
                <a:cubicBezTo>
                  <a:pt x="197" y="274"/>
                  <a:pt x="195" y="275"/>
                  <a:pt x="194" y="275"/>
                </a:cubicBezTo>
                <a:cubicBezTo>
                  <a:pt x="191" y="276"/>
                  <a:pt x="189" y="275"/>
                  <a:pt x="187" y="276"/>
                </a:cubicBezTo>
                <a:cubicBezTo>
                  <a:pt x="184" y="277"/>
                  <a:pt x="183" y="278"/>
                  <a:pt x="181" y="281"/>
                </a:cubicBezTo>
                <a:cubicBezTo>
                  <a:pt x="180" y="282"/>
                  <a:pt x="180" y="283"/>
                  <a:pt x="178" y="283"/>
                </a:cubicBezTo>
                <a:cubicBezTo>
                  <a:pt x="177" y="283"/>
                  <a:pt x="176" y="282"/>
                  <a:pt x="175" y="281"/>
                </a:cubicBezTo>
                <a:cubicBezTo>
                  <a:pt x="174" y="280"/>
                  <a:pt x="173" y="281"/>
                  <a:pt x="172" y="280"/>
                </a:cubicBezTo>
                <a:cubicBezTo>
                  <a:pt x="170" y="279"/>
                  <a:pt x="171" y="277"/>
                  <a:pt x="169" y="276"/>
                </a:cubicBezTo>
                <a:cubicBezTo>
                  <a:pt x="169" y="276"/>
                  <a:pt x="168" y="276"/>
                  <a:pt x="168" y="275"/>
                </a:cubicBezTo>
                <a:cubicBezTo>
                  <a:pt x="169" y="274"/>
                  <a:pt x="170" y="274"/>
                  <a:pt x="171" y="273"/>
                </a:cubicBezTo>
                <a:cubicBezTo>
                  <a:pt x="172" y="272"/>
                  <a:pt x="172" y="271"/>
                  <a:pt x="173" y="270"/>
                </a:cubicBezTo>
                <a:cubicBezTo>
                  <a:pt x="175" y="269"/>
                  <a:pt x="176" y="268"/>
                  <a:pt x="176" y="266"/>
                </a:cubicBezTo>
                <a:cubicBezTo>
                  <a:pt x="176" y="265"/>
                  <a:pt x="176" y="264"/>
                  <a:pt x="175" y="264"/>
                </a:cubicBezTo>
                <a:cubicBezTo>
                  <a:pt x="175" y="263"/>
                  <a:pt x="176" y="262"/>
                  <a:pt x="175" y="261"/>
                </a:cubicBezTo>
                <a:cubicBezTo>
                  <a:pt x="175" y="260"/>
                  <a:pt x="174" y="260"/>
                  <a:pt x="173" y="260"/>
                </a:cubicBezTo>
                <a:cubicBezTo>
                  <a:pt x="172" y="259"/>
                  <a:pt x="172" y="259"/>
                  <a:pt x="171" y="259"/>
                </a:cubicBezTo>
                <a:cubicBezTo>
                  <a:pt x="167" y="259"/>
                  <a:pt x="165" y="260"/>
                  <a:pt x="162" y="261"/>
                </a:cubicBezTo>
                <a:cubicBezTo>
                  <a:pt x="157" y="262"/>
                  <a:pt x="154" y="264"/>
                  <a:pt x="149" y="267"/>
                </a:cubicBezTo>
                <a:cubicBezTo>
                  <a:pt x="145" y="271"/>
                  <a:pt x="142" y="273"/>
                  <a:pt x="139" y="277"/>
                </a:cubicBezTo>
                <a:cubicBezTo>
                  <a:pt x="138" y="279"/>
                  <a:pt x="137" y="281"/>
                  <a:pt x="135" y="283"/>
                </a:cubicBezTo>
                <a:cubicBezTo>
                  <a:pt x="133" y="284"/>
                  <a:pt x="132" y="285"/>
                  <a:pt x="131" y="286"/>
                </a:cubicBezTo>
                <a:cubicBezTo>
                  <a:pt x="130" y="287"/>
                  <a:pt x="130" y="289"/>
                  <a:pt x="129" y="289"/>
                </a:cubicBezTo>
                <a:cubicBezTo>
                  <a:pt x="128" y="289"/>
                  <a:pt x="128" y="288"/>
                  <a:pt x="128" y="288"/>
                </a:cubicBezTo>
                <a:cubicBezTo>
                  <a:pt x="129" y="285"/>
                  <a:pt x="130" y="283"/>
                  <a:pt x="131" y="279"/>
                </a:cubicBezTo>
                <a:cubicBezTo>
                  <a:pt x="131" y="277"/>
                  <a:pt x="131" y="276"/>
                  <a:pt x="133" y="274"/>
                </a:cubicBezTo>
                <a:cubicBezTo>
                  <a:pt x="134" y="272"/>
                  <a:pt x="137" y="273"/>
                  <a:pt x="137" y="270"/>
                </a:cubicBezTo>
                <a:cubicBezTo>
                  <a:pt x="137" y="268"/>
                  <a:pt x="136" y="267"/>
                  <a:pt x="134" y="266"/>
                </a:cubicBezTo>
                <a:cubicBezTo>
                  <a:pt x="133" y="265"/>
                  <a:pt x="132" y="264"/>
                  <a:pt x="131" y="262"/>
                </a:cubicBezTo>
                <a:cubicBezTo>
                  <a:pt x="128" y="259"/>
                  <a:pt x="125" y="258"/>
                  <a:pt x="122" y="255"/>
                </a:cubicBezTo>
                <a:cubicBezTo>
                  <a:pt x="118" y="251"/>
                  <a:pt x="117" y="248"/>
                  <a:pt x="115" y="244"/>
                </a:cubicBezTo>
                <a:cubicBezTo>
                  <a:pt x="113" y="241"/>
                  <a:pt x="111" y="239"/>
                  <a:pt x="111" y="236"/>
                </a:cubicBezTo>
                <a:cubicBezTo>
                  <a:pt x="111" y="234"/>
                  <a:pt x="113" y="232"/>
                  <a:pt x="113" y="230"/>
                </a:cubicBezTo>
                <a:cubicBezTo>
                  <a:pt x="114" y="229"/>
                  <a:pt x="114" y="228"/>
                  <a:pt x="114" y="226"/>
                </a:cubicBezTo>
                <a:cubicBezTo>
                  <a:pt x="115" y="224"/>
                  <a:pt x="115" y="223"/>
                  <a:pt x="115" y="221"/>
                </a:cubicBezTo>
                <a:cubicBezTo>
                  <a:pt x="115" y="220"/>
                  <a:pt x="115" y="219"/>
                  <a:pt x="115" y="219"/>
                </a:cubicBezTo>
                <a:cubicBezTo>
                  <a:pt x="116" y="218"/>
                  <a:pt x="117" y="218"/>
                  <a:pt x="119" y="218"/>
                </a:cubicBezTo>
                <a:cubicBezTo>
                  <a:pt x="120" y="218"/>
                  <a:pt x="120" y="218"/>
                  <a:pt x="121" y="218"/>
                </a:cubicBezTo>
                <a:cubicBezTo>
                  <a:pt x="122" y="218"/>
                  <a:pt x="122" y="219"/>
                  <a:pt x="123" y="219"/>
                </a:cubicBezTo>
                <a:cubicBezTo>
                  <a:pt x="123" y="220"/>
                  <a:pt x="123" y="221"/>
                  <a:pt x="124" y="221"/>
                </a:cubicBezTo>
                <a:cubicBezTo>
                  <a:pt x="125" y="223"/>
                  <a:pt x="127" y="222"/>
                  <a:pt x="128" y="224"/>
                </a:cubicBezTo>
                <a:cubicBezTo>
                  <a:pt x="129" y="226"/>
                  <a:pt x="128" y="227"/>
                  <a:pt x="129" y="228"/>
                </a:cubicBezTo>
                <a:cubicBezTo>
                  <a:pt x="130" y="229"/>
                  <a:pt x="131" y="229"/>
                  <a:pt x="132" y="230"/>
                </a:cubicBezTo>
                <a:cubicBezTo>
                  <a:pt x="133" y="230"/>
                  <a:pt x="134" y="230"/>
                  <a:pt x="134" y="231"/>
                </a:cubicBezTo>
                <a:cubicBezTo>
                  <a:pt x="134" y="233"/>
                  <a:pt x="133" y="234"/>
                  <a:pt x="133" y="235"/>
                </a:cubicBezTo>
                <a:cubicBezTo>
                  <a:pt x="133" y="236"/>
                  <a:pt x="134" y="237"/>
                  <a:pt x="134" y="238"/>
                </a:cubicBezTo>
                <a:cubicBezTo>
                  <a:pt x="134" y="239"/>
                  <a:pt x="134" y="240"/>
                  <a:pt x="134" y="242"/>
                </a:cubicBezTo>
                <a:cubicBezTo>
                  <a:pt x="134" y="243"/>
                  <a:pt x="135" y="244"/>
                  <a:pt x="135" y="246"/>
                </a:cubicBezTo>
                <a:cubicBezTo>
                  <a:pt x="135" y="246"/>
                  <a:pt x="135" y="247"/>
                  <a:pt x="135" y="248"/>
                </a:cubicBezTo>
                <a:cubicBezTo>
                  <a:pt x="135" y="249"/>
                  <a:pt x="135" y="250"/>
                  <a:pt x="135" y="250"/>
                </a:cubicBezTo>
                <a:cubicBezTo>
                  <a:pt x="136" y="250"/>
                  <a:pt x="137" y="249"/>
                  <a:pt x="137" y="249"/>
                </a:cubicBezTo>
                <a:cubicBezTo>
                  <a:pt x="139" y="248"/>
                  <a:pt x="140" y="247"/>
                  <a:pt x="141" y="246"/>
                </a:cubicBezTo>
                <a:cubicBezTo>
                  <a:pt x="142" y="245"/>
                  <a:pt x="142" y="245"/>
                  <a:pt x="143" y="244"/>
                </a:cubicBezTo>
                <a:cubicBezTo>
                  <a:pt x="144" y="244"/>
                  <a:pt x="144" y="244"/>
                  <a:pt x="144" y="244"/>
                </a:cubicBezTo>
                <a:cubicBezTo>
                  <a:pt x="145" y="243"/>
                  <a:pt x="146" y="244"/>
                  <a:pt x="147" y="244"/>
                </a:cubicBezTo>
                <a:cubicBezTo>
                  <a:pt x="147" y="242"/>
                  <a:pt x="147" y="242"/>
                  <a:pt x="147" y="242"/>
                </a:cubicBezTo>
                <a:cubicBezTo>
                  <a:pt x="147" y="241"/>
                  <a:pt x="146" y="240"/>
                  <a:pt x="146" y="240"/>
                </a:cubicBezTo>
                <a:cubicBezTo>
                  <a:pt x="146" y="238"/>
                  <a:pt x="145" y="238"/>
                  <a:pt x="145" y="236"/>
                </a:cubicBezTo>
                <a:cubicBezTo>
                  <a:pt x="145" y="234"/>
                  <a:pt x="146" y="233"/>
                  <a:pt x="146" y="231"/>
                </a:cubicBezTo>
                <a:cubicBezTo>
                  <a:pt x="146" y="230"/>
                  <a:pt x="146" y="229"/>
                  <a:pt x="145" y="228"/>
                </a:cubicBezTo>
                <a:cubicBezTo>
                  <a:pt x="144" y="227"/>
                  <a:pt x="145" y="226"/>
                  <a:pt x="144" y="224"/>
                </a:cubicBezTo>
                <a:cubicBezTo>
                  <a:pt x="143" y="223"/>
                  <a:pt x="142" y="223"/>
                  <a:pt x="140" y="223"/>
                </a:cubicBezTo>
                <a:cubicBezTo>
                  <a:pt x="139" y="223"/>
                  <a:pt x="138" y="223"/>
                  <a:pt x="137" y="223"/>
                </a:cubicBezTo>
                <a:cubicBezTo>
                  <a:pt x="136" y="223"/>
                  <a:pt x="135" y="222"/>
                  <a:pt x="134" y="222"/>
                </a:cubicBezTo>
                <a:cubicBezTo>
                  <a:pt x="134" y="222"/>
                  <a:pt x="133" y="222"/>
                  <a:pt x="133" y="222"/>
                </a:cubicBezTo>
                <a:cubicBezTo>
                  <a:pt x="131" y="222"/>
                  <a:pt x="131" y="221"/>
                  <a:pt x="129" y="221"/>
                </a:cubicBezTo>
                <a:cubicBezTo>
                  <a:pt x="128" y="221"/>
                  <a:pt x="127" y="221"/>
                  <a:pt x="126" y="221"/>
                </a:cubicBezTo>
                <a:cubicBezTo>
                  <a:pt x="126" y="220"/>
                  <a:pt x="126" y="220"/>
                  <a:pt x="126" y="219"/>
                </a:cubicBezTo>
                <a:cubicBezTo>
                  <a:pt x="126" y="218"/>
                  <a:pt x="126" y="217"/>
                  <a:pt x="126" y="216"/>
                </a:cubicBezTo>
                <a:cubicBezTo>
                  <a:pt x="125" y="216"/>
                  <a:pt x="125" y="216"/>
                  <a:pt x="125" y="216"/>
                </a:cubicBezTo>
                <a:cubicBezTo>
                  <a:pt x="125" y="214"/>
                  <a:pt x="126" y="214"/>
                  <a:pt x="126" y="213"/>
                </a:cubicBezTo>
                <a:cubicBezTo>
                  <a:pt x="126" y="212"/>
                  <a:pt x="126" y="212"/>
                  <a:pt x="126" y="212"/>
                </a:cubicBezTo>
                <a:cubicBezTo>
                  <a:pt x="125" y="212"/>
                  <a:pt x="125" y="212"/>
                  <a:pt x="124" y="212"/>
                </a:cubicBezTo>
                <a:cubicBezTo>
                  <a:pt x="123" y="212"/>
                  <a:pt x="123" y="212"/>
                  <a:pt x="122" y="213"/>
                </a:cubicBezTo>
                <a:cubicBezTo>
                  <a:pt x="120" y="213"/>
                  <a:pt x="119" y="213"/>
                  <a:pt x="118" y="214"/>
                </a:cubicBezTo>
                <a:cubicBezTo>
                  <a:pt x="117" y="215"/>
                  <a:pt x="117" y="215"/>
                  <a:pt x="116" y="215"/>
                </a:cubicBezTo>
                <a:cubicBezTo>
                  <a:pt x="115" y="215"/>
                  <a:pt x="115" y="215"/>
                  <a:pt x="115" y="215"/>
                </a:cubicBezTo>
                <a:close/>
                <a:moveTo>
                  <a:pt x="101" y="188"/>
                </a:moveTo>
                <a:cubicBezTo>
                  <a:pt x="102" y="187"/>
                  <a:pt x="102" y="186"/>
                  <a:pt x="102" y="186"/>
                </a:cubicBezTo>
                <a:cubicBezTo>
                  <a:pt x="103" y="184"/>
                  <a:pt x="104" y="183"/>
                  <a:pt x="105" y="180"/>
                </a:cubicBezTo>
                <a:cubicBezTo>
                  <a:pt x="105" y="179"/>
                  <a:pt x="105" y="179"/>
                  <a:pt x="105" y="178"/>
                </a:cubicBezTo>
                <a:cubicBezTo>
                  <a:pt x="105" y="177"/>
                  <a:pt x="105" y="176"/>
                  <a:pt x="105" y="175"/>
                </a:cubicBezTo>
                <a:cubicBezTo>
                  <a:pt x="104" y="175"/>
                  <a:pt x="104" y="175"/>
                  <a:pt x="103" y="175"/>
                </a:cubicBezTo>
                <a:cubicBezTo>
                  <a:pt x="103" y="174"/>
                  <a:pt x="103" y="174"/>
                  <a:pt x="102" y="173"/>
                </a:cubicBezTo>
                <a:cubicBezTo>
                  <a:pt x="101" y="173"/>
                  <a:pt x="101" y="172"/>
                  <a:pt x="100" y="172"/>
                </a:cubicBezTo>
                <a:cubicBezTo>
                  <a:pt x="100" y="173"/>
                  <a:pt x="100" y="174"/>
                  <a:pt x="100" y="175"/>
                </a:cubicBezTo>
                <a:cubicBezTo>
                  <a:pt x="100" y="177"/>
                  <a:pt x="100" y="177"/>
                  <a:pt x="99" y="178"/>
                </a:cubicBezTo>
                <a:cubicBezTo>
                  <a:pt x="99" y="180"/>
                  <a:pt x="99" y="181"/>
                  <a:pt x="97" y="182"/>
                </a:cubicBezTo>
                <a:cubicBezTo>
                  <a:pt x="97" y="183"/>
                  <a:pt x="97" y="183"/>
                  <a:pt x="96" y="183"/>
                </a:cubicBezTo>
                <a:cubicBezTo>
                  <a:pt x="95" y="183"/>
                  <a:pt x="95" y="182"/>
                  <a:pt x="95" y="182"/>
                </a:cubicBezTo>
                <a:cubicBezTo>
                  <a:pt x="94" y="181"/>
                  <a:pt x="94" y="180"/>
                  <a:pt x="93" y="179"/>
                </a:cubicBezTo>
                <a:cubicBezTo>
                  <a:pt x="93" y="179"/>
                  <a:pt x="92" y="178"/>
                  <a:pt x="92" y="178"/>
                </a:cubicBezTo>
                <a:cubicBezTo>
                  <a:pt x="91" y="177"/>
                  <a:pt x="91" y="176"/>
                  <a:pt x="91" y="175"/>
                </a:cubicBezTo>
                <a:cubicBezTo>
                  <a:pt x="90" y="176"/>
                  <a:pt x="90" y="177"/>
                  <a:pt x="89" y="178"/>
                </a:cubicBezTo>
                <a:cubicBezTo>
                  <a:pt x="89" y="180"/>
                  <a:pt x="88" y="180"/>
                  <a:pt x="88" y="181"/>
                </a:cubicBezTo>
                <a:cubicBezTo>
                  <a:pt x="89" y="182"/>
                  <a:pt x="90" y="183"/>
                  <a:pt x="91" y="184"/>
                </a:cubicBezTo>
                <a:cubicBezTo>
                  <a:pt x="91" y="185"/>
                  <a:pt x="92" y="185"/>
                  <a:pt x="92" y="186"/>
                </a:cubicBezTo>
                <a:cubicBezTo>
                  <a:pt x="92" y="186"/>
                  <a:pt x="91" y="187"/>
                  <a:pt x="91" y="187"/>
                </a:cubicBezTo>
                <a:cubicBezTo>
                  <a:pt x="90" y="189"/>
                  <a:pt x="90" y="190"/>
                  <a:pt x="89" y="191"/>
                </a:cubicBezTo>
                <a:cubicBezTo>
                  <a:pt x="89" y="193"/>
                  <a:pt x="88" y="194"/>
                  <a:pt x="87" y="195"/>
                </a:cubicBezTo>
                <a:cubicBezTo>
                  <a:pt x="86" y="196"/>
                  <a:pt x="86" y="197"/>
                  <a:pt x="86" y="198"/>
                </a:cubicBezTo>
                <a:cubicBezTo>
                  <a:pt x="86" y="198"/>
                  <a:pt x="86" y="199"/>
                  <a:pt x="85" y="199"/>
                </a:cubicBezTo>
                <a:cubicBezTo>
                  <a:pt x="85" y="200"/>
                  <a:pt x="85" y="199"/>
                  <a:pt x="84" y="200"/>
                </a:cubicBezTo>
                <a:cubicBezTo>
                  <a:pt x="83" y="200"/>
                  <a:pt x="83" y="201"/>
                  <a:pt x="82" y="202"/>
                </a:cubicBezTo>
                <a:cubicBezTo>
                  <a:pt x="82" y="203"/>
                  <a:pt x="81" y="203"/>
                  <a:pt x="81" y="204"/>
                </a:cubicBezTo>
                <a:cubicBezTo>
                  <a:pt x="82" y="204"/>
                  <a:pt x="83" y="204"/>
                  <a:pt x="84" y="205"/>
                </a:cubicBezTo>
                <a:cubicBezTo>
                  <a:pt x="85" y="205"/>
                  <a:pt x="85" y="205"/>
                  <a:pt x="85" y="206"/>
                </a:cubicBezTo>
                <a:cubicBezTo>
                  <a:pt x="86" y="207"/>
                  <a:pt x="86" y="207"/>
                  <a:pt x="87" y="207"/>
                </a:cubicBezTo>
                <a:cubicBezTo>
                  <a:pt x="88" y="207"/>
                  <a:pt x="88" y="206"/>
                  <a:pt x="89" y="206"/>
                </a:cubicBezTo>
                <a:cubicBezTo>
                  <a:pt x="90" y="206"/>
                  <a:pt x="90" y="206"/>
                  <a:pt x="90" y="206"/>
                </a:cubicBezTo>
                <a:cubicBezTo>
                  <a:pt x="92" y="205"/>
                  <a:pt x="92" y="204"/>
                  <a:pt x="92" y="203"/>
                </a:cubicBezTo>
                <a:cubicBezTo>
                  <a:pt x="93" y="201"/>
                  <a:pt x="94" y="200"/>
                  <a:pt x="95" y="198"/>
                </a:cubicBezTo>
                <a:cubicBezTo>
                  <a:pt x="96" y="197"/>
                  <a:pt x="97" y="196"/>
                  <a:pt x="98" y="195"/>
                </a:cubicBezTo>
                <a:cubicBezTo>
                  <a:pt x="98" y="194"/>
                  <a:pt x="98" y="193"/>
                  <a:pt x="99" y="192"/>
                </a:cubicBezTo>
                <a:cubicBezTo>
                  <a:pt x="100" y="190"/>
                  <a:pt x="100" y="189"/>
                  <a:pt x="101" y="188"/>
                </a:cubicBezTo>
                <a:close/>
                <a:moveTo>
                  <a:pt x="57" y="191"/>
                </a:moveTo>
                <a:cubicBezTo>
                  <a:pt x="56" y="191"/>
                  <a:pt x="56" y="191"/>
                  <a:pt x="55" y="191"/>
                </a:cubicBezTo>
                <a:cubicBezTo>
                  <a:pt x="54" y="192"/>
                  <a:pt x="54" y="193"/>
                  <a:pt x="53" y="193"/>
                </a:cubicBezTo>
                <a:cubicBezTo>
                  <a:pt x="52" y="193"/>
                  <a:pt x="51" y="193"/>
                  <a:pt x="50" y="194"/>
                </a:cubicBezTo>
                <a:cubicBezTo>
                  <a:pt x="51" y="195"/>
                  <a:pt x="52" y="195"/>
                  <a:pt x="53" y="196"/>
                </a:cubicBezTo>
                <a:cubicBezTo>
                  <a:pt x="53" y="196"/>
                  <a:pt x="54" y="196"/>
                  <a:pt x="55" y="196"/>
                </a:cubicBezTo>
                <a:cubicBezTo>
                  <a:pt x="56" y="196"/>
                  <a:pt x="57" y="196"/>
                  <a:pt x="58" y="195"/>
                </a:cubicBezTo>
                <a:cubicBezTo>
                  <a:pt x="58" y="195"/>
                  <a:pt x="59" y="195"/>
                  <a:pt x="59" y="194"/>
                </a:cubicBezTo>
                <a:cubicBezTo>
                  <a:pt x="59" y="193"/>
                  <a:pt x="57" y="192"/>
                  <a:pt x="57" y="191"/>
                </a:cubicBezTo>
                <a:close/>
                <a:moveTo>
                  <a:pt x="39" y="241"/>
                </a:moveTo>
                <a:cubicBezTo>
                  <a:pt x="38" y="241"/>
                  <a:pt x="38" y="242"/>
                  <a:pt x="38" y="243"/>
                </a:cubicBezTo>
                <a:cubicBezTo>
                  <a:pt x="38" y="246"/>
                  <a:pt x="38" y="246"/>
                  <a:pt x="38" y="246"/>
                </a:cubicBezTo>
                <a:cubicBezTo>
                  <a:pt x="38" y="246"/>
                  <a:pt x="38" y="247"/>
                  <a:pt x="38" y="247"/>
                </a:cubicBezTo>
                <a:cubicBezTo>
                  <a:pt x="38" y="247"/>
                  <a:pt x="38" y="247"/>
                  <a:pt x="39" y="247"/>
                </a:cubicBezTo>
                <a:cubicBezTo>
                  <a:pt x="39" y="247"/>
                  <a:pt x="40" y="247"/>
                  <a:pt x="40" y="247"/>
                </a:cubicBezTo>
                <a:cubicBezTo>
                  <a:pt x="41" y="247"/>
                  <a:pt x="41" y="248"/>
                  <a:pt x="42" y="249"/>
                </a:cubicBezTo>
                <a:cubicBezTo>
                  <a:pt x="43" y="248"/>
                  <a:pt x="44" y="247"/>
                  <a:pt x="44" y="245"/>
                </a:cubicBezTo>
                <a:cubicBezTo>
                  <a:pt x="44" y="244"/>
                  <a:pt x="44" y="244"/>
                  <a:pt x="43" y="243"/>
                </a:cubicBezTo>
                <a:cubicBezTo>
                  <a:pt x="43" y="243"/>
                  <a:pt x="43" y="243"/>
                  <a:pt x="43" y="243"/>
                </a:cubicBezTo>
                <a:cubicBezTo>
                  <a:pt x="42" y="242"/>
                  <a:pt x="41" y="242"/>
                  <a:pt x="41" y="242"/>
                </a:cubicBezTo>
                <a:cubicBezTo>
                  <a:pt x="40" y="242"/>
                  <a:pt x="40" y="241"/>
                  <a:pt x="39" y="241"/>
                </a:cubicBezTo>
                <a:close/>
                <a:moveTo>
                  <a:pt x="54" y="218"/>
                </a:moveTo>
                <a:cubicBezTo>
                  <a:pt x="54" y="218"/>
                  <a:pt x="55" y="218"/>
                  <a:pt x="55" y="219"/>
                </a:cubicBezTo>
                <a:cubicBezTo>
                  <a:pt x="55" y="219"/>
                  <a:pt x="55" y="220"/>
                  <a:pt x="55" y="220"/>
                </a:cubicBezTo>
                <a:cubicBezTo>
                  <a:pt x="54" y="222"/>
                  <a:pt x="54" y="223"/>
                  <a:pt x="54" y="225"/>
                </a:cubicBezTo>
                <a:cubicBezTo>
                  <a:pt x="53" y="226"/>
                  <a:pt x="53" y="227"/>
                  <a:pt x="53" y="228"/>
                </a:cubicBezTo>
                <a:cubicBezTo>
                  <a:pt x="53" y="230"/>
                  <a:pt x="52" y="230"/>
                  <a:pt x="52" y="232"/>
                </a:cubicBezTo>
                <a:cubicBezTo>
                  <a:pt x="52" y="233"/>
                  <a:pt x="52" y="233"/>
                  <a:pt x="52" y="233"/>
                </a:cubicBezTo>
                <a:cubicBezTo>
                  <a:pt x="52" y="233"/>
                  <a:pt x="53" y="233"/>
                  <a:pt x="53" y="233"/>
                </a:cubicBezTo>
                <a:cubicBezTo>
                  <a:pt x="55" y="233"/>
                  <a:pt x="56" y="232"/>
                  <a:pt x="58" y="232"/>
                </a:cubicBezTo>
                <a:cubicBezTo>
                  <a:pt x="59" y="232"/>
                  <a:pt x="59" y="231"/>
                  <a:pt x="59" y="231"/>
                </a:cubicBezTo>
                <a:cubicBezTo>
                  <a:pt x="61" y="231"/>
                  <a:pt x="61" y="231"/>
                  <a:pt x="61" y="231"/>
                </a:cubicBezTo>
                <a:cubicBezTo>
                  <a:pt x="61" y="232"/>
                  <a:pt x="61" y="232"/>
                  <a:pt x="61" y="233"/>
                </a:cubicBezTo>
                <a:cubicBezTo>
                  <a:pt x="61" y="234"/>
                  <a:pt x="60" y="235"/>
                  <a:pt x="59" y="236"/>
                </a:cubicBezTo>
                <a:cubicBezTo>
                  <a:pt x="58" y="237"/>
                  <a:pt x="58" y="237"/>
                  <a:pt x="57" y="238"/>
                </a:cubicBezTo>
                <a:cubicBezTo>
                  <a:pt x="56" y="238"/>
                  <a:pt x="56" y="239"/>
                  <a:pt x="55" y="239"/>
                </a:cubicBezTo>
                <a:cubicBezTo>
                  <a:pt x="54" y="240"/>
                  <a:pt x="53" y="240"/>
                  <a:pt x="53" y="240"/>
                </a:cubicBezTo>
                <a:cubicBezTo>
                  <a:pt x="52" y="241"/>
                  <a:pt x="52" y="242"/>
                  <a:pt x="52" y="242"/>
                </a:cubicBezTo>
                <a:cubicBezTo>
                  <a:pt x="52" y="244"/>
                  <a:pt x="51" y="244"/>
                  <a:pt x="51" y="246"/>
                </a:cubicBezTo>
                <a:cubicBezTo>
                  <a:pt x="51" y="247"/>
                  <a:pt x="51" y="248"/>
                  <a:pt x="51" y="249"/>
                </a:cubicBezTo>
                <a:cubicBezTo>
                  <a:pt x="50" y="249"/>
                  <a:pt x="49" y="250"/>
                  <a:pt x="48" y="250"/>
                </a:cubicBezTo>
                <a:cubicBezTo>
                  <a:pt x="48" y="250"/>
                  <a:pt x="47" y="250"/>
                  <a:pt x="47" y="249"/>
                </a:cubicBezTo>
                <a:cubicBezTo>
                  <a:pt x="46" y="249"/>
                  <a:pt x="46" y="248"/>
                  <a:pt x="46" y="247"/>
                </a:cubicBezTo>
                <a:cubicBezTo>
                  <a:pt x="46" y="246"/>
                  <a:pt x="48" y="245"/>
                  <a:pt x="48" y="243"/>
                </a:cubicBezTo>
                <a:cubicBezTo>
                  <a:pt x="48" y="241"/>
                  <a:pt x="47" y="240"/>
                  <a:pt x="45" y="239"/>
                </a:cubicBezTo>
                <a:cubicBezTo>
                  <a:pt x="45" y="238"/>
                  <a:pt x="45" y="238"/>
                  <a:pt x="44" y="238"/>
                </a:cubicBezTo>
                <a:cubicBezTo>
                  <a:pt x="43" y="237"/>
                  <a:pt x="42" y="237"/>
                  <a:pt x="42" y="237"/>
                </a:cubicBezTo>
                <a:cubicBezTo>
                  <a:pt x="42" y="236"/>
                  <a:pt x="42" y="235"/>
                  <a:pt x="43" y="235"/>
                </a:cubicBezTo>
                <a:cubicBezTo>
                  <a:pt x="44" y="235"/>
                  <a:pt x="44" y="235"/>
                  <a:pt x="45" y="235"/>
                </a:cubicBezTo>
                <a:cubicBezTo>
                  <a:pt x="46" y="234"/>
                  <a:pt x="47" y="233"/>
                  <a:pt x="47" y="232"/>
                </a:cubicBezTo>
                <a:cubicBezTo>
                  <a:pt x="48" y="229"/>
                  <a:pt x="47" y="228"/>
                  <a:pt x="48" y="225"/>
                </a:cubicBezTo>
                <a:cubicBezTo>
                  <a:pt x="49" y="226"/>
                  <a:pt x="50" y="227"/>
                  <a:pt x="50" y="228"/>
                </a:cubicBezTo>
                <a:cubicBezTo>
                  <a:pt x="50" y="226"/>
                  <a:pt x="50" y="226"/>
                  <a:pt x="50" y="225"/>
                </a:cubicBezTo>
                <a:cubicBezTo>
                  <a:pt x="51" y="222"/>
                  <a:pt x="52" y="220"/>
                  <a:pt x="54" y="218"/>
                </a:cubicBezTo>
                <a:close/>
                <a:moveTo>
                  <a:pt x="26" y="252"/>
                </a:moveTo>
                <a:cubicBezTo>
                  <a:pt x="25" y="252"/>
                  <a:pt x="25" y="252"/>
                  <a:pt x="24" y="252"/>
                </a:cubicBezTo>
                <a:cubicBezTo>
                  <a:pt x="24" y="253"/>
                  <a:pt x="24" y="253"/>
                  <a:pt x="24" y="253"/>
                </a:cubicBezTo>
                <a:cubicBezTo>
                  <a:pt x="24" y="255"/>
                  <a:pt x="25" y="255"/>
                  <a:pt x="25" y="257"/>
                </a:cubicBezTo>
                <a:cubicBezTo>
                  <a:pt x="25" y="258"/>
                  <a:pt x="25" y="258"/>
                  <a:pt x="25" y="258"/>
                </a:cubicBezTo>
                <a:cubicBezTo>
                  <a:pt x="25" y="260"/>
                  <a:pt x="27" y="260"/>
                  <a:pt x="28" y="260"/>
                </a:cubicBezTo>
                <a:cubicBezTo>
                  <a:pt x="28" y="260"/>
                  <a:pt x="29" y="260"/>
                  <a:pt x="29" y="260"/>
                </a:cubicBezTo>
                <a:cubicBezTo>
                  <a:pt x="30" y="259"/>
                  <a:pt x="30" y="259"/>
                  <a:pt x="30" y="258"/>
                </a:cubicBezTo>
                <a:cubicBezTo>
                  <a:pt x="30" y="257"/>
                  <a:pt x="30" y="256"/>
                  <a:pt x="30" y="255"/>
                </a:cubicBezTo>
                <a:cubicBezTo>
                  <a:pt x="30" y="254"/>
                  <a:pt x="30" y="253"/>
                  <a:pt x="29" y="253"/>
                </a:cubicBezTo>
                <a:cubicBezTo>
                  <a:pt x="29" y="252"/>
                  <a:pt x="29" y="252"/>
                  <a:pt x="28" y="252"/>
                </a:cubicBezTo>
                <a:cubicBezTo>
                  <a:pt x="27" y="252"/>
                  <a:pt x="27" y="252"/>
                  <a:pt x="26" y="252"/>
                </a:cubicBezTo>
                <a:close/>
                <a:moveTo>
                  <a:pt x="20" y="259"/>
                </a:moveTo>
                <a:cubicBezTo>
                  <a:pt x="20" y="260"/>
                  <a:pt x="20" y="261"/>
                  <a:pt x="21" y="262"/>
                </a:cubicBezTo>
                <a:cubicBezTo>
                  <a:pt x="22" y="263"/>
                  <a:pt x="23" y="263"/>
                  <a:pt x="24" y="263"/>
                </a:cubicBezTo>
                <a:cubicBezTo>
                  <a:pt x="25" y="263"/>
                  <a:pt x="25" y="264"/>
                  <a:pt x="25" y="264"/>
                </a:cubicBezTo>
                <a:cubicBezTo>
                  <a:pt x="25" y="265"/>
                  <a:pt x="25" y="265"/>
                  <a:pt x="25" y="266"/>
                </a:cubicBezTo>
                <a:cubicBezTo>
                  <a:pt x="25" y="268"/>
                  <a:pt x="26" y="269"/>
                  <a:pt x="26" y="271"/>
                </a:cubicBezTo>
                <a:cubicBezTo>
                  <a:pt x="26" y="272"/>
                  <a:pt x="27" y="272"/>
                  <a:pt x="27" y="272"/>
                </a:cubicBezTo>
                <a:cubicBezTo>
                  <a:pt x="28" y="274"/>
                  <a:pt x="28" y="274"/>
                  <a:pt x="29" y="275"/>
                </a:cubicBezTo>
                <a:cubicBezTo>
                  <a:pt x="29" y="276"/>
                  <a:pt x="30" y="276"/>
                  <a:pt x="30" y="277"/>
                </a:cubicBezTo>
                <a:cubicBezTo>
                  <a:pt x="30" y="278"/>
                  <a:pt x="29" y="278"/>
                  <a:pt x="29" y="278"/>
                </a:cubicBezTo>
                <a:cubicBezTo>
                  <a:pt x="28" y="278"/>
                  <a:pt x="28" y="279"/>
                  <a:pt x="27" y="279"/>
                </a:cubicBezTo>
                <a:cubicBezTo>
                  <a:pt x="25" y="279"/>
                  <a:pt x="24" y="279"/>
                  <a:pt x="23" y="279"/>
                </a:cubicBezTo>
                <a:cubicBezTo>
                  <a:pt x="22" y="279"/>
                  <a:pt x="22" y="279"/>
                  <a:pt x="22" y="279"/>
                </a:cubicBezTo>
                <a:cubicBezTo>
                  <a:pt x="20" y="279"/>
                  <a:pt x="20" y="279"/>
                  <a:pt x="20" y="279"/>
                </a:cubicBezTo>
                <a:cubicBezTo>
                  <a:pt x="20" y="279"/>
                  <a:pt x="20" y="278"/>
                  <a:pt x="20" y="277"/>
                </a:cubicBezTo>
                <a:cubicBezTo>
                  <a:pt x="19" y="277"/>
                  <a:pt x="18" y="278"/>
                  <a:pt x="17" y="278"/>
                </a:cubicBezTo>
                <a:cubicBezTo>
                  <a:pt x="17" y="279"/>
                  <a:pt x="17" y="279"/>
                  <a:pt x="16" y="279"/>
                </a:cubicBezTo>
                <a:cubicBezTo>
                  <a:pt x="16" y="280"/>
                  <a:pt x="15" y="280"/>
                  <a:pt x="15" y="280"/>
                </a:cubicBezTo>
                <a:cubicBezTo>
                  <a:pt x="15" y="281"/>
                  <a:pt x="16" y="282"/>
                  <a:pt x="16" y="283"/>
                </a:cubicBezTo>
                <a:cubicBezTo>
                  <a:pt x="17" y="283"/>
                  <a:pt x="17" y="284"/>
                  <a:pt x="18" y="285"/>
                </a:cubicBezTo>
                <a:cubicBezTo>
                  <a:pt x="18" y="285"/>
                  <a:pt x="19" y="285"/>
                  <a:pt x="19" y="286"/>
                </a:cubicBezTo>
                <a:cubicBezTo>
                  <a:pt x="18" y="286"/>
                  <a:pt x="18" y="286"/>
                  <a:pt x="17" y="286"/>
                </a:cubicBezTo>
                <a:cubicBezTo>
                  <a:pt x="16" y="286"/>
                  <a:pt x="16" y="287"/>
                  <a:pt x="15" y="287"/>
                </a:cubicBezTo>
                <a:cubicBezTo>
                  <a:pt x="15" y="287"/>
                  <a:pt x="14" y="287"/>
                  <a:pt x="14" y="287"/>
                </a:cubicBezTo>
                <a:cubicBezTo>
                  <a:pt x="13" y="286"/>
                  <a:pt x="14" y="285"/>
                  <a:pt x="13" y="285"/>
                </a:cubicBezTo>
                <a:cubicBezTo>
                  <a:pt x="13" y="284"/>
                  <a:pt x="11" y="283"/>
                  <a:pt x="10" y="283"/>
                </a:cubicBezTo>
                <a:cubicBezTo>
                  <a:pt x="9" y="283"/>
                  <a:pt x="8" y="283"/>
                  <a:pt x="7" y="283"/>
                </a:cubicBezTo>
                <a:cubicBezTo>
                  <a:pt x="6" y="283"/>
                  <a:pt x="5" y="283"/>
                  <a:pt x="4" y="283"/>
                </a:cubicBezTo>
                <a:cubicBezTo>
                  <a:pt x="4" y="283"/>
                  <a:pt x="4" y="282"/>
                  <a:pt x="3" y="282"/>
                </a:cubicBezTo>
                <a:cubicBezTo>
                  <a:pt x="2" y="282"/>
                  <a:pt x="2" y="283"/>
                  <a:pt x="1" y="284"/>
                </a:cubicBezTo>
                <a:cubicBezTo>
                  <a:pt x="1" y="284"/>
                  <a:pt x="0" y="283"/>
                  <a:pt x="0" y="283"/>
                </a:cubicBezTo>
                <a:cubicBezTo>
                  <a:pt x="0" y="282"/>
                  <a:pt x="0" y="281"/>
                  <a:pt x="0" y="279"/>
                </a:cubicBezTo>
                <a:cubicBezTo>
                  <a:pt x="0" y="279"/>
                  <a:pt x="0" y="278"/>
                  <a:pt x="0" y="278"/>
                </a:cubicBezTo>
                <a:cubicBezTo>
                  <a:pt x="0" y="278"/>
                  <a:pt x="0" y="278"/>
                  <a:pt x="0" y="278"/>
                </a:cubicBezTo>
                <a:cubicBezTo>
                  <a:pt x="0" y="277"/>
                  <a:pt x="0" y="277"/>
                  <a:pt x="0" y="277"/>
                </a:cubicBezTo>
                <a:cubicBezTo>
                  <a:pt x="0" y="277"/>
                  <a:pt x="1" y="278"/>
                  <a:pt x="1" y="278"/>
                </a:cubicBezTo>
                <a:cubicBezTo>
                  <a:pt x="1" y="278"/>
                  <a:pt x="1" y="277"/>
                  <a:pt x="2" y="277"/>
                </a:cubicBezTo>
                <a:cubicBezTo>
                  <a:pt x="2" y="276"/>
                  <a:pt x="3" y="276"/>
                  <a:pt x="3" y="276"/>
                </a:cubicBezTo>
                <a:cubicBezTo>
                  <a:pt x="4" y="275"/>
                  <a:pt x="4" y="274"/>
                  <a:pt x="4" y="274"/>
                </a:cubicBezTo>
                <a:cubicBezTo>
                  <a:pt x="4" y="272"/>
                  <a:pt x="3" y="270"/>
                  <a:pt x="3" y="268"/>
                </a:cubicBezTo>
                <a:cubicBezTo>
                  <a:pt x="3" y="266"/>
                  <a:pt x="3" y="265"/>
                  <a:pt x="4" y="263"/>
                </a:cubicBezTo>
                <a:cubicBezTo>
                  <a:pt x="4" y="261"/>
                  <a:pt x="4" y="261"/>
                  <a:pt x="4" y="260"/>
                </a:cubicBezTo>
                <a:cubicBezTo>
                  <a:pt x="4" y="259"/>
                  <a:pt x="4" y="260"/>
                  <a:pt x="5" y="259"/>
                </a:cubicBezTo>
                <a:cubicBezTo>
                  <a:pt x="5" y="260"/>
                  <a:pt x="6" y="261"/>
                  <a:pt x="6" y="262"/>
                </a:cubicBezTo>
                <a:cubicBezTo>
                  <a:pt x="6" y="263"/>
                  <a:pt x="7" y="263"/>
                  <a:pt x="8" y="264"/>
                </a:cubicBezTo>
                <a:cubicBezTo>
                  <a:pt x="10" y="264"/>
                  <a:pt x="10" y="263"/>
                  <a:pt x="12" y="262"/>
                </a:cubicBezTo>
                <a:cubicBezTo>
                  <a:pt x="14" y="262"/>
                  <a:pt x="15" y="262"/>
                  <a:pt x="16" y="261"/>
                </a:cubicBezTo>
                <a:cubicBezTo>
                  <a:pt x="18" y="261"/>
                  <a:pt x="18" y="260"/>
                  <a:pt x="20" y="259"/>
                </a:cubicBezTo>
                <a:close/>
                <a:moveTo>
                  <a:pt x="119" y="115"/>
                </a:moveTo>
                <a:cubicBezTo>
                  <a:pt x="118" y="115"/>
                  <a:pt x="118" y="116"/>
                  <a:pt x="118" y="117"/>
                </a:cubicBezTo>
                <a:cubicBezTo>
                  <a:pt x="118" y="118"/>
                  <a:pt x="118" y="119"/>
                  <a:pt x="118" y="120"/>
                </a:cubicBezTo>
                <a:cubicBezTo>
                  <a:pt x="118" y="121"/>
                  <a:pt x="118" y="121"/>
                  <a:pt x="118" y="122"/>
                </a:cubicBezTo>
                <a:cubicBezTo>
                  <a:pt x="118" y="122"/>
                  <a:pt x="118" y="122"/>
                  <a:pt x="118" y="122"/>
                </a:cubicBezTo>
                <a:cubicBezTo>
                  <a:pt x="117" y="121"/>
                  <a:pt x="116" y="121"/>
                  <a:pt x="115" y="121"/>
                </a:cubicBezTo>
                <a:cubicBezTo>
                  <a:pt x="115" y="121"/>
                  <a:pt x="115" y="121"/>
                  <a:pt x="115" y="121"/>
                </a:cubicBezTo>
                <a:cubicBezTo>
                  <a:pt x="115" y="122"/>
                  <a:pt x="115" y="122"/>
                  <a:pt x="115" y="123"/>
                </a:cubicBezTo>
                <a:cubicBezTo>
                  <a:pt x="115" y="124"/>
                  <a:pt x="115" y="124"/>
                  <a:pt x="115" y="125"/>
                </a:cubicBezTo>
                <a:cubicBezTo>
                  <a:pt x="115" y="125"/>
                  <a:pt x="115" y="125"/>
                  <a:pt x="116" y="126"/>
                </a:cubicBezTo>
                <a:cubicBezTo>
                  <a:pt x="116" y="126"/>
                  <a:pt x="116" y="127"/>
                  <a:pt x="116" y="127"/>
                </a:cubicBezTo>
                <a:cubicBezTo>
                  <a:pt x="116" y="128"/>
                  <a:pt x="116" y="128"/>
                  <a:pt x="116" y="129"/>
                </a:cubicBezTo>
                <a:cubicBezTo>
                  <a:pt x="117" y="129"/>
                  <a:pt x="118" y="129"/>
                  <a:pt x="118" y="129"/>
                </a:cubicBezTo>
                <a:cubicBezTo>
                  <a:pt x="119" y="130"/>
                  <a:pt x="119" y="130"/>
                  <a:pt x="119" y="131"/>
                </a:cubicBezTo>
                <a:cubicBezTo>
                  <a:pt x="119" y="132"/>
                  <a:pt x="120" y="134"/>
                  <a:pt x="121" y="135"/>
                </a:cubicBezTo>
                <a:cubicBezTo>
                  <a:pt x="123" y="133"/>
                  <a:pt x="123" y="131"/>
                  <a:pt x="125" y="131"/>
                </a:cubicBezTo>
                <a:cubicBezTo>
                  <a:pt x="127" y="130"/>
                  <a:pt x="129" y="130"/>
                  <a:pt x="130" y="129"/>
                </a:cubicBezTo>
                <a:cubicBezTo>
                  <a:pt x="129" y="128"/>
                  <a:pt x="129" y="127"/>
                  <a:pt x="128" y="126"/>
                </a:cubicBezTo>
                <a:cubicBezTo>
                  <a:pt x="128" y="126"/>
                  <a:pt x="127" y="125"/>
                  <a:pt x="127" y="124"/>
                </a:cubicBezTo>
                <a:cubicBezTo>
                  <a:pt x="127" y="123"/>
                  <a:pt x="128" y="123"/>
                  <a:pt x="128" y="122"/>
                </a:cubicBezTo>
                <a:cubicBezTo>
                  <a:pt x="128" y="121"/>
                  <a:pt x="128" y="121"/>
                  <a:pt x="128" y="120"/>
                </a:cubicBezTo>
                <a:cubicBezTo>
                  <a:pt x="128" y="119"/>
                  <a:pt x="128" y="119"/>
                  <a:pt x="128" y="118"/>
                </a:cubicBezTo>
                <a:cubicBezTo>
                  <a:pt x="128" y="117"/>
                  <a:pt x="127" y="117"/>
                  <a:pt x="127" y="117"/>
                </a:cubicBezTo>
                <a:cubicBezTo>
                  <a:pt x="127" y="117"/>
                  <a:pt x="126" y="117"/>
                  <a:pt x="125" y="117"/>
                </a:cubicBezTo>
                <a:cubicBezTo>
                  <a:pt x="124" y="117"/>
                  <a:pt x="124" y="116"/>
                  <a:pt x="123" y="116"/>
                </a:cubicBezTo>
                <a:cubicBezTo>
                  <a:pt x="122" y="115"/>
                  <a:pt x="122" y="115"/>
                  <a:pt x="122" y="115"/>
                </a:cubicBezTo>
                <a:cubicBezTo>
                  <a:pt x="121" y="115"/>
                  <a:pt x="121" y="115"/>
                  <a:pt x="120" y="115"/>
                </a:cubicBezTo>
                <a:cubicBezTo>
                  <a:pt x="120" y="115"/>
                  <a:pt x="120" y="115"/>
                  <a:pt x="119" y="115"/>
                </a:cubicBezTo>
                <a:close/>
                <a:moveTo>
                  <a:pt x="82" y="8"/>
                </a:moveTo>
                <a:cubicBezTo>
                  <a:pt x="81" y="8"/>
                  <a:pt x="80" y="7"/>
                  <a:pt x="79" y="7"/>
                </a:cubicBezTo>
                <a:cubicBezTo>
                  <a:pt x="79" y="8"/>
                  <a:pt x="78" y="9"/>
                  <a:pt x="78" y="10"/>
                </a:cubicBezTo>
                <a:cubicBezTo>
                  <a:pt x="77" y="12"/>
                  <a:pt x="77" y="14"/>
                  <a:pt x="76" y="16"/>
                </a:cubicBezTo>
                <a:cubicBezTo>
                  <a:pt x="76" y="17"/>
                  <a:pt x="75" y="17"/>
                  <a:pt x="75" y="18"/>
                </a:cubicBezTo>
                <a:cubicBezTo>
                  <a:pt x="77" y="19"/>
                  <a:pt x="78" y="19"/>
                  <a:pt x="78" y="21"/>
                </a:cubicBezTo>
                <a:cubicBezTo>
                  <a:pt x="78" y="23"/>
                  <a:pt x="77" y="24"/>
                  <a:pt x="76" y="26"/>
                </a:cubicBezTo>
                <a:cubicBezTo>
                  <a:pt x="75" y="27"/>
                  <a:pt x="75" y="28"/>
                  <a:pt x="75" y="29"/>
                </a:cubicBezTo>
                <a:cubicBezTo>
                  <a:pt x="74" y="31"/>
                  <a:pt x="73" y="31"/>
                  <a:pt x="73" y="33"/>
                </a:cubicBezTo>
                <a:cubicBezTo>
                  <a:pt x="73" y="34"/>
                  <a:pt x="73" y="34"/>
                  <a:pt x="74" y="34"/>
                </a:cubicBezTo>
                <a:cubicBezTo>
                  <a:pt x="73" y="34"/>
                  <a:pt x="73" y="35"/>
                  <a:pt x="73" y="36"/>
                </a:cubicBezTo>
                <a:cubicBezTo>
                  <a:pt x="73" y="36"/>
                  <a:pt x="73" y="36"/>
                  <a:pt x="73" y="37"/>
                </a:cubicBezTo>
                <a:cubicBezTo>
                  <a:pt x="73" y="42"/>
                  <a:pt x="73" y="42"/>
                  <a:pt x="73" y="42"/>
                </a:cubicBezTo>
                <a:cubicBezTo>
                  <a:pt x="73" y="43"/>
                  <a:pt x="72" y="43"/>
                  <a:pt x="72" y="44"/>
                </a:cubicBezTo>
                <a:cubicBezTo>
                  <a:pt x="72" y="45"/>
                  <a:pt x="72" y="45"/>
                  <a:pt x="72" y="45"/>
                </a:cubicBezTo>
                <a:cubicBezTo>
                  <a:pt x="73" y="46"/>
                  <a:pt x="73" y="46"/>
                  <a:pt x="73" y="46"/>
                </a:cubicBezTo>
                <a:cubicBezTo>
                  <a:pt x="74" y="45"/>
                  <a:pt x="75" y="45"/>
                  <a:pt x="76" y="45"/>
                </a:cubicBezTo>
                <a:cubicBezTo>
                  <a:pt x="76" y="46"/>
                  <a:pt x="76" y="46"/>
                  <a:pt x="76" y="47"/>
                </a:cubicBezTo>
                <a:cubicBezTo>
                  <a:pt x="76" y="47"/>
                  <a:pt x="76" y="48"/>
                  <a:pt x="76" y="48"/>
                </a:cubicBezTo>
                <a:cubicBezTo>
                  <a:pt x="77" y="48"/>
                  <a:pt x="77" y="47"/>
                  <a:pt x="78" y="46"/>
                </a:cubicBezTo>
                <a:cubicBezTo>
                  <a:pt x="78" y="46"/>
                  <a:pt x="79" y="46"/>
                  <a:pt x="80" y="45"/>
                </a:cubicBezTo>
                <a:cubicBezTo>
                  <a:pt x="80" y="46"/>
                  <a:pt x="80" y="46"/>
                  <a:pt x="80" y="46"/>
                </a:cubicBezTo>
                <a:cubicBezTo>
                  <a:pt x="80" y="53"/>
                  <a:pt x="80" y="53"/>
                  <a:pt x="80" y="53"/>
                </a:cubicBezTo>
                <a:cubicBezTo>
                  <a:pt x="79" y="53"/>
                  <a:pt x="78" y="52"/>
                  <a:pt x="77" y="52"/>
                </a:cubicBezTo>
                <a:cubicBezTo>
                  <a:pt x="77" y="52"/>
                  <a:pt x="77" y="52"/>
                  <a:pt x="77" y="52"/>
                </a:cubicBezTo>
                <a:cubicBezTo>
                  <a:pt x="77" y="53"/>
                  <a:pt x="77" y="53"/>
                  <a:pt x="77" y="54"/>
                </a:cubicBezTo>
                <a:cubicBezTo>
                  <a:pt x="77" y="55"/>
                  <a:pt x="77" y="55"/>
                  <a:pt x="76" y="55"/>
                </a:cubicBezTo>
                <a:cubicBezTo>
                  <a:pt x="76" y="55"/>
                  <a:pt x="75" y="54"/>
                  <a:pt x="75" y="53"/>
                </a:cubicBezTo>
                <a:cubicBezTo>
                  <a:pt x="74" y="53"/>
                  <a:pt x="74" y="53"/>
                  <a:pt x="74" y="53"/>
                </a:cubicBezTo>
                <a:cubicBezTo>
                  <a:pt x="73" y="53"/>
                  <a:pt x="73" y="53"/>
                  <a:pt x="72" y="53"/>
                </a:cubicBezTo>
                <a:cubicBezTo>
                  <a:pt x="72" y="54"/>
                  <a:pt x="71" y="54"/>
                  <a:pt x="70" y="54"/>
                </a:cubicBezTo>
                <a:cubicBezTo>
                  <a:pt x="69" y="54"/>
                  <a:pt x="69" y="54"/>
                  <a:pt x="69" y="54"/>
                </a:cubicBezTo>
                <a:cubicBezTo>
                  <a:pt x="68" y="54"/>
                  <a:pt x="68" y="54"/>
                  <a:pt x="67" y="54"/>
                </a:cubicBezTo>
                <a:cubicBezTo>
                  <a:pt x="67" y="54"/>
                  <a:pt x="67" y="52"/>
                  <a:pt x="66" y="52"/>
                </a:cubicBezTo>
                <a:cubicBezTo>
                  <a:pt x="65" y="52"/>
                  <a:pt x="64" y="53"/>
                  <a:pt x="64" y="53"/>
                </a:cubicBezTo>
                <a:cubicBezTo>
                  <a:pt x="64" y="54"/>
                  <a:pt x="64" y="54"/>
                  <a:pt x="65" y="55"/>
                </a:cubicBezTo>
                <a:cubicBezTo>
                  <a:pt x="65" y="56"/>
                  <a:pt x="65" y="56"/>
                  <a:pt x="65" y="58"/>
                </a:cubicBezTo>
                <a:cubicBezTo>
                  <a:pt x="65" y="60"/>
                  <a:pt x="64" y="61"/>
                  <a:pt x="63" y="63"/>
                </a:cubicBezTo>
                <a:cubicBezTo>
                  <a:pt x="62" y="65"/>
                  <a:pt x="62" y="66"/>
                  <a:pt x="62" y="68"/>
                </a:cubicBezTo>
                <a:cubicBezTo>
                  <a:pt x="62" y="69"/>
                  <a:pt x="62" y="70"/>
                  <a:pt x="61" y="71"/>
                </a:cubicBezTo>
                <a:cubicBezTo>
                  <a:pt x="61" y="73"/>
                  <a:pt x="61" y="74"/>
                  <a:pt x="61" y="76"/>
                </a:cubicBezTo>
                <a:cubicBezTo>
                  <a:pt x="61" y="77"/>
                  <a:pt x="60" y="77"/>
                  <a:pt x="60" y="78"/>
                </a:cubicBezTo>
                <a:cubicBezTo>
                  <a:pt x="60" y="79"/>
                  <a:pt x="61" y="79"/>
                  <a:pt x="61" y="79"/>
                </a:cubicBezTo>
                <a:cubicBezTo>
                  <a:pt x="64" y="81"/>
                  <a:pt x="64" y="81"/>
                  <a:pt x="64" y="81"/>
                </a:cubicBezTo>
                <a:cubicBezTo>
                  <a:pt x="65" y="82"/>
                  <a:pt x="66" y="82"/>
                  <a:pt x="67" y="82"/>
                </a:cubicBezTo>
                <a:cubicBezTo>
                  <a:pt x="68" y="82"/>
                  <a:pt x="69" y="81"/>
                  <a:pt x="70" y="81"/>
                </a:cubicBezTo>
                <a:cubicBezTo>
                  <a:pt x="71" y="80"/>
                  <a:pt x="72" y="80"/>
                  <a:pt x="72" y="79"/>
                </a:cubicBezTo>
                <a:cubicBezTo>
                  <a:pt x="73" y="78"/>
                  <a:pt x="73" y="77"/>
                  <a:pt x="73" y="77"/>
                </a:cubicBezTo>
                <a:cubicBezTo>
                  <a:pt x="74" y="75"/>
                  <a:pt x="75" y="74"/>
                  <a:pt x="75" y="72"/>
                </a:cubicBezTo>
                <a:cubicBezTo>
                  <a:pt x="76" y="71"/>
                  <a:pt x="76" y="70"/>
                  <a:pt x="76" y="68"/>
                </a:cubicBezTo>
                <a:cubicBezTo>
                  <a:pt x="76" y="68"/>
                  <a:pt x="77" y="67"/>
                  <a:pt x="77" y="67"/>
                </a:cubicBezTo>
                <a:cubicBezTo>
                  <a:pt x="78" y="66"/>
                  <a:pt x="78" y="65"/>
                  <a:pt x="78" y="64"/>
                </a:cubicBezTo>
                <a:cubicBezTo>
                  <a:pt x="78" y="62"/>
                  <a:pt x="78" y="61"/>
                  <a:pt x="79" y="60"/>
                </a:cubicBezTo>
                <a:cubicBezTo>
                  <a:pt x="79" y="59"/>
                  <a:pt x="80" y="58"/>
                  <a:pt x="80" y="58"/>
                </a:cubicBezTo>
                <a:cubicBezTo>
                  <a:pt x="82" y="58"/>
                  <a:pt x="83" y="58"/>
                  <a:pt x="84" y="57"/>
                </a:cubicBezTo>
                <a:cubicBezTo>
                  <a:pt x="85" y="57"/>
                  <a:pt x="85" y="56"/>
                  <a:pt x="85" y="55"/>
                </a:cubicBezTo>
                <a:cubicBezTo>
                  <a:pt x="85" y="55"/>
                  <a:pt x="85" y="55"/>
                  <a:pt x="84" y="54"/>
                </a:cubicBezTo>
                <a:cubicBezTo>
                  <a:pt x="84" y="54"/>
                  <a:pt x="83" y="54"/>
                  <a:pt x="83" y="53"/>
                </a:cubicBezTo>
                <a:cubicBezTo>
                  <a:pt x="84" y="52"/>
                  <a:pt x="84" y="51"/>
                  <a:pt x="85" y="50"/>
                </a:cubicBezTo>
                <a:cubicBezTo>
                  <a:pt x="86" y="49"/>
                  <a:pt x="87" y="49"/>
                  <a:pt x="87" y="48"/>
                </a:cubicBezTo>
                <a:cubicBezTo>
                  <a:pt x="86" y="47"/>
                  <a:pt x="85" y="46"/>
                  <a:pt x="85" y="44"/>
                </a:cubicBezTo>
                <a:cubicBezTo>
                  <a:pt x="85" y="43"/>
                  <a:pt x="85" y="42"/>
                  <a:pt x="85" y="41"/>
                </a:cubicBezTo>
                <a:cubicBezTo>
                  <a:pt x="85" y="41"/>
                  <a:pt x="85" y="41"/>
                  <a:pt x="84" y="41"/>
                </a:cubicBezTo>
                <a:cubicBezTo>
                  <a:pt x="84" y="40"/>
                  <a:pt x="83" y="40"/>
                  <a:pt x="83" y="39"/>
                </a:cubicBezTo>
                <a:cubicBezTo>
                  <a:pt x="83" y="38"/>
                  <a:pt x="84" y="37"/>
                  <a:pt x="84" y="36"/>
                </a:cubicBezTo>
                <a:cubicBezTo>
                  <a:pt x="84" y="35"/>
                  <a:pt x="84" y="34"/>
                  <a:pt x="84" y="34"/>
                </a:cubicBezTo>
                <a:cubicBezTo>
                  <a:pt x="85" y="34"/>
                  <a:pt x="85" y="34"/>
                  <a:pt x="85" y="34"/>
                </a:cubicBezTo>
                <a:cubicBezTo>
                  <a:pt x="86" y="33"/>
                  <a:pt x="86" y="33"/>
                  <a:pt x="86" y="32"/>
                </a:cubicBezTo>
                <a:cubicBezTo>
                  <a:pt x="88" y="30"/>
                  <a:pt x="89" y="29"/>
                  <a:pt x="91" y="27"/>
                </a:cubicBezTo>
                <a:cubicBezTo>
                  <a:pt x="93" y="25"/>
                  <a:pt x="93" y="23"/>
                  <a:pt x="94" y="20"/>
                </a:cubicBezTo>
                <a:cubicBezTo>
                  <a:pt x="95" y="19"/>
                  <a:pt x="95" y="18"/>
                  <a:pt x="95" y="16"/>
                </a:cubicBezTo>
                <a:cubicBezTo>
                  <a:pt x="95" y="15"/>
                  <a:pt x="96" y="15"/>
                  <a:pt x="96" y="14"/>
                </a:cubicBezTo>
                <a:cubicBezTo>
                  <a:pt x="96" y="13"/>
                  <a:pt x="94" y="13"/>
                  <a:pt x="94" y="12"/>
                </a:cubicBezTo>
                <a:cubicBezTo>
                  <a:pt x="93" y="12"/>
                  <a:pt x="93" y="12"/>
                  <a:pt x="93" y="11"/>
                </a:cubicBezTo>
                <a:cubicBezTo>
                  <a:pt x="94" y="11"/>
                  <a:pt x="94" y="11"/>
                  <a:pt x="95" y="10"/>
                </a:cubicBezTo>
                <a:cubicBezTo>
                  <a:pt x="95" y="10"/>
                  <a:pt x="96" y="10"/>
                  <a:pt x="96" y="10"/>
                </a:cubicBezTo>
                <a:cubicBezTo>
                  <a:pt x="96" y="9"/>
                  <a:pt x="96" y="9"/>
                  <a:pt x="96" y="8"/>
                </a:cubicBezTo>
                <a:cubicBezTo>
                  <a:pt x="96" y="7"/>
                  <a:pt x="95" y="6"/>
                  <a:pt x="95" y="5"/>
                </a:cubicBezTo>
                <a:cubicBezTo>
                  <a:pt x="95" y="4"/>
                  <a:pt x="95" y="4"/>
                  <a:pt x="95" y="2"/>
                </a:cubicBezTo>
                <a:cubicBezTo>
                  <a:pt x="95" y="1"/>
                  <a:pt x="95" y="0"/>
                  <a:pt x="94" y="0"/>
                </a:cubicBezTo>
                <a:cubicBezTo>
                  <a:pt x="93" y="0"/>
                  <a:pt x="93" y="0"/>
                  <a:pt x="92" y="0"/>
                </a:cubicBezTo>
                <a:cubicBezTo>
                  <a:pt x="91" y="0"/>
                  <a:pt x="91" y="1"/>
                  <a:pt x="90" y="2"/>
                </a:cubicBezTo>
                <a:cubicBezTo>
                  <a:pt x="90" y="2"/>
                  <a:pt x="89" y="2"/>
                  <a:pt x="89" y="3"/>
                </a:cubicBezTo>
                <a:cubicBezTo>
                  <a:pt x="87" y="4"/>
                  <a:pt x="87" y="5"/>
                  <a:pt x="85" y="6"/>
                </a:cubicBezTo>
                <a:cubicBezTo>
                  <a:pt x="84" y="7"/>
                  <a:pt x="84" y="8"/>
                  <a:pt x="82" y="8"/>
                </a:cubicBezTo>
                <a:close/>
              </a:path>
            </a:pathLst>
          </a:custGeom>
          <a:solidFill>
            <a:schemeClr val="bg1">
              <a:lumMod val="75000"/>
            </a:schemeClr>
          </a:solid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6"/>
          <p:cNvSpPr>
            <a:spLocks noEditPoints="1"/>
          </p:cNvSpPr>
          <p:nvPr/>
        </p:nvSpPr>
        <p:spPr bwMode="auto">
          <a:xfrm>
            <a:off x="7157321" y="4307364"/>
            <a:ext cx="1117062" cy="941695"/>
          </a:xfrm>
          <a:custGeom>
            <a:avLst/>
            <a:gdLst/>
            <a:ahLst/>
            <a:cxnLst>
              <a:cxn ang="0">
                <a:pos x="261" y="282"/>
              </a:cxn>
              <a:cxn ang="0">
                <a:pos x="250" y="281"/>
              </a:cxn>
              <a:cxn ang="0">
                <a:pos x="256" y="279"/>
              </a:cxn>
              <a:cxn ang="0">
                <a:pos x="235" y="295"/>
              </a:cxn>
              <a:cxn ang="0">
                <a:pos x="244" y="286"/>
              </a:cxn>
              <a:cxn ang="0">
                <a:pos x="224" y="294"/>
              </a:cxn>
              <a:cxn ang="0">
                <a:pos x="221" y="298"/>
              </a:cxn>
              <a:cxn ang="0">
                <a:pos x="207" y="294"/>
              </a:cxn>
              <a:cxn ang="0">
                <a:pos x="212" y="297"/>
              </a:cxn>
              <a:cxn ang="0">
                <a:pos x="184" y="305"/>
              </a:cxn>
              <a:cxn ang="0">
                <a:pos x="190" y="308"/>
              </a:cxn>
              <a:cxn ang="0">
                <a:pos x="180" y="298"/>
              </a:cxn>
              <a:cxn ang="0">
                <a:pos x="171" y="287"/>
              </a:cxn>
              <a:cxn ang="0">
                <a:pos x="182" y="283"/>
              </a:cxn>
              <a:cxn ang="0">
                <a:pos x="160" y="336"/>
              </a:cxn>
              <a:cxn ang="0">
                <a:pos x="176" y="331"/>
              </a:cxn>
              <a:cxn ang="0">
                <a:pos x="153" y="328"/>
              </a:cxn>
              <a:cxn ang="0">
                <a:pos x="251" y="40"/>
              </a:cxn>
              <a:cxn ang="0">
                <a:pos x="249" y="29"/>
              </a:cxn>
              <a:cxn ang="0">
                <a:pos x="236" y="41"/>
              </a:cxn>
              <a:cxn ang="0">
                <a:pos x="262" y="15"/>
              </a:cxn>
              <a:cxn ang="0">
                <a:pos x="281" y="15"/>
              </a:cxn>
              <a:cxn ang="0">
                <a:pos x="395" y="157"/>
              </a:cxn>
              <a:cxn ang="0">
                <a:pos x="384" y="179"/>
              </a:cxn>
              <a:cxn ang="0">
                <a:pos x="382" y="209"/>
              </a:cxn>
              <a:cxn ang="0">
                <a:pos x="389" y="224"/>
              </a:cxn>
              <a:cxn ang="0">
                <a:pos x="363" y="242"/>
              </a:cxn>
              <a:cxn ang="0">
                <a:pos x="350" y="242"/>
              </a:cxn>
              <a:cxn ang="0">
                <a:pos x="331" y="258"/>
              </a:cxn>
              <a:cxn ang="0">
                <a:pos x="305" y="258"/>
              </a:cxn>
              <a:cxn ang="0">
                <a:pos x="283" y="267"/>
              </a:cxn>
              <a:cxn ang="0">
                <a:pos x="261" y="275"/>
              </a:cxn>
              <a:cxn ang="0">
                <a:pos x="236" y="276"/>
              </a:cxn>
              <a:cxn ang="0">
                <a:pos x="204" y="293"/>
              </a:cxn>
              <a:cxn ang="0">
                <a:pos x="185" y="283"/>
              </a:cxn>
              <a:cxn ang="0">
                <a:pos x="163" y="284"/>
              </a:cxn>
              <a:cxn ang="0">
                <a:pos x="152" y="294"/>
              </a:cxn>
              <a:cxn ang="0">
                <a:pos x="142" y="327"/>
              </a:cxn>
              <a:cxn ang="0">
                <a:pos x="106" y="317"/>
              </a:cxn>
              <a:cxn ang="0">
                <a:pos x="71" y="321"/>
              </a:cxn>
              <a:cxn ang="0">
                <a:pos x="33" y="325"/>
              </a:cxn>
              <a:cxn ang="0">
                <a:pos x="4" y="324"/>
              </a:cxn>
              <a:cxn ang="0">
                <a:pos x="4" y="286"/>
              </a:cxn>
              <a:cxn ang="0">
                <a:pos x="12" y="271"/>
              </a:cxn>
              <a:cxn ang="0">
                <a:pos x="28" y="270"/>
              </a:cxn>
              <a:cxn ang="0">
                <a:pos x="40" y="266"/>
              </a:cxn>
              <a:cxn ang="0">
                <a:pos x="67" y="253"/>
              </a:cxn>
              <a:cxn ang="0">
                <a:pos x="92" y="232"/>
              </a:cxn>
              <a:cxn ang="0">
                <a:pos x="121" y="213"/>
              </a:cxn>
              <a:cxn ang="0">
                <a:pos x="159" y="181"/>
              </a:cxn>
              <a:cxn ang="0">
                <a:pos x="195" y="146"/>
              </a:cxn>
              <a:cxn ang="0">
                <a:pos x="208" y="125"/>
              </a:cxn>
              <a:cxn ang="0">
                <a:pos x="239" y="113"/>
              </a:cxn>
              <a:cxn ang="0">
                <a:pos x="274" y="123"/>
              </a:cxn>
              <a:cxn ang="0">
                <a:pos x="301" y="112"/>
              </a:cxn>
              <a:cxn ang="0">
                <a:pos x="364" y="112"/>
              </a:cxn>
              <a:cxn ang="0">
                <a:pos x="394" y="101"/>
              </a:cxn>
              <a:cxn ang="0">
                <a:pos x="406" y="126"/>
              </a:cxn>
              <a:cxn ang="0">
                <a:pos x="406" y="151"/>
              </a:cxn>
            </a:cxnLst>
            <a:rect l="0" t="0" r="r" b="b"/>
            <a:pathLst>
              <a:path w="409" h="344">
                <a:moveTo>
                  <a:pt x="260" y="276"/>
                </a:moveTo>
                <a:cubicBezTo>
                  <a:pt x="259" y="276"/>
                  <a:pt x="259" y="276"/>
                  <a:pt x="259" y="276"/>
                </a:cubicBezTo>
                <a:cubicBezTo>
                  <a:pt x="257" y="276"/>
                  <a:pt x="257" y="276"/>
                  <a:pt x="257" y="276"/>
                </a:cubicBezTo>
                <a:cubicBezTo>
                  <a:pt x="257" y="276"/>
                  <a:pt x="257" y="276"/>
                  <a:pt x="257" y="277"/>
                </a:cubicBezTo>
                <a:cubicBezTo>
                  <a:pt x="257" y="278"/>
                  <a:pt x="257" y="278"/>
                  <a:pt x="258" y="279"/>
                </a:cubicBezTo>
                <a:cubicBezTo>
                  <a:pt x="258" y="280"/>
                  <a:pt x="258" y="281"/>
                  <a:pt x="259" y="281"/>
                </a:cubicBezTo>
                <a:cubicBezTo>
                  <a:pt x="259" y="282"/>
                  <a:pt x="260" y="282"/>
                  <a:pt x="261" y="282"/>
                </a:cubicBezTo>
                <a:cubicBezTo>
                  <a:pt x="262" y="284"/>
                  <a:pt x="261" y="283"/>
                  <a:pt x="262" y="281"/>
                </a:cubicBezTo>
                <a:cubicBezTo>
                  <a:pt x="262" y="280"/>
                  <a:pt x="263" y="280"/>
                  <a:pt x="263" y="280"/>
                </a:cubicBezTo>
                <a:cubicBezTo>
                  <a:pt x="263" y="279"/>
                  <a:pt x="262" y="279"/>
                  <a:pt x="262" y="279"/>
                </a:cubicBezTo>
                <a:cubicBezTo>
                  <a:pt x="262" y="278"/>
                  <a:pt x="262" y="278"/>
                  <a:pt x="262" y="278"/>
                </a:cubicBezTo>
                <a:cubicBezTo>
                  <a:pt x="261" y="277"/>
                  <a:pt x="261" y="277"/>
                  <a:pt x="260" y="276"/>
                </a:cubicBezTo>
                <a:close/>
                <a:moveTo>
                  <a:pt x="256" y="279"/>
                </a:moveTo>
                <a:cubicBezTo>
                  <a:pt x="254" y="281"/>
                  <a:pt x="252" y="281"/>
                  <a:pt x="250" y="281"/>
                </a:cubicBezTo>
                <a:cubicBezTo>
                  <a:pt x="250" y="282"/>
                  <a:pt x="249" y="282"/>
                  <a:pt x="249" y="283"/>
                </a:cubicBezTo>
                <a:cubicBezTo>
                  <a:pt x="249" y="285"/>
                  <a:pt x="249" y="286"/>
                  <a:pt x="249" y="287"/>
                </a:cubicBezTo>
                <a:cubicBezTo>
                  <a:pt x="250" y="287"/>
                  <a:pt x="250" y="287"/>
                  <a:pt x="250" y="287"/>
                </a:cubicBezTo>
                <a:cubicBezTo>
                  <a:pt x="250" y="287"/>
                  <a:pt x="251" y="286"/>
                  <a:pt x="252" y="286"/>
                </a:cubicBezTo>
                <a:cubicBezTo>
                  <a:pt x="253" y="286"/>
                  <a:pt x="253" y="285"/>
                  <a:pt x="253" y="285"/>
                </a:cubicBezTo>
                <a:cubicBezTo>
                  <a:pt x="254" y="284"/>
                  <a:pt x="256" y="284"/>
                  <a:pt x="256" y="282"/>
                </a:cubicBezTo>
                <a:cubicBezTo>
                  <a:pt x="256" y="281"/>
                  <a:pt x="256" y="280"/>
                  <a:pt x="256" y="279"/>
                </a:cubicBezTo>
                <a:close/>
                <a:moveTo>
                  <a:pt x="243" y="283"/>
                </a:moveTo>
                <a:cubicBezTo>
                  <a:pt x="243" y="283"/>
                  <a:pt x="243" y="282"/>
                  <a:pt x="242" y="282"/>
                </a:cubicBezTo>
                <a:cubicBezTo>
                  <a:pt x="241" y="282"/>
                  <a:pt x="239" y="283"/>
                  <a:pt x="239" y="284"/>
                </a:cubicBezTo>
                <a:cubicBezTo>
                  <a:pt x="239" y="285"/>
                  <a:pt x="240" y="286"/>
                  <a:pt x="240" y="287"/>
                </a:cubicBezTo>
                <a:cubicBezTo>
                  <a:pt x="240" y="288"/>
                  <a:pt x="240" y="288"/>
                  <a:pt x="240" y="289"/>
                </a:cubicBezTo>
                <a:cubicBezTo>
                  <a:pt x="239" y="290"/>
                  <a:pt x="239" y="291"/>
                  <a:pt x="238" y="291"/>
                </a:cubicBezTo>
                <a:cubicBezTo>
                  <a:pt x="237" y="292"/>
                  <a:pt x="235" y="293"/>
                  <a:pt x="235" y="295"/>
                </a:cubicBezTo>
                <a:cubicBezTo>
                  <a:pt x="235" y="296"/>
                  <a:pt x="236" y="296"/>
                  <a:pt x="236" y="296"/>
                </a:cubicBezTo>
                <a:cubicBezTo>
                  <a:pt x="236" y="296"/>
                  <a:pt x="237" y="296"/>
                  <a:pt x="237" y="295"/>
                </a:cubicBezTo>
                <a:cubicBezTo>
                  <a:pt x="238" y="295"/>
                  <a:pt x="239" y="295"/>
                  <a:pt x="240" y="294"/>
                </a:cubicBezTo>
                <a:cubicBezTo>
                  <a:pt x="242" y="294"/>
                  <a:pt x="243" y="294"/>
                  <a:pt x="245" y="294"/>
                </a:cubicBezTo>
                <a:cubicBezTo>
                  <a:pt x="245" y="290"/>
                  <a:pt x="245" y="290"/>
                  <a:pt x="245" y="290"/>
                </a:cubicBezTo>
                <a:cubicBezTo>
                  <a:pt x="245" y="289"/>
                  <a:pt x="246" y="289"/>
                  <a:pt x="246" y="288"/>
                </a:cubicBezTo>
                <a:cubicBezTo>
                  <a:pt x="246" y="287"/>
                  <a:pt x="245" y="287"/>
                  <a:pt x="244" y="286"/>
                </a:cubicBezTo>
                <a:cubicBezTo>
                  <a:pt x="244" y="285"/>
                  <a:pt x="243" y="284"/>
                  <a:pt x="243" y="283"/>
                </a:cubicBezTo>
                <a:close/>
                <a:moveTo>
                  <a:pt x="233" y="285"/>
                </a:moveTo>
                <a:cubicBezTo>
                  <a:pt x="231" y="287"/>
                  <a:pt x="230" y="288"/>
                  <a:pt x="228" y="288"/>
                </a:cubicBezTo>
                <a:cubicBezTo>
                  <a:pt x="227" y="289"/>
                  <a:pt x="225" y="289"/>
                  <a:pt x="224" y="290"/>
                </a:cubicBezTo>
                <a:cubicBezTo>
                  <a:pt x="224" y="290"/>
                  <a:pt x="224" y="291"/>
                  <a:pt x="224" y="292"/>
                </a:cubicBezTo>
                <a:cubicBezTo>
                  <a:pt x="224" y="292"/>
                  <a:pt x="224" y="292"/>
                  <a:pt x="224" y="293"/>
                </a:cubicBezTo>
                <a:cubicBezTo>
                  <a:pt x="224" y="294"/>
                  <a:pt x="224" y="294"/>
                  <a:pt x="224" y="294"/>
                </a:cubicBezTo>
                <a:cubicBezTo>
                  <a:pt x="226" y="294"/>
                  <a:pt x="226" y="294"/>
                  <a:pt x="226" y="294"/>
                </a:cubicBezTo>
                <a:cubicBezTo>
                  <a:pt x="227" y="294"/>
                  <a:pt x="228" y="294"/>
                  <a:pt x="229" y="293"/>
                </a:cubicBezTo>
                <a:cubicBezTo>
                  <a:pt x="230" y="293"/>
                  <a:pt x="230" y="292"/>
                  <a:pt x="231" y="291"/>
                </a:cubicBezTo>
                <a:cubicBezTo>
                  <a:pt x="231" y="291"/>
                  <a:pt x="231" y="290"/>
                  <a:pt x="232" y="290"/>
                </a:cubicBezTo>
                <a:cubicBezTo>
                  <a:pt x="232" y="288"/>
                  <a:pt x="233" y="287"/>
                  <a:pt x="233" y="285"/>
                </a:cubicBezTo>
                <a:close/>
                <a:moveTo>
                  <a:pt x="223" y="297"/>
                </a:moveTo>
                <a:cubicBezTo>
                  <a:pt x="222" y="297"/>
                  <a:pt x="222" y="297"/>
                  <a:pt x="221" y="298"/>
                </a:cubicBezTo>
                <a:cubicBezTo>
                  <a:pt x="220" y="298"/>
                  <a:pt x="220" y="298"/>
                  <a:pt x="219" y="298"/>
                </a:cubicBezTo>
                <a:cubicBezTo>
                  <a:pt x="219" y="298"/>
                  <a:pt x="219" y="299"/>
                  <a:pt x="219" y="299"/>
                </a:cubicBezTo>
                <a:cubicBezTo>
                  <a:pt x="219" y="300"/>
                  <a:pt x="219" y="301"/>
                  <a:pt x="219" y="302"/>
                </a:cubicBezTo>
                <a:cubicBezTo>
                  <a:pt x="221" y="301"/>
                  <a:pt x="222" y="300"/>
                  <a:pt x="224" y="300"/>
                </a:cubicBezTo>
                <a:cubicBezTo>
                  <a:pt x="224" y="299"/>
                  <a:pt x="224" y="299"/>
                  <a:pt x="224" y="299"/>
                </a:cubicBezTo>
                <a:cubicBezTo>
                  <a:pt x="224" y="298"/>
                  <a:pt x="223" y="297"/>
                  <a:pt x="223" y="297"/>
                </a:cubicBezTo>
                <a:close/>
                <a:moveTo>
                  <a:pt x="207" y="294"/>
                </a:moveTo>
                <a:cubicBezTo>
                  <a:pt x="207" y="294"/>
                  <a:pt x="207" y="294"/>
                  <a:pt x="206" y="294"/>
                </a:cubicBezTo>
                <a:cubicBezTo>
                  <a:pt x="206" y="295"/>
                  <a:pt x="206" y="296"/>
                  <a:pt x="206" y="297"/>
                </a:cubicBezTo>
                <a:cubicBezTo>
                  <a:pt x="206" y="298"/>
                  <a:pt x="206" y="298"/>
                  <a:pt x="207" y="298"/>
                </a:cubicBezTo>
                <a:cubicBezTo>
                  <a:pt x="207" y="298"/>
                  <a:pt x="208" y="298"/>
                  <a:pt x="209" y="299"/>
                </a:cubicBezTo>
                <a:cubicBezTo>
                  <a:pt x="210" y="299"/>
                  <a:pt x="210" y="300"/>
                  <a:pt x="211" y="300"/>
                </a:cubicBezTo>
                <a:cubicBezTo>
                  <a:pt x="212" y="300"/>
                  <a:pt x="213" y="299"/>
                  <a:pt x="213" y="298"/>
                </a:cubicBezTo>
                <a:cubicBezTo>
                  <a:pt x="213" y="297"/>
                  <a:pt x="212" y="297"/>
                  <a:pt x="212" y="297"/>
                </a:cubicBezTo>
                <a:cubicBezTo>
                  <a:pt x="211" y="296"/>
                  <a:pt x="211" y="296"/>
                  <a:pt x="210" y="296"/>
                </a:cubicBezTo>
                <a:cubicBezTo>
                  <a:pt x="209" y="295"/>
                  <a:pt x="209" y="295"/>
                  <a:pt x="208" y="295"/>
                </a:cubicBezTo>
                <a:cubicBezTo>
                  <a:pt x="207" y="295"/>
                  <a:pt x="207" y="294"/>
                  <a:pt x="207" y="294"/>
                </a:cubicBezTo>
                <a:close/>
                <a:moveTo>
                  <a:pt x="187" y="297"/>
                </a:moveTo>
                <a:cubicBezTo>
                  <a:pt x="186" y="297"/>
                  <a:pt x="185" y="297"/>
                  <a:pt x="184" y="297"/>
                </a:cubicBezTo>
                <a:cubicBezTo>
                  <a:pt x="184" y="299"/>
                  <a:pt x="184" y="301"/>
                  <a:pt x="184" y="303"/>
                </a:cubicBezTo>
                <a:cubicBezTo>
                  <a:pt x="184" y="304"/>
                  <a:pt x="184" y="304"/>
                  <a:pt x="184" y="305"/>
                </a:cubicBezTo>
                <a:cubicBezTo>
                  <a:pt x="183" y="305"/>
                  <a:pt x="183" y="304"/>
                  <a:pt x="182" y="305"/>
                </a:cubicBezTo>
                <a:cubicBezTo>
                  <a:pt x="181" y="306"/>
                  <a:pt x="181" y="307"/>
                  <a:pt x="181" y="308"/>
                </a:cubicBezTo>
                <a:cubicBezTo>
                  <a:pt x="181" y="309"/>
                  <a:pt x="181" y="309"/>
                  <a:pt x="181" y="310"/>
                </a:cubicBezTo>
                <a:cubicBezTo>
                  <a:pt x="182" y="310"/>
                  <a:pt x="183" y="309"/>
                  <a:pt x="183" y="309"/>
                </a:cubicBezTo>
                <a:cubicBezTo>
                  <a:pt x="185" y="309"/>
                  <a:pt x="187" y="310"/>
                  <a:pt x="189" y="311"/>
                </a:cubicBezTo>
                <a:cubicBezTo>
                  <a:pt x="190" y="310"/>
                  <a:pt x="190" y="310"/>
                  <a:pt x="190" y="310"/>
                </a:cubicBezTo>
                <a:cubicBezTo>
                  <a:pt x="190" y="310"/>
                  <a:pt x="190" y="309"/>
                  <a:pt x="190" y="308"/>
                </a:cubicBezTo>
                <a:cubicBezTo>
                  <a:pt x="190" y="306"/>
                  <a:pt x="187" y="306"/>
                  <a:pt x="187" y="304"/>
                </a:cubicBezTo>
                <a:cubicBezTo>
                  <a:pt x="187" y="303"/>
                  <a:pt x="188" y="302"/>
                  <a:pt x="188" y="301"/>
                </a:cubicBezTo>
                <a:cubicBezTo>
                  <a:pt x="188" y="299"/>
                  <a:pt x="187" y="298"/>
                  <a:pt x="187" y="297"/>
                </a:cubicBezTo>
                <a:close/>
                <a:moveTo>
                  <a:pt x="182" y="283"/>
                </a:moveTo>
                <a:cubicBezTo>
                  <a:pt x="182" y="284"/>
                  <a:pt x="183" y="286"/>
                  <a:pt x="183" y="287"/>
                </a:cubicBezTo>
                <a:cubicBezTo>
                  <a:pt x="183" y="290"/>
                  <a:pt x="183" y="291"/>
                  <a:pt x="182" y="294"/>
                </a:cubicBezTo>
                <a:cubicBezTo>
                  <a:pt x="181" y="296"/>
                  <a:pt x="180" y="296"/>
                  <a:pt x="180" y="298"/>
                </a:cubicBezTo>
                <a:cubicBezTo>
                  <a:pt x="180" y="300"/>
                  <a:pt x="181" y="301"/>
                  <a:pt x="181" y="303"/>
                </a:cubicBezTo>
                <a:cubicBezTo>
                  <a:pt x="180" y="303"/>
                  <a:pt x="180" y="303"/>
                  <a:pt x="180" y="303"/>
                </a:cubicBezTo>
                <a:cubicBezTo>
                  <a:pt x="179" y="303"/>
                  <a:pt x="179" y="303"/>
                  <a:pt x="178" y="302"/>
                </a:cubicBezTo>
                <a:cubicBezTo>
                  <a:pt x="178" y="300"/>
                  <a:pt x="178" y="300"/>
                  <a:pt x="178" y="300"/>
                </a:cubicBezTo>
                <a:cubicBezTo>
                  <a:pt x="178" y="298"/>
                  <a:pt x="178" y="297"/>
                  <a:pt x="178" y="295"/>
                </a:cubicBezTo>
                <a:cubicBezTo>
                  <a:pt x="176" y="295"/>
                  <a:pt x="175" y="295"/>
                  <a:pt x="173" y="294"/>
                </a:cubicBezTo>
                <a:cubicBezTo>
                  <a:pt x="171" y="292"/>
                  <a:pt x="172" y="290"/>
                  <a:pt x="171" y="287"/>
                </a:cubicBezTo>
                <a:cubicBezTo>
                  <a:pt x="172" y="288"/>
                  <a:pt x="172" y="288"/>
                  <a:pt x="172" y="288"/>
                </a:cubicBezTo>
                <a:cubicBezTo>
                  <a:pt x="173" y="289"/>
                  <a:pt x="175" y="289"/>
                  <a:pt x="176" y="290"/>
                </a:cubicBezTo>
                <a:cubicBezTo>
                  <a:pt x="176" y="290"/>
                  <a:pt x="176" y="290"/>
                  <a:pt x="176" y="291"/>
                </a:cubicBezTo>
                <a:cubicBezTo>
                  <a:pt x="178" y="292"/>
                  <a:pt x="179" y="292"/>
                  <a:pt x="180" y="293"/>
                </a:cubicBezTo>
                <a:cubicBezTo>
                  <a:pt x="180" y="291"/>
                  <a:pt x="180" y="290"/>
                  <a:pt x="179" y="288"/>
                </a:cubicBezTo>
                <a:cubicBezTo>
                  <a:pt x="179" y="286"/>
                  <a:pt x="178" y="285"/>
                  <a:pt x="177" y="283"/>
                </a:cubicBezTo>
                <a:cubicBezTo>
                  <a:pt x="179" y="284"/>
                  <a:pt x="180" y="283"/>
                  <a:pt x="182" y="283"/>
                </a:cubicBezTo>
                <a:close/>
                <a:moveTo>
                  <a:pt x="153" y="328"/>
                </a:moveTo>
                <a:cubicBezTo>
                  <a:pt x="152" y="328"/>
                  <a:pt x="152" y="329"/>
                  <a:pt x="151" y="329"/>
                </a:cubicBezTo>
                <a:cubicBezTo>
                  <a:pt x="150" y="329"/>
                  <a:pt x="149" y="329"/>
                  <a:pt x="148" y="329"/>
                </a:cubicBezTo>
                <a:cubicBezTo>
                  <a:pt x="148" y="330"/>
                  <a:pt x="148" y="331"/>
                  <a:pt x="148" y="331"/>
                </a:cubicBezTo>
                <a:cubicBezTo>
                  <a:pt x="148" y="334"/>
                  <a:pt x="149" y="336"/>
                  <a:pt x="150" y="338"/>
                </a:cubicBezTo>
                <a:cubicBezTo>
                  <a:pt x="151" y="339"/>
                  <a:pt x="151" y="341"/>
                  <a:pt x="152" y="341"/>
                </a:cubicBezTo>
                <a:cubicBezTo>
                  <a:pt x="156" y="341"/>
                  <a:pt x="157" y="336"/>
                  <a:pt x="160" y="336"/>
                </a:cubicBezTo>
                <a:cubicBezTo>
                  <a:pt x="163" y="336"/>
                  <a:pt x="163" y="339"/>
                  <a:pt x="165" y="340"/>
                </a:cubicBezTo>
                <a:cubicBezTo>
                  <a:pt x="166" y="340"/>
                  <a:pt x="166" y="340"/>
                  <a:pt x="166" y="340"/>
                </a:cubicBezTo>
                <a:cubicBezTo>
                  <a:pt x="166" y="339"/>
                  <a:pt x="166" y="338"/>
                  <a:pt x="166" y="337"/>
                </a:cubicBezTo>
                <a:cubicBezTo>
                  <a:pt x="166" y="336"/>
                  <a:pt x="167" y="336"/>
                  <a:pt x="168" y="336"/>
                </a:cubicBezTo>
                <a:cubicBezTo>
                  <a:pt x="169" y="335"/>
                  <a:pt x="169" y="335"/>
                  <a:pt x="169" y="334"/>
                </a:cubicBezTo>
                <a:cubicBezTo>
                  <a:pt x="170" y="334"/>
                  <a:pt x="170" y="334"/>
                  <a:pt x="171" y="334"/>
                </a:cubicBezTo>
                <a:cubicBezTo>
                  <a:pt x="173" y="333"/>
                  <a:pt x="174" y="332"/>
                  <a:pt x="176" y="331"/>
                </a:cubicBezTo>
                <a:cubicBezTo>
                  <a:pt x="175" y="331"/>
                  <a:pt x="175" y="330"/>
                  <a:pt x="174" y="330"/>
                </a:cubicBezTo>
                <a:cubicBezTo>
                  <a:pt x="172" y="330"/>
                  <a:pt x="170" y="331"/>
                  <a:pt x="168" y="333"/>
                </a:cubicBezTo>
                <a:cubicBezTo>
                  <a:pt x="167" y="333"/>
                  <a:pt x="167" y="335"/>
                  <a:pt x="165" y="335"/>
                </a:cubicBezTo>
                <a:cubicBezTo>
                  <a:pt x="165" y="335"/>
                  <a:pt x="165" y="334"/>
                  <a:pt x="164" y="334"/>
                </a:cubicBezTo>
                <a:cubicBezTo>
                  <a:pt x="163" y="333"/>
                  <a:pt x="162" y="333"/>
                  <a:pt x="161" y="333"/>
                </a:cubicBezTo>
                <a:cubicBezTo>
                  <a:pt x="160" y="333"/>
                  <a:pt x="160" y="332"/>
                  <a:pt x="160" y="331"/>
                </a:cubicBezTo>
                <a:cubicBezTo>
                  <a:pt x="158" y="329"/>
                  <a:pt x="156" y="328"/>
                  <a:pt x="153" y="328"/>
                </a:cubicBezTo>
                <a:close/>
                <a:moveTo>
                  <a:pt x="253" y="33"/>
                </a:moveTo>
                <a:cubicBezTo>
                  <a:pt x="253" y="32"/>
                  <a:pt x="252" y="32"/>
                  <a:pt x="252" y="32"/>
                </a:cubicBezTo>
                <a:cubicBezTo>
                  <a:pt x="249" y="32"/>
                  <a:pt x="249" y="35"/>
                  <a:pt x="249" y="38"/>
                </a:cubicBezTo>
                <a:cubicBezTo>
                  <a:pt x="249" y="38"/>
                  <a:pt x="248" y="38"/>
                  <a:pt x="248" y="39"/>
                </a:cubicBezTo>
                <a:cubicBezTo>
                  <a:pt x="247" y="40"/>
                  <a:pt x="247" y="41"/>
                  <a:pt x="247" y="42"/>
                </a:cubicBezTo>
                <a:cubicBezTo>
                  <a:pt x="248" y="42"/>
                  <a:pt x="248" y="42"/>
                  <a:pt x="248" y="42"/>
                </a:cubicBezTo>
                <a:cubicBezTo>
                  <a:pt x="250" y="42"/>
                  <a:pt x="250" y="41"/>
                  <a:pt x="251" y="40"/>
                </a:cubicBezTo>
                <a:cubicBezTo>
                  <a:pt x="251" y="39"/>
                  <a:pt x="252" y="38"/>
                  <a:pt x="253" y="38"/>
                </a:cubicBezTo>
                <a:cubicBezTo>
                  <a:pt x="254" y="38"/>
                  <a:pt x="254" y="38"/>
                  <a:pt x="255" y="38"/>
                </a:cubicBezTo>
                <a:cubicBezTo>
                  <a:pt x="255" y="36"/>
                  <a:pt x="254" y="35"/>
                  <a:pt x="253" y="33"/>
                </a:cubicBezTo>
                <a:close/>
                <a:moveTo>
                  <a:pt x="240" y="33"/>
                </a:moveTo>
                <a:cubicBezTo>
                  <a:pt x="241" y="33"/>
                  <a:pt x="241" y="33"/>
                  <a:pt x="241" y="33"/>
                </a:cubicBezTo>
                <a:cubicBezTo>
                  <a:pt x="242" y="32"/>
                  <a:pt x="242" y="31"/>
                  <a:pt x="243" y="30"/>
                </a:cubicBezTo>
                <a:cubicBezTo>
                  <a:pt x="244" y="29"/>
                  <a:pt x="247" y="29"/>
                  <a:pt x="249" y="29"/>
                </a:cubicBezTo>
                <a:cubicBezTo>
                  <a:pt x="248" y="31"/>
                  <a:pt x="246" y="32"/>
                  <a:pt x="245" y="34"/>
                </a:cubicBezTo>
                <a:cubicBezTo>
                  <a:pt x="245" y="35"/>
                  <a:pt x="245" y="35"/>
                  <a:pt x="245" y="36"/>
                </a:cubicBezTo>
                <a:cubicBezTo>
                  <a:pt x="245" y="37"/>
                  <a:pt x="244" y="37"/>
                  <a:pt x="244" y="37"/>
                </a:cubicBezTo>
                <a:cubicBezTo>
                  <a:pt x="243" y="37"/>
                  <a:pt x="243" y="36"/>
                  <a:pt x="242" y="36"/>
                </a:cubicBezTo>
                <a:cubicBezTo>
                  <a:pt x="241" y="36"/>
                  <a:pt x="239" y="37"/>
                  <a:pt x="238" y="39"/>
                </a:cubicBezTo>
                <a:cubicBezTo>
                  <a:pt x="238" y="39"/>
                  <a:pt x="238" y="40"/>
                  <a:pt x="238" y="40"/>
                </a:cubicBezTo>
                <a:cubicBezTo>
                  <a:pt x="237" y="41"/>
                  <a:pt x="237" y="40"/>
                  <a:pt x="236" y="41"/>
                </a:cubicBezTo>
                <a:cubicBezTo>
                  <a:pt x="237" y="38"/>
                  <a:pt x="236" y="35"/>
                  <a:pt x="238" y="33"/>
                </a:cubicBezTo>
                <a:cubicBezTo>
                  <a:pt x="240" y="33"/>
                  <a:pt x="240" y="33"/>
                  <a:pt x="240" y="33"/>
                </a:cubicBezTo>
                <a:close/>
                <a:moveTo>
                  <a:pt x="271" y="0"/>
                </a:moveTo>
                <a:cubicBezTo>
                  <a:pt x="270" y="1"/>
                  <a:pt x="268" y="1"/>
                  <a:pt x="266" y="2"/>
                </a:cubicBezTo>
                <a:cubicBezTo>
                  <a:pt x="264" y="3"/>
                  <a:pt x="264" y="5"/>
                  <a:pt x="263" y="7"/>
                </a:cubicBezTo>
                <a:cubicBezTo>
                  <a:pt x="262" y="9"/>
                  <a:pt x="261" y="10"/>
                  <a:pt x="261" y="12"/>
                </a:cubicBezTo>
                <a:cubicBezTo>
                  <a:pt x="261" y="14"/>
                  <a:pt x="261" y="14"/>
                  <a:pt x="262" y="15"/>
                </a:cubicBezTo>
                <a:cubicBezTo>
                  <a:pt x="263" y="17"/>
                  <a:pt x="263" y="18"/>
                  <a:pt x="265" y="20"/>
                </a:cubicBezTo>
                <a:cubicBezTo>
                  <a:pt x="267" y="22"/>
                  <a:pt x="268" y="24"/>
                  <a:pt x="271" y="24"/>
                </a:cubicBezTo>
                <a:cubicBezTo>
                  <a:pt x="271" y="24"/>
                  <a:pt x="271" y="24"/>
                  <a:pt x="272" y="24"/>
                </a:cubicBezTo>
                <a:cubicBezTo>
                  <a:pt x="274" y="24"/>
                  <a:pt x="275" y="24"/>
                  <a:pt x="277" y="23"/>
                </a:cubicBezTo>
                <a:cubicBezTo>
                  <a:pt x="278" y="22"/>
                  <a:pt x="278" y="21"/>
                  <a:pt x="279" y="20"/>
                </a:cubicBezTo>
                <a:cubicBezTo>
                  <a:pt x="280" y="19"/>
                  <a:pt x="282" y="19"/>
                  <a:pt x="282" y="17"/>
                </a:cubicBezTo>
                <a:cubicBezTo>
                  <a:pt x="282" y="16"/>
                  <a:pt x="281" y="16"/>
                  <a:pt x="281" y="15"/>
                </a:cubicBezTo>
                <a:cubicBezTo>
                  <a:pt x="281" y="12"/>
                  <a:pt x="281" y="11"/>
                  <a:pt x="280" y="9"/>
                </a:cubicBezTo>
                <a:cubicBezTo>
                  <a:pt x="280" y="8"/>
                  <a:pt x="279" y="8"/>
                  <a:pt x="278" y="7"/>
                </a:cubicBezTo>
                <a:cubicBezTo>
                  <a:pt x="277" y="6"/>
                  <a:pt x="276" y="6"/>
                  <a:pt x="276" y="5"/>
                </a:cubicBezTo>
                <a:cubicBezTo>
                  <a:pt x="274" y="3"/>
                  <a:pt x="273" y="1"/>
                  <a:pt x="271" y="0"/>
                </a:cubicBezTo>
                <a:close/>
                <a:moveTo>
                  <a:pt x="399" y="153"/>
                </a:moveTo>
                <a:cubicBezTo>
                  <a:pt x="398" y="154"/>
                  <a:pt x="398" y="154"/>
                  <a:pt x="397" y="155"/>
                </a:cubicBezTo>
                <a:cubicBezTo>
                  <a:pt x="396" y="156"/>
                  <a:pt x="395" y="156"/>
                  <a:pt x="395" y="157"/>
                </a:cubicBezTo>
                <a:cubicBezTo>
                  <a:pt x="395" y="158"/>
                  <a:pt x="395" y="159"/>
                  <a:pt x="396" y="159"/>
                </a:cubicBezTo>
                <a:cubicBezTo>
                  <a:pt x="398" y="159"/>
                  <a:pt x="398" y="159"/>
                  <a:pt x="398" y="159"/>
                </a:cubicBezTo>
                <a:cubicBezTo>
                  <a:pt x="398" y="163"/>
                  <a:pt x="398" y="163"/>
                  <a:pt x="398" y="163"/>
                </a:cubicBezTo>
                <a:cubicBezTo>
                  <a:pt x="397" y="164"/>
                  <a:pt x="396" y="164"/>
                  <a:pt x="395" y="165"/>
                </a:cubicBezTo>
                <a:cubicBezTo>
                  <a:pt x="392" y="167"/>
                  <a:pt x="392" y="169"/>
                  <a:pt x="391" y="172"/>
                </a:cubicBezTo>
                <a:cubicBezTo>
                  <a:pt x="390" y="173"/>
                  <a:pt x="389" y="173"/>
                  <a:pt x="387" y="174"/>
                </a:cubicBezTo>
                <a:cubicBezTo>
                  <a:pt x="386" y="176"/>
                  <a:pt x="384" y="177"/>
                  <a:pt x="384" y="179"/>
                </a:cubicBezTo>
                <a:cubicBezTo>
                  <a:pt x="384" y="180"/>
                  <a:pt x="384" y="181"/>
                  <a:pt x="384" y="182"/>
                </a:cubicBezTo>
                <a:cubicBezTo>
                  <a:pt x="384" y="183"/>
                  <a:pt x="383" y="183"/>
                  <a:pt x="383" y="184"/>
                </a:cubicBezTo>
                <a:cubicBezTo>
                  <a:pt x="383" y="186"/>
                  <a:pt x="383" y="186"/>
                  <a:pt x="383" y="188"/>
                </a:cubicBezTo>
                <a:cubicBezTo>
                  <a:pt x="383" y="190"/>
                  <a:pt x="382" y="191"/>
                  <a:pt x="382" y="193"/>
                </a:cubicBezTo>
                <a:cubicBezTo>
                  <a:pt x="382" y="195"/>
                  <a:pt x="384" y="196"/>
                  <a:pt x="384" y="198"/>
                </a:cubicBezTo>
                <a:cubicBezTo>
                  <a:pt x="384" y="199"/>
                  <a:pt x="383" y="200"/>
                  <a:pt x="383" y="201"/>
                </a:cubicBezTo>
                <a:cubicBezTo>
                  <a:pt x="382" y="204"/>
                  <a:pt x="382" y="206"/>
                  <a:pt x="382" y="209"/>
                </a:cubicBezTo>
                <a:cubicBezTo>
                  <a:pt x="382" y="210"/>
                  <a:pt x="382" y="209"/>
                  <a:pt x="383" y="210"/>
                </a:cubicBezTo>
                <a:cubicBezTo>
                  <a:pt x="384" y="211"/>
                  <a:pt x="385" y="211"/>
                  <a:pt x="386" y="212"/>
                </a:cubicBezTo>
                <a:cubicBezTo>
                  <a:pt x="387" y="213"/>
                  <a:pt x="387" y="214"/>
                  <a:pt x="388" y="215"/>
                </a:cubicBezTo>
                <a:cubicBezTo>
                  <a:pt x="388" y="216"/>
                  <a:pt x="389" y="216"/>
                  <a:pt x="389" y="217"/>
                </a:cubicBezTo>
                <a:cubicBezTo>
                  <a:pt x="389" y="218"/>
                  <a:pt x="388" y="219"/>
                  <a:pt x="388" y="220"/>
                </a:cubicBezTo>
                <a:cubicBezTo>
                  <a:pt x="388" y="222"/>
                  <a:pt x="389" y="223"/>
                  <a:pt x="389" y="224"/>
                </a:cubicBezTo>
                <a:cubicBezTo>
                  <a:pt x="389" y="224"/>
                  <a:pt x="389" y="224"/>
                  <a:pt x="389" y="224"/>
                </a:cubicBezTo>
                <a:cubicBezTo>
                  <a:pt x="389" y="225"/>
                  <a:pt x="388" y="225"/>
                  <a:pt x="388" y="225"/>
                </a:cubicBezTo>
                <a:cubicBezTo>
                  <a:pt x="387" y="225"/>
                  <a:pt x="387" y="224"/>
                  <a:pt x="387" y="224"/>
                </a:cubicBezTo>
                <a:cubicBezTo>
                  <a:pt x="384" y="224"/>
                  <a:pt x="383" y="226"/>
                  <a:pt x="380" y="226"/>
                </a:cubicBezTo>
                <a:cubicBezTo>
                  <a:pt x="378" y="226"/>
                  <a:pt x="379" y="224"/>
                  <a:pt x="379" y="228"/>
                </a:cubicBezTo>
                <a:cubicBezTo>
                  <a:pt x="379" y="230"/>
                  <a:pt x="376" y="231"/>
                  <a:pt x="375" y="232"/>
                </a:cubicBezTo>
                <a:cubicBezTo>
                  <a:pt x="372" y="234"/>
                  <a:pt x="372" y="236"/>
                  <a:pt x="371" y="238"/>
                </a:cubicBezTo>
                <a:cubicBezTo>
                  <a:pt x="368" y="240"/>
                  <a:pt x="366" y="241"/>
                  <a:pt x="363" y="242"/>
                </a:cubicBezTo>
                <a:cubicBezTo>
                  <a:pt x="362" y="242"/>
                  <a:pt x="361" y="242"/>
                  <a:pt x="361" y="242"/>
                </a:cubicBezTo>
                <a:cubicBezTo>
                  <a:pt x="359" y="242"/>
                  <a:pt x="358" y="242"/>
                  <a:pt x="356" y="241"/>
                </a:cubicBezTo>
                <a:cubicBezTo>
                  <a:pt x="355" y="241"/>
                  <a:pt x="354" y="239"/>
                  <a:pt x="353" y="239"/>
                </a:cubicBezTo>
                <a:cubicBezTo>
                  <a:pt x="348" y="239"/>
                  <a:pt x="343" y="241"/>
                  <a:pt x="343" y="246"/>
                </a:cubicBezTo>
                <a:cubicBezTo>
                  <a:pt x="343" y="247"/>
                  <a:pt x="343" y="248"/>
                  <a:pt x="344" y="248"/>
                </a:cubicBezTo>
                <a:cubicBezTo>
                  <a:pt x="346" y="247"/>
                  <a:pt x="348" y="247"/>
                  <a:pt x="349" y="245"/>
                </a:cubicBezTo>
                <a:cubicBezTo>
                  <a:pt x="349" y="244"/>
                  <a:pt x="350" y="243"/>
                  <a:pt x="350" y="242"/>
                </a:cubicBezTo>
                <a:cubicBezTo>
                  <a:pt x="352" y="243"/>
                  <a:pt x="354" y="244"/>
                  <a:pt x="354" y="246"/>
                </a:cubicBezTo>
                <a:cubicBezTo>
                  <a:pt x="354" y="248"/>
                  <a:pt x="353" y="249"/>
                  <a:pt x="352" y="250"/>
                </a:cubicBezTo>
                <a:cubicBezTo>
                  <a:pt x="350" y="251"/>
                  <a:pt x="349" y="252"/>
                  <a:pt x="348" y="253"/>
                </a:cubicBezTo>
                <a:cubicBezTo>
                  <a:pt x="347" y="255"/>
                  <a:pt x="347" y="258"/>
                  <a:pt x="346" y="259"/>
                </a:cubicBezTo>
                <a:cubicBezTo>
                  <a:pt x="345" y="260"/>
                  <a:pt x="344" y="260"/>
                  <a:pt x="343" y="260"/>
                </a:cubicBezTo>
                <a:cubicBezTo>
                  <a:pt x="341" y="260"/>
                  <a:pt x="340" y="259"/>
                  <a:pt x="338" y="259"/>
                </a:cubicBezTo>
                <a:cubicBezTo>
                  <a:pt x="335" y="258"/>
                  <a:pt x="334" y="258"/>
                  <a:pt x="331" y="258"/>
                </a:cubicBezTo>
                <a:cubicBezTo>
                  <a:pt x="329" y="258"/>
                  <a:pt x="328" y="259"/>
                  <a:pt x="327" y="259"/>
                </a:cubicBezTo>
                <a:cubicBezTo>
                  <a:pt x="326" y="259"/>
                  <a:pt x="326" y="257"/>
                  <a:pt x="325" y="256"/>
                </a:cubicBezTo>
                <a:cubicBezTo>
                  <a:pt x="325" y="255"/>
                  <a:pt x="324" y="255"/>
                  <a:pt x="324" y="254"/>
                </a:cubicBezTo>
                <a:cubicBezTo>
                  <a:pt x="322" y="251"/>
                  <a:pt x="320" y="250"/>
                  <a:pt x="317" y="250"/>
                </a:cubicBezTo>
                <a:cubicBezTo>
                  <a:pt x="314" y="250"/>
                  <a:pt x="313" y="252"/>
                  <a:pt x="311" y="254"/>
                </a:cubicBezTo>
                <a:cubicBezTo>
                  <a:pt x="310" y="255"/>
                  <a:pt x="308" y="255"/>
                  <a:pt x="307" y="256"/>
                </a:cubicBezTo>
                <a:cubicBezTo>
                  <a:pt x="307" y="257"/>
                  <a:pt x="306" y="258"/>
                  <a:pt x="305" y="258"/>
                </a:cubicBezTo>
                <a:cubicBezTo>
                  <a:pt x="305" y="259"/>
                  <a:pt x="304" y="259"/>
                  <a:pt x="303" y="259"/>
                </a:cubicBezTo>
                <a:cubicBezTo>
                  <a:pt x="300" y="260"/>
                  <a:pt x="298" y="261"/>
                  <a:pt x="295" y="261"/>
                </a:cubicBezTo>
                <a:cubicBezTo>
                  <a:pt x="295" y="262"/>
                  <a:pt x="294" y="262"/>
                  <a:pt x="293" y="262"/>
                </a:cubicBezTo>
                <a:cubicBezTo>
                  <a:pt x="292" y="262"/>
                  <a:pt x="291" y="261"/>
                  <a:pt x="291" y="260"/>
                </a:cubicBezTo>
                <a:cubicBezTo>
                  <a:pt x="290" y="259"/>
                  <a:pt x="290" y="259"/>
                  <a:pt x="289" y="259"/>
                </a:cubicBezTo>
                <a:cubicBezTo>
                  <a:pt x="288" y="261"/>
                  <a:pt x="288" y="262"/>
                  <a:pt x="286" y="263"/>
                </a:cubicBezTo>
                <a:cubicBezTo>
                  <a:pt x="285" y="264"/>
                  <a:pt x="284" y="265"/>
                  <a:pt x="283" y="267"/>
                </a:cubicBezTo>
                <a:cubicBezTo>
                  <a:pt x="283" y="268"/>
                  <a:pt x="283" y="269"/>
                  <a:pt x="282" y="270"/>
                </a:cubicBezTo>
                <a:cubicBezTo>
                  <a:pt x="282" y="272"/>
                  <a:pt x="280" y="272"/>
                  <a:pt x="278" y="272"/>
                </a:cubicBezTo>
                <a:cubicBezTo>
                  <a:pt x="276" y="272"/>
                  <a:pt x="274" y="271"/>
                  <a:pt x="271" y="271"/>
                </a:cubicBezTo>
                <a:cubicBezTo>
                  <a:pt x="270" y="271"/>
                  <a:pt x="269" y="272"/>
                  <a:pt x="267" y="271"/>
                </a:cubicBezTo>
                <a:cubicBezTo>
                  <a:pt x="266" y="271"/>
                  <a:pt x="265" y="270"/>
                  <a:pt x="264" y="269"/>
                </a:cubicBezTo>
                <a:cubicBezTo>
                  <a:pt x="264" y="270"/>
                  <a:pt x="263" y="271"/>
                  <a:pt x="263" y="272"/>
                </a:cubicBezTo>
                <a:cubicBezTo>
                  <a:pt x="262" y="273"/>
                  <a:pt x="262" y="275"/>
                  <a:pt x="261" y="275"/>
                </a:cubicBezTo>
                <a:cubicBezTo>
                  <a:pt x="259" y="275"/>
                  <a:pt x="258" y="273"/>
                  <a:pt x="257" y="271"/>
                </a:cubicBezTo>
                <a:cubicBezTo>
                  <a:pt x="255" y="271"/>
                  <a:pt x="255" y="272"/>
                  <a:pt x="253" y="272"/>
                </a:cubicBezTo>
                <a:cubicBezTo>
                  <a:pt x="253" y="272"/>
                  <a:pt x="252" y="272"/>
                  <a:pt x="252" y="272"/>
                </a:cubicBezTo>
                <a:cubicBezTo>
                  <a:pt x="251" y="272"/>
                  <a:pt x="251" y="271"/>
                  <a:pt x="250" y="271"/>
                </a:cubicBezTo>
                <a:cubicBezTo>
                  <a:pt x="248" y="271"/>
                  <a:pt x="248" y="274"/>
                  <a:pt x="247" y="276"/>
                </a:cubicBezTo>
                <a:cubicBezTo>
                  <a:pt x="246" y="277"/>
                  <a:pt x="244" y="277"/>
                  <a:pt x="242" y="277"/>
                </a:cubicBezTo>
                <a:cubicBezTo>
                  <a:pt x="240" y="277"/>
                  <a:pt x="238" y="277"/>
                  <a:pt x="236" y="276"/>
                </a:cubicBezTo>
                <a:cubicBezTo>
                  <a:pt x="233" y="277"/>
                  <a:pt x="232" y="277"/>
                  <a:pt x="229" y="278"/>
                </a:cubicBezTo>
                <a:cubicBezTo>
                  <a:pt x="228" y="279"/>
                  <a:pt x="227" y="279"/>
                  <a:pt x="225" y="280"/>
                </a:cubicBezTo>
                <a:cubicBezTo>
                  <a:pt x="224" y="281"/>
                  <a:pt x="223" y="283"/>
                  <a:pt x="221" y="283"/>
                </a:cubicBezTo>
                <a:cubicBezTo>
                  <a:pt x="220" y="283"/>
                  <a:pt x="219" y="282"/>
                  <a:pt x="218" y="282"/>
                </a:cubicBezTo>
                <a:cubicBezTo>
                  <a:pt x="218" y="282"/>
                  <a:pt x="217" y="282"/>
                  <a:pt x="217" y="282"/>
                </a:cubicBezTo>
                <a:cubicBezTo>
                  <a:pt x="214" y="283"/>
                  <a:pt x="213" y="286"/>
                  <a:pt x="211" y="288"/>
                </a:cubicBezTo>
                <a:cubicBezTo>
                  <a:pt x="209" y="290"/>
                  <a:pt x="207" y="292"/>
                  <a:pt x="204" y="293"/>
                </a:cubicBezTo>
                <a:cubicBezTo>
                  <a:pt x="203" y="293"/>
                  <a:pt x="202" y="294"/>
                  <a:pt x="201" y="294"/>
                </a:cubicBezTo>
                <a:cubicBezTo>
                  <a:pt x="199" y="294"/>
                  <a:pt x="198" y="293"/>
                  <a:pt x="197" y="293"/>
                </a:cubicBezTo>
                <a:cubicBezTo>
                  <a:pt x="195" y="293"/>
                  <a:pt x="194" y="294"/>
                  <a:pt x="192" y="294"/>
                </a:cubicBezTo>
                <a:cubicBezTo>
                  <a:pt x="189" y="294"/>
                  <a:pt x="189" y="294"/>
                  <a:pt x="189" y="294"/>
                </a:cubicBezTo>
                <a:cubicBezTo>
                  <a:pt x="189" y="291"/>
                  <a:pt x="189" y="291"/>
                  <a:pt x="189" y="291"/>
                </a:cubicBezTo>
                <a:cubicBezTo>
                  <a:pt x="190" y="289"/>
                  <a:pt x="190" y="289"/>
                  <a:pt x="190" y="289"/>
                </a:cubicBezTo>
                <a:cubicBezTo>
                  <a:pt x="188" y="286"/>
                  <a:pt x="186" y="286"/>
                  <a:pt x="185" y="283"/>
                </a:cubicBezTo>
                <a:cubicBezTo>
                  <a:pt x="184" y="280"/>
                  <a:pt x="185" y="278"/>
                  <a:pt x="183" y="276"/>
                </a:cubicBezTo>
                <a:cubicBezTo>
                  <a:pt x="181" y="274"/>
                  <a:pt x="179" y="274"/>
                  <a:pt x="177" y="274"/>
                </a:cubicBezTo>
                <a:cubicBezTo>
                  <a:pt x="174" y="274"/>
                  <a:pt x="173" y="274"/>
                  <a:pt x="171" y="274"/>
                </a:cubicBezTo>
                <a:cubicBezTo>
                  <a:pt x="170" y="274"/>
                  <a:pt x="170" y="273"/>
                  <a:pt x="169" y="273"/>
                </a:cubicBezTo>
                <a:cubicBezTo>
                  <a:pt x="167" y="273"/>
                  <a:pt x="166" y="275"/>
                  <a:pt x="164" y="277"/>
                </a:cubicBezTo>
                <a:cubicBezTo>
                  <a:pt x="162" y="280"/>
                  <a:pt x="160" y="281"/>
                  <a:pt x="159" y="284"/>
                </a:cubicBezTo>
                <a:cubicBezTo>
                  <a:pt x="160" y="284"/>
                  <a:pt x="161" y="284"/>
                  <a:pt x="163" y="284"/>
                </a:cubicBezTo>
                <a:cubicBezTo>
                  <a:pt x="163" y="284"/>
                  <a:pt x="163" y="285"/>
                  <a:pt x="164" y="285"/>
                </a:cubicBezTo>
                <a:cubicBezTo>
                  <a:pt x="163" y="287"/>
                  <a:pt x="161" y="287"/>
                  <a:pt x="160" y="289"/>
                </a:cubicBezTo>
                <a:cubicBezTo>
                  <a:pt x="159" y="289"/>
                  <a:pt x="159" y="290"/>
                  <a:pt x="158" y="290"/>
                </a:cubicBezTo>
                <a:cubicBezTo>
                  <a:pt x="158" y="291"/>
                  <a:pt x="157" y="290"/>
                  <a:pt x="157" y="290"/>
                </a:cubicBezTo>
                <a:cubicBezTo>
                  <a:pt x="157" y="289"/>
                  <a:pt x="157" y="287"/>
                  <a:pt x="157" y="286"/>
                </a:cubicBezTo>
                <a:cubicBezTo>
                  <a:pt x="156" y="288"/>
                  <a:pt x="155" y="289"/>
                  <a:pt x="154" y="292"/>
                </a:cubicBezTo>
                <a:cubicBezTo>
                  <a:pt x="154" y="293"/>
                  <a:pt x="152" y="293"/>
                  <a:pt x="152" y="294"/>
                </a:cubicBezTo>
                <a:cubicBezTo>
                  <a:pt x="152" y="295"/>
                  <a:pt x="153" y="296"/>
                  <a:pt x="153" y="297"/>
                </a:cubicBezTo>
                <a:cubicBezTo>
                  <a:pt x="153" y="298"/>
                  <a:pt x="154" y="299"/>
                  <a:pt x="154" y="300"/>
                </a:cubicBezTo>
                <a:cubicBezTo>
                  <a:pt x="154" y="304"/>
                  <a:pt x="150" y="305"/>
                  <a:pt x="150" y="309"/>
                </a:cubicBezTo>
                <a:cubicBezTo>
                  <a:pt x="150" y="314"/>
                  <a:pt x="151" y="316"/>
                  <a:pt x="151" y="321"/>
                </a:cubicBezTo>
                <a:cubicBezTo>
                  <a:pt x="151" y="323"/>
                  <a:pt x="149" y="324"/>
                  <a:pt x="147" y="325"/>
                </a:cubicBezTo>
                <a:cubicBezTo>
                  <a:pt x="147" y="326"/>
                  <a:pt x="146" y="327"/>
                  <a:pt x="145" y="327"/>
                </a:cubicBezTo>
                <a:cubicBezTo>
                  <a:pt x="144" y="328"/>
                  <a:pt x="144" y="327"/>
                  <a:pt x="142" y="327"/>
                </a:cubicBezTo>
                <a:cubicBezTo>
                  <a:pt x="142" y="339"/>
                  <a:pt x="142" y="339"/>
                  <a:pt x="142" y="339"/>
                </a:cubicBezTo>
                <a:cubicBezTo>
                  <a:pt x="142" y="341"/>
                  <a:pt x="143" y="342"/>
                  <a:pt x="143" y="344"/>
                </a:cubicBezTo>
                <a:cubicBezTo>
                  <a:pt x="140" y="341"/>
                  <a:pt x="139" y="337"/>
                  <a:pt x="135" y="335"/>
                </a:cubicBezTo>
                <a:cubicBezTo>
                  <a:pt x="133" y="334"/>
                  <a:pt x="131" y="334"/>
                  <a:pt x="129" y="333"/>
                </a:cubicBezTo>
                <a:cubicBezTo>
                  <a:pt x="127" y="332"/>
                  <a:pt x="126" y="329"/>
                  <a:pt x="124" y="328"/>
                </a:cubicBezTo>
                <a:cubicBezTo>
                  <a:pt x="120" y="325"/>
                  <a:pt x="118" y="324"/>
                  <a:pt x="113" y="321"/>
                </a:cubicBezTo>
                <a:cubicBezTo>
                  <a:pt x="110" y="320"/>
                  <a:pt x="108" y="319"/>
                  <a:pt x="106" y="317"/>
                </a:cubicBezTo>
                <a:cubicBezTo>
                  <a:pt x="105" y="317"/>
                  <a:pt x="104" y="316"/>
                  <a:pt x="103" y="316"/>
                </a:cubicBezTo>
                <a:cubicBezTo>
                  <a:pt x="103" y="316"/>
                  <a:pt x="103" y="315"/>
                  <a:pt x="102" y="315"/>
                </a:cubicBezTo>
                <a:cubicBezTo>
                  <a:pt x="96" y="315"/>
                  <a:pt x="96" y="315"/>
                  <a:pt x="96" y="315"/>
                </a:cubicBezTo>
                <a:cubicBezTo>
                  <a:pt x="95" y="315"/>
                  <a:pt x="94" y="316"/>
                  <a:pt x="93" y="316"/>
                </a:cubicBezTo>
                <a:cubicBezTo>
                  <a:pt x="91" y="316"/>
                  <a:pt x="89" y="316"/>
                  <a:pt x="87" y="317"/>
                </a:cubicBezTo>
                <a:cubicBezTo>
                  <a:pt x="83" y="319"/>
                  <a:pt x="83" y="324"/>
                  <a:pt x="79" y="324"/>
                </a:cubicBezTo>
                <a:cubicBezTo>
                  <a:pt x="76" y="324"/>
                  <a:pt x="74" y="321"/>
                  <a:pt x="71" y="321"/>
                </a:cubicBezTo>
                <a:cubicBezTo>
                  <a:pt x="69" y="321"/>
                  <a:pt x="68" y="324"/>
                  <a:pt x="65" y="324"/>
                </a:cubicBezTo>
                <a:cubicBezTo>
                  <a:pt x="64" y="324"/>
                  <a:pt x="63" y="323"/>
                  <a:pt x="62" y="323"/>
                </a:cubicBezTo>
                <a:cubicBezTo>
                  <a:pt x="61" y="322"/>
                  <a:pt x="60" y="321"/>
                  <a:pt x="59" y="320"/>
                </a:cubicBezTo>
                <a:cubicBezTo>
                  <a:pt x="57" y="321"/>
                  <a:pt x="56" y="323"/>
                  <a:pt x="55" y="325"/>
                </a:cubicBezTo>
                <a:cubicBezTo>
                  <a:pt x="52" y="329"/>
                  <a:pt x="49" y="332"/>
                  <a:pt x="43" y="332"/>
                </a:cubicBezTo>
                <a:cubicBezTo>
                  <a:pt x="41" y="332"/>
                  <a:pt x="40" y="331"/>
                  <a:pt x="38" y="331"/>
                </a:cubicBezTo>
                <a:cubicBezTo>
                  <a:pt x="35" y="330"/>
                  <a:pt x="33" y="328"/>
                  <a:pt x="33" y="325"/>
                </a:cubicBezTo>
                <a:cubicBezTo>
                  <a:pt x="33" y="322"/>
                  <a:pt x="31" y="320"/>
                  <a:pt x="28" y="320"/>
                </a:cubicBezTo>
                <a:cubicBezTo>
                  <a:pt x="26" y="319"/>
                  <a:pt x="25" y="319"/>
                  <a:pt x="23" y="318"/>
                </a:cubicBezTo>
                <a:cubicBezTo>
                  <a:pt x="22" y="317"/>
                  <a:pt x="22" y="315"/>
                  <a:pt x="21" y="315"/>
                </a:cubicBezTo>
                <a:cubicBezTo>
                  <a:pt x="17" y="315"/>
                  <a:pt x="17" y="319"/>
                  <a:pt x="15" y="322"/>
                </a:cubicBezTo>
                <a:cubicBezTo>
                  <a:pt x="15" y="322"/>
                  <a:pt x="14" y="322"/>
                  <a:pt x="14" y="323"/>
                </a:cubicBezTo>
                <a:cubicBezTo>
                  <a:pt x="11" y="326"/>
                  <a:pt x="10" y="329"/>
                  <a:pt x="6" y="332"/>
                </a:cubicBezTo>
                <a:cubicBezTo>
                  <a:pt x="5" y="329"/>
                  <a:pt x="4" y="327"/>
                  <a:pt x="4" y="324"/>
                </a:cubicBezTo>
                <a:cubicBezTo>
                  <a:pt x="4" y="317"/>
                  <a:pt x="4" y="317"/>
                  <a:pt x="4" y="317"/>
                </a:cubicBezTo>
                <a:cubicBezTo>
                  <a:pt x="4" y="313"/>
                  <a:pt x="4" y="311"/>
                  <a:pt x="2" y="308"/>
                </a:cubicBezTo>
                <a:cubicBezTo>
                  <a:pt x="2" y="307"/>
                  <a:pt x="0" y="307"/>
                  <a:pt x="0" y="306"/>
                </a:cubicBezTo>
                <a:cubicBezTo>
                  <a:pt x="0" y="304"/>
                  <a:pt x="2" y="303"/>
                  <a:pt x="3" y="301"/>
                </a:cubicBezTo>
                <a:cubicBezTo>
                  <a:pt x="5" y="299"/>
                  <a:pt x="5" y="297"/>
                  <a:pt x="6" y="295"/>
                </a:cubicBezTo>
                <a:cubicBezTo>
                  <a:pt x="7" y="294"/>
                  <a:pt x="8" y="293"/>
                  <a:pt x="8" y="292"/>
                </a:cubicBezTo>
                <a:cubicBezTo>
                  <a:pt x="8" y="289"/>
                  <a:pt x="6" y="288"/>
                  <a:pt x="4" y="286"/>
                </a:cubicBezTo>
                <a:cubicBezTo>
                  <a:pt x="3" y="286"/>
                  <a:pt x="2" y="285"/>
                  <a:pt x="2" y="284"/>
                </a:cubicBezTo>
                <a:cubicBezTo>
                  <a:pt x="2" y="283"/>
                  <a:pt x="3" y="283"/>
                  <a:pt x="3" y="282"/>
                </a:cubicBezTo>
                <a:cubicBezTo>
                  <a:pt x="3" y="280"/>
                  <a:pt x="1" y="279"/>
                  <a:pt x="1" y="277"/>
                </a:cubicBezTo>
                <a:cubicBezTo>
                  <a:pt x="1" y="276"/>
                  <a:pt x="2" y="276"/>
                  <a:pt x="2" y="275"/>
                </a:cubicBezTo>
                <a:cubicBezTo>
                  <a:pt x="5" y="275"/>
                  <a:pt x="7" y="276"/>
                  <a:pt x="9" y="274"/>
                </a:cubicBezTo>
                <a:cubicBezTo>
                  <a:pt x="10" y="274"/>
                  <a:pt x="10" y="273"/>
                  <a:pt x="10" y="273"/>
                </a:cubicBezTo>
                <a:cubicBezTo>
                  <a:pt x="11" y="272"/>
                  <a:pt x="11" y="272"/>
                  <a:pt x="12" y="271"/>
                </a:cubicBezTo>
                <a:cubicBezTo>
                  <a:pt x="15" y="271"/>
                  <a:pt x="17" y="272"/>
                  <a:pt x="19" y="270"/>
                </a:cubicBezTo>
                <a:cubicBezTo>
                  <a:pt x="19" y="270"/>
                  <a:pt x="19" y="269"/>
                  <a:pt x="19" y="269"/>
                </a:cubicBezTo>
                <a:cubicBezTo>
                  <a:pt x="17" y="267"/>
                  <a:pt x="15" y="267"/>
                  <a:pt x="13" y="266"/>
                </a:cubicBezTo>
                <a:cubicBezTo>
                  <a:pt x="11" y="266"/>
                  <a:pt x="17" y="267"/>
                  <a:pt x="20" y="267"/>
                </a:cubicBezTo>
                <a:cubicBezTo>
                  <a:pt x="21" y="267"/>
                  <a:pt x="22" y="266"/>
                  <a:pt x="24" y="266"/>
                </a:cubicBezTo>
                <a:cubicBezTo>
                  <a:pt x="25" y="266"/>
                  <a:pt x="26" y="267"/>
                  <a:pt x="27" y="268"/>
                </a:cubicBezTo>
                <a:cubicBezTo>
                  <a:pt x="28" y="268"/>
                  <a:pt x="27" y="270"/>
                  <a:pt x="28" y="270"/>
                </a:cubicBezTo>
                <a:cubicBezTo>
                  <a:pt x="29" y="271"/>
                  <a:pt x="30" y="270"/>
                  <a:pt x="31" y="270"/>
                </a:cubicBezTo>
                <a:cubicBezTo>
                  <a:pt x="32" y="271"/>
                  <a:pt x="32" y="271"/>
                  <a:pt x="33" y="271"/>
                </a:cubicBezTo>
                <a:cubicBezTo>
                  <a:pt x="34" y="271"/>
                  <a:pt x="35" y="270"/>
                  <a:pt x="35" y="269"/>
                </a:cubicBezTo>
                <a:cubicBezTo>
                  <a:pt x="36" y="269"/>
                  <a:pt x="35" y="268"/>
                  <a:pt x="36" y="267"/>
                </a:cubicBezTo>
                <a:cubicBezTo>
                  <a:pt x="36" y="267"/>
                  <a:pt x="36" y="267"/>
                  <a:pt x="37" y="267"/>
                </a:cubicBezTo>
                <a:cubicBezTo>
                  <a:pt x="38" y="266"/>
                  <a:pt x="39" y="265"/>
                  <a:pt x="41" y="265"/>
                </a:cubicBezTo>
                <a:cubicBezTo>
                  <a:pt x="40" y="266"/>
                  <a:pt x="40" y="266"/>
                  <a:pt x="40" y="266"/>
                </a:cubicBezTo>
                <a:cubicBezTo>
                  <a:pt x="39" y="267"/>
                  <a:pt x="39" y="268"/>
                  <a:pt x="38" y="269"/>
                </a:cubicBezTo>
                <a:cubicBezTo>
                  <a:pt x="39" y="270"/>
                  <a:pt x="41" y="270"/>
                  <a:pt x="43" y="270"/>
                </a:cubicBezTo>
                <a:cubicBezTo>
                  <a:pt x="47" y="270"/>
                  <a:pt x="49" y="269"/>
                  <a:pt x="53" y="267"/>
                </a:cubicBezTo>
                <a:cubicBezTo>
                  <a:pt x="54" y="266"/>
                  <a:pt x="56" y="266"/>
                  <a:pt x="58" y="265"/>
                </a:cubicBezTo>
                <a:cubicBezTo>
                  <a:pt x="59" y="265"/>
                  <a:pt x="60" y="264"/>
                  <a:pt x="61" y="262"/>
                </a:cubicBezTo>
                <a:cubicBezTo>
                  <a:pt x="63" y="261"/>
                  <a:pt x="64" y="260"/>
                  <a:pt x="65" y="258"/>
                </a:cubicBezTo>
                <a:cubicBezTo>
                  <a:pt x="66" y="256"/>
                  <a:pt x="66" y="255"/>
                  <a:pt x="67" y="253"/>
                </a:cubicBezTo>
                <a:cubicBezTo>
                  <a:pt x="67" y="253"/>
                  <a:pt x="67" y="252"/>
                  <a:pt x="67" y="252"/>
                </a:cubicBezTo>
                <a:cubicBezTo>
                  <a:pt x="68" y="250"/>
                  <a:pt x="71" y="250"/>
                  <a:pt x="73" y="248"/>
                </a:cubicBezTo>
                <a:cubicBezTo>
                  <a:pt x="75" y="246"/>
                  <a:pt x="76" y="244"/>
                  <a:pt x="77" y="241"/>
                </a:cubicBezTo>
                <a:cubicBezTo>
                  <a:pt x="78" y="238"/>
                  <a:pt x="80" y="235"/>
                  <a:pt x="83" y="234"/>
                </a:cubicBezTo>
                <a:cubicBezTo>
                  <a:pt x="84" y="234"/>
                  <a:pt x="85" y="234"/>
                  <a:pt x="86" y="234"/>
                </a:cubicBezTo>
                <a:cubicBezTo>
                  <a:pt x="87" y="233"/>
                  <a:pt x="88" y="232"/>
                  <a:pt x="89" y="232"/>
                </a:cubicBezTo>
                <a:cubicBezTo>
                  <a:pt x="90" y="232"/>
                  <a:pt x="91" y="232"/>
                  <a:pt x="92" y="232"/>
                </a:cubicBezTo>
                <a:cubicBezTo>
                  <a:pt x="96" y="231"/>
                  <a:pt x="99" y="231"/>
                  <a:pt x="104" y="230"/>
                </a:cubicBezTo>
                <a:cubicBezTo>
                  <a:pt x="106" y="229"/>
                  <a:pt x="106" y="228"/>
                  <a:pt x="108" y="227"/>
                </a:cubicBezTo>
                <a:cubicBezTo>
                  <a:pt x="109" y="225"/>
                  <a:pt x="111" y="224"/>
                  <a:pt x="112" y="222"/>
                </a:cubicBezTo>
                <a:cubicBezTo>
                  <a:pt x="112" y="221"/>
                  <a:pt x="112" y="220"/>
                  <a:pt x="112" y="219"/>
                </a:cubicBezTo>
                <a:cubicBezTo>
                  <a:pt x="113" y="218"/>
                  <a:pt x="114" y="217"/>
                  <a:pt x="116" y="217"/>
                </a:cubicBezTo>
                <a:cubicBezTo>
                  <a:pt x="117" y="217"/>
                  <a:pt x="118" y="216"/>
                  <a:pt x="119" y="216"/>
                </a:cubicBezTo>
                <a:cubicBezTo>
                  <a:pt x="120" y="215"/>
                  <a:pt x="120" y="214"/>
                  <a:pt x="121" y="213"/>
                </a:cubicBezTo>
                <a:cubicBezTo>
                  <a:pt x="124" y="210"/>
                  <a:pt x="126" y="208"/>
                  <a:pt x="129" y="205"/>
                </a:cubicBezTo>
                <a:cubicBezTo>
                  <a:pt x="132" y="203"/>
                  <a:pt x="132" y="201"/>
                  <a:pt x="134" y="199"/>
                </a:cubicBezTo>
                <a:cubicBezTo>
                  <a:pt x="137" y="196"/>
                  <a:pt x="140" y="195"/>
                  <a:pt x="142" y="192"/>
                </a:cubicBezTo>
                <a:cubicBezTo>
                  <a:pt x="143" y="190"/>
                  <a:pt x="144" y="189"/>
                  <a:pt x="145" y="188"/>
                </a:cubicBezTo>
                <a:cubicBezTo>
                  <a:pt x="146" y="186"/>
                  <a:pt x="148" y="185"/>
                  <a:pt x="150" y="184"/>
                </a:cubicBezTo>
                <a:cubicBezTo>
                  <a:pt x="153" y="183"/>
                  <a:pt x="154" y="181"/>
                  <a:pt x="157" y="181"/>
                </a:cubicBezTo>
                <a:cubicBezTo>
                  <a:pt x="158" y="181"/>
                  <a:pt x="158" y="181"/>
                  <a:pt x="159" y="181"/>
                </a:cubicBezTo>
                <a:cubicBezTo>
                  <a:pt x="160" y="181"/>
                  <a:pt x="161" y="180"/>
                  <a:pt x="161" y="179"/>
                </a:cubicBezTo>
                <a:cubicBezTo>
                  <a:pt x="162" y="177"/>
                  <a:pt x="162" y="176"/>
                  <a:pt x="164" y="174"/>
                </a:cubicBezTo>
                <a:cubicBezTo>
                  <a:pt x="164" y="173"/>
                  <a:pt x="165" y="173"/>
                  <a:pt x="166" y="172"/>
                </a:cubicBezTo>
                <a:cubicBezTo>
                  <a:pt x="168" y="170"/>
                  <a:pt x="169" y="169"/>
                  <a:pt x="170" y="167"/>
                </a:cubicBezTo>
                <a:cubicBezTo>
                  <a:pt x="172" y="165"/>
                  <a:pt x="173" y="163"/>
                  <a:pt x="175" y="160"/>
                </a:cubicBezTo>
                <a:cubicBezTo>
                  <a:pt x="177" y="157"/>
                  <a:pt x="179" y="157"/>
                  <a:pt x="181" y="155"/>
                </a:cubicBezTo>
                <a:cubicBezTo>
                  <a:pt x="187" y="152"/>
                  <a:pt x="190" y="149"/>
                  <a:pt x="195" y="146"/>
                </a:cubicBezTo>
                <a:cubicBezTo>
                  <a:pt x="198" y="145"/>
                  <a:pt x="199" y="144"/>
                  <a:pt x="200" y="142"/>
                </a:cubicBezTo>
                <a:cubicBezTo>
                  <a:pt x="202" y="139"/>
                  <a:pt x="204" y="137"/>
                  <a:pt x="204" y="134"/>
                </a:cubicBezTo>
                <a:cubicBezTo>
                  <a:pt x="204" y="132"/>
                  <a:pt x="204" y="131"/>
                  <a:pt x="203" y="130"/>
                </a:cubicBezTo>
                <a:cubicBezTo>
                  <a:pt x="202" y="129"/>
                  <a:pt x="200" y="128"/>
                  <a:pt x="199" y="127"/>
                </a:cubicBezTo>
                <a:cubicBezTo>
                  <a:pt x="200" y="127"/>
                  <a:pt x="200" y="126"/>
                  <a:pt x="200" y="126"/>
                </a:cubicBezTo>
                <a:cubicBezTo>
                  <a:pt x="201" y="126"/>
                  <a:pt x="202" y="126"/>
                  <a:pt x="203" y="126"/>
                </a:cubicBezTo>
                <a:cubicBezTo>
                  <a:pt x="205" y="126"/>
                  <a:pt x="207" y="127"/>
                  <a:pt x="208" y="125"/>
                </a:cubicBezTo>
                <a:cubicBezTo>
                  <a:pt x="210" y="125"/>
                  <a:pt x="210" y="123"/>
                  <a:pt x="210" y="122"/>
                </a:cubicBezTo>
                <a:cubicBezTo>
                  <a:pt x="211" y="120"/>
                  <a:pt x="212" y="120"/>
                  <a:pt x="214" y="119"/>
                </a:cubicBezTo>
                <a:cubicBezTo>
                  <a:pt x="217" y="117"/>
                  <a:pt x="219" y="116"/>
                  <a:pt x="223" y="116"/>
                </a:cubicBezTo>
                <a:cubicBezTo>
                  <a:pt x="224" y="116"/>
                  <a:pt x="224" y="115"/>
                  <a:pt x="225" y="115"/>
                </a:cubicBezTo>
                <a:cubicBezTo>
                  <a:pt x="233" y="115"/>
                  <a:pt x="233" y="115"/>
                  <a:pt x="233" y="115"/>
                </a:cubicBezTo>
                <a:cubicBezTo>
                  <a:pt x="234" y="115"/>
                  <a:pt x="234" y="115"/>
                  <a:pt x="235" y="114"/>
                </a:cubicBezTo>
                <a:cubicBezTo>
                  <a:pt x="237" y="114"/>
                  <a:pt x="238" y="114"/>
                  <a:pt x="239" y="113"/>
                </a:cubicBezTo>
                <a:cubicBezTo>
                  <a:pt x="244" y="111"/>
                  <a:pt x="246" y="109"/>
                  <a:pt x="250" y="105"/>
                </a:cubicBezTo>
                <a:cubicBezTo>
                  <a:pt x="252" y="108"/>
                  <a:pt x="255" y="108"/>
                  <a:pt x="258" y="108"/>
                </a:cubicBezTo>
                <a:cubicBezTo>
                  <a:pt x="261" y="108"/>
                  <a:pt x="263" y="107"/>
                  <a:pt x="266" y="107"/>
                </a:cubicBezTo>
                <a:cubicBezTo>
                  <a:pt x="269" y="106"/>
                  <a:pt x="270" y="107"/>
                  <a:pt x="273" y="106"/>
                </a:cubicBezTo>
                <a:cubicBezTo>
                  <a:pt x="270" y="109"/>
                  <a:pt x="268" y="111"/>
                  <a:pt x="268" y="114"/>
                </a:cubicBezTo>
                <a:cubicBezTo>
                  <a:pt x="268" y="117"/>
                  <a:pt x="269" y="118"/>
                  <a:pt x="271" y="120"/>
                </a:cubicBezTo>
                <a:cubicBezTo>
                  <a:pt x="272" y="121"/>
                  <a:pt x="273" y="122"/>
                  <a:pt x="274" y="123"/>
                </a:cubicBezTo>
                <a:cubicBezTo>
                  <a:pt x="276" y="124"/>
                  <a:pt x="277" y="125"/>
                  <a:pt x="279" y="125"/>
                </a:cubicBezTo>
                <a:cubicBezTo>
                  <a:pt x="280" y="125"/>
                  <a:pt x="281" y="124"/>
                  <a:pt x="282" y="123"/>
                </a:cubicBezTo>
                <a:cubicBezTo>
                  <a:pt x="285" y="121"/>
                  <a:pt x="286" y="120"/>
                  <a:pt x="288" y="118"/>
                </a:cubicBezTo>
                <a:cubicBezTo>
                  <a:pt x="290" y="116"/>
                  <a:pt x="291" y="115"/>
                  <a:pt x="293" y="113"/>
                </a:cubicBezTo>
                <a:cubicBezTo>
                  <a:pt x="294" y="111"/>
                  <a:pt x="295" y="109"/>
                  <a:pt x="297" y="109"/>
                </a:cubicBezTo>
                <a:cubicBezTo>
                  <a:pt x="298" y="109"/>
                  <a:pt x="298" y="110"/>
                  <a:pt x="299" y="111"/>
                </a:cubicBezTo>
                <a:cubicBezTo>
                  <a:pt x="299" y="111"/>
                  <a:pt x="300" y="112"/>
                  <a:pt x="301" y="112"/>
                </a:cubicBezTo>
                <a:cubicBezTo>
                  <a:pt x="305" y="113"/>
                  <a:pt x="307" y="114"/>
                  <a:pt x="311" y="115"/>
                </a:cubicBezTo>
                <a:cubicBezTo>
                  <a:pt x="313" y="115"/>
                  <a:pt x="315" y="115"/>
                  <a:pt x="317" y="116"/>
                </a:cubicBezTo>
                <a:cubicBezTo>
                  <a:pt x="320" y="117"/>
                  <a:pt x="322" y="117"/>
                  <a:pt x="325" y="117"/>
                </a:cubicBezTo>
                <a:cubicBezTo>
                  <a:pt x="330" y="117"/>
                  <a:pt x="332" y="117"/>
                  <a:pt x="337" y="117"/>
                </a:cubicBezTo>
                <a:cubicBezTo>
                  <a:pt x="340" y="116"/>
                  <a:pt x="341" y="114"/>
                  <a:pt x="344" y="114"/>
                </a:cubicBezTo>
                <a:cubicBezTo>
                  <a:pt x="347" y="113"/>
                  <a:pt x="348" y="114"/>
                  <a:pt x="351" y="113"/>
                </a:cubicBezTo>
                <a:cubicBezTo>
                  <a:pt x="356" y="113"/>
                  <a:pt x="359" y="113"/>
                  <a:pt x="364" y="112"/>
                </a:cubicBezTo>
                <a:cubicBezTo>
                  <a:pt x="367" y="112"/>
                  <a:pt x="368" y="111"/>
                  <a:pt x="370" y="111"/>
                </a:cubicBezTo>
                <a:cubicBezTo>
                  <a:pt x="375" y="110"/>
                  <a:pt x="377" y="110"/>
                  <a:pt x="382" y="108"/>
                </a:cubicBezTo>
                <a:cubicBezTo>
                  <a:pt x="383" y="107"/>
                  <a:pt x="384" y="107"/>
                  <a:pt x="385" y="106"/>
                </a:cubicBezTo>
                <a:cubicBezTo>
                  <a:pt x="387" y="105"/>
                  <a:pt x="389" y="104"/>
                  <a:pt x="391" y="103"/>
                </a:cubicBezTo>
                <a:cubicBezTo>
                  <a:pt x="392" y="102"/>
                  <a:pt x="393" y="101"/>
                  <a:pt x="394" y="101"/>
                </a:cubicBezTo>
                <a:cubicBezTo>
                  <a:pt x="394" y="101"/>
                  <a:pt x="394" y="101"/>
                  <a:pt x="394" y="101"/>
                </a:cubicBezTo>
                <a:cubicBezTo>
                  <a:pt x="394" y="101"/>
                  <a:pt x="394" y="101"/>
                  <a:pt x="394" y="101"/>
                </a:cubicBezTo>
                <a:cubicBezTo>
                  <a:pt x="395" y="102"/>
                  <a:pt x="395" y="103"/>
                  <a:pt x="396" y="104"/>
                </a:cubicBezTo>
                <a:cubicBezTo>
                  <a:pt x="397" y="105"/>
                  <a:pt x="398" y="105"/>
                  <a:pt x="399" y="106"/>
                </a:cubicBezTo>
                <a:cubicBezTo>
                  <a:pt x="400" y="108"/>
                  <a:pt x="399" y="109"/>
                  <a:pt x="400" y="111"/>
                </a:cubicBezTo>
                <a:cubicBezTo>
                  <a:pt x="399" y="115"/>
                  <a:pt x="399" y="115"/>
                  <a:pt x="399" y="115"/>
                </a:cubicBezTo>
                <a:cubicBezTo>
                  <a:pt x="400" y="118"/>
                  <a:pt x="400" y="119"/>
                  <a:pt x="401" y="122"/>
                </a:cubicBezTo>
                <a:cubicBezTo>
                  <a:pt x="401" y="123"/>
                  <a:pt x="401" y="124"/>
                  <a:pt x="402" y="125"/>
                </a:cubicBezTo>
                <a:cubicBezTo>
                  <a:pt x="403" y="125"/>
                  <a:pt x="405" y="125"/>
                  <a:pt x="406" y="126"/>
                </a:cubicBezTo>
                <a:cubicBezTo>
                  <a:pt x="406" y="126"/>
                  <a:pt x="405" y="127"/>
                  <a:pt x="405" y="127"/>
                </a:cubicBezTo>
                <a:cubicBezTo>
                  <a:pt x="405" y="132"/>
                  <a:pt x="405" y="132"/>
                  <a:pt x="405" y="132"/>
                </a:cubicBezTo>
                <a:cubicBezTo>
                  <a:pt x="405" y="134"/>
                  <a:pt x="407" y="134"/>
                  <a:pt x="408" y="135"/>
                </a:cubicBezTo>
                <a:cubicBezTo>
                  <a:pt x="408" y="137"/>
                  <a:pt x="408" y="138"/>
                  <a:pt x="408" y="139"/>
                </a:cubicBezTo>
                <a:cubicBezTo>
                  <a:pt x="408" y="142"/>
                  <a:pt x="409" y="144"/>
                  <a:pt x="409" y="146"/>
                </a:cubicBezTo>
                <a:cubicBezTo>
                  <a:pt x="409" y="147"/>
                  <a:pt x="409" y="147"/>
                  <a:pt x="409" y="148"/>
                </a:cubicBezTo>
                <a:cubicBezTo>
                  <a:pt x="408" y="149"/>
                  <a:pt x="407" y="151"/>
                  <a:pt x="406" y="151"/>
                </a:cubicBezTo>
                <a:cubicBezTo>
                  <a:pt x="406" y="152"/>
                  <a:pt x="405" y="152"/>
                  <a:pt x="405" y="152"/>
                </a:cubicBezTo>
                <a:cubicBezTo>
                  <a:pt x="403" y="153"/>
                  <a:pt x="403" y="154"/>
                  <a:pt x="401" y="155"/>
                </a:cubicBezTo>
                <a:cubicBezTo>
                  <a:pt x="400" y="154"/>
                  <a:pt x="400" y="154"/>
                  <a:pt x="399" y="153"/>
                </a:cubicBezTo>
                <a:close/>
              </a:path>
            </a:pathLst>
          </a:custGeom>
          <a:solidFill>
            <a:schemeClr val="bg1">
              <a:lumMod val="75000"/>
            </a:schemeClr>
          </a:solid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7"/>
          <p:cNvSpPr>
            <a:spLocks noEditPoints="1"/>
          </p:cNvSpPr>
          <p:nvPr/>
        </p:nvSpPr>
        <p:spPr bwMode="auto">
          <a:xfrm>
            <a:off x="7510457" y="4980003"/>
            <a:ext cx="835995" cy="677444"/>
          </a:xfrm>
          <a:custGeom>
            <a:avLst/>
            <a:gdLst/>
            <a:ahLst/>
            <a:cxnLst>
              <a:cxn ang="0">
                <a:pos x="120" y="49"/>
              </a:cxn>
              <a:cxn ang="0">
                <a:pos x="124" y="47"/>
              </a:cxn>
              <a:cxn ang="0">
                <a:pos x="116" y="51"/>
              </a:cxn>
              <a:cxn ang="0">
                <a:pos x="115" y="61"/>
              </a:cxn>
              <a:cxn ang="0">
                <a:pos x="70" y="77"/>
              </a:cxn>
              <a:cxn ang="0">
                <a:pos x="70" y="77"/>
              </a:cxn>
              <a:cxn ang="0">
                <a:pos x="92" y="73"/>
              </a:cxn>
              <a:cxn ang="0">
                <a:pos x="107" y="61"/>
              </a:cxn>
              <a:cxn ang="0">
                <a:pos x="121" y="82"/>
              </a:cxn>
              <a:cxn ang="0">
                <a:pos x="150" y="78"/>
              </a:cxn>
              <a:cxn ang="0">
                <a:pos x="175" y="78"/>
              </a:cxn>
              <a:cxn ang="0">
                <a:pos x="182" y="53"/>
              </a:cxn>
              <a:cxn ang="0">
                <a:pos x="198" y="38"/>
              </a:cxn>
              <a:cxn ang="0">
                <a:pos x="223" y="26"/>
              </a:cxn>
              <a:cxn ang="0">
                <a:pos x="240" y="24"/>
              </a:cxn>
              <a:cxn ang="0">
                <a:pos x="250" y="29"/>
              </a:cxn>
              <a:cxn ang="0">
                <a:pos x="261" y="39"/>
              </a:cxn>
              <a:cxn ang="0">
                <a:pos x="282" y="46"/>
              </a:cxn>
              <a:cxn ang="0">
                <a:pos x="292" y="57"/>
              </a:cxn>
              <a:cxn ang="0">
                <a:pos x="291" y="75"/>
              </a:cxn>
              <a:cxn ang="0">
                <a:pos x="300" y="84"/>
              </a:cxn>
              <a:cxn ang="0">
                <a:pos x="306" y="100"/>
              </a:cxn>
              <a:cxn ang="0">
                <a:pos x="284" y="115"/>
              </a:cxn>
              <a:cxn ang="0">
                <a:pos x="255" y="145"/>
              </a:cxn>
              <a:cxn ang="0">
                <a:pos x="240" y="174"/>
              </a:cxn>
              <a:cxn ang="0">
                <a:pos x="233" y="168"/>
              </a:cxn>
              <a:cxn ang="0">
                <a:pos x="220" y="152"/>
              </a:cxn>
              <a:cxn ang="0">
                <a:pos x="206" y="143"/>
              </a:cxn>
              <a:cxn ang="0">
                <a:pos x="168" y="148"/>
              </a:cxn>
              <a:cxn ang="0">
                <a:pos x="150" y="158"/>
              </a:cxn>
              <a:cxn ang="0">
                <a:pos x="138" y="173"/>
              </a:cxn>
              <a:cxn ang="0">
                <a:pos x="134" y="190"/>
              </a:cxn>
              <a:cxn ang="0">
                <a:pos x="126" y="202"/>
              </a:cxn>
              <a:cxn ang="0">
                <a:pos x="113" y="214"/>
              </a:cxn>
              <a:cxn ang="0">
                <a:pos x="112" y="229"/>
              </a:cxn>
              <a:cxn ang="0">
                <a:pos x="111" y="245"/>
              </a:cxn>
              <a:cxn ang="0">
                <a:pos x="105" y="243"/>
              </a:cxn>
              <a:cxn ang="0">
                <a:pos x="86" y="246"/>
              </a:cxn>
              <a:cxn ang="0">
                <a:pos x="71" y="243"/>
              </a:cxn>
              <a:cxn ang="0">
                <a:pos x="64" y="223"/>
              </a:cxn>
              <a:cxn ang="0">
                <a:pos x="55" y="218"/>
              </a:cxn>
              <a:cxn ang="0">
                <a:pos x="50" y="205"/>
              </a:cxn>
              <a:cxn ang="0">
                <a:pos x="52" y="196"/>
              </a:cxn>
              <a:cxn ang="0">
                <a:pos x="50" y="189"/>
              </a:cxn>
              <a:cxn ang="0">
                <a:pos x="58" y="180"/>
              </a:cxn>
              <a:cxn ang="0">
                <a:pos x="53" y="174"/>
              </a:cxn>
              <a:cxn ang="0">
                <a:pos x="42" y="170"/>
              </a:cxn>
              <a:cxn ang="0">
                <a:pos x="43" y="155"/>
              </a:cxn>
              <a:cxn ang="0">
                <a:pos x="24" y="154"/>
              </a:cxn>
              <a:cxn ang="0">
                <a:pos x="11" y="160"/>
              </a:cxn>
              <a:cxn ang="0">
                <a:pos x="23" y="150"/>
              </a:cxn>
              <a:cxn ang="0">
                <a:pos x="44" y="137"/>
              </a:cxn>
              <a:cxn ang="0">
                <a:pos x="70" y="118"/>
              </a:cxn>
              <a:cxn ang="0">
                <a:pos x="75" y="96"/>
              </a:cxn>
              <a:cxn ang="0">
                <a:pos x="245" y="10"/>
              </a:cxn>
              <a:cxn ang="0">
                <a:pos x="254" y="13"/>
              </a:cxn>
              <a:cxn ang="0">
                <a:pos x="259" y="18"/>
              </a:cxn>
              <a:cxn ang="0">
                <a:pos x="262" y="2"/>
              </a:cxn>
              <a:cxn ang="0">
                <a:pos x="254" y="2"/>
              </a:cxn>
            </a:cxnLst>
            <a:rect l="0" t="0" r="r" b="b"/>
            <a:pathLst>
              <a:path w="306" h="248">
                <a:moveTo>
                  <a:pt x="123" y="45"/>
                </a:moveTo>
                <a:cubicBezTo>
                  <a:pt x="119" y="45"/>
                  <a:pt x="119" y="45"/>
                  <a:pt x="119" y="45"/>
                </a:cubicBezTo>
                <a:cubicBezTo>
                  <a:pt x="120" y="46"/>
                  <a:pt x="119" y="46"/>
                  <a:pt x="119" y="47"/>
                </a:cubicBezTo>
                <a:cubicBezTo>
                  <a:pt x="119" y="48"/>
                  <a:pt x="120" y="48"/>
                  <a:pt x="120" y="49"/>
                </a:cubicBezTo>
                <a:cubicBezTo>
                  <a:pt x="121" y="49"/>
                  <a:pt x="121" y="50"/>
                  <a:pt x="121" y="50"/>
                </a:cubicBezTo>
                <a:cubicBezTo>
                  <a:pt x="124" y="50"/>
                  <a:pt x="124" y="50"/>
                  <a:pt x="124" y="50"/>
                </a:cubicBezTo>
                <a:cubicBezTo>
                  <a:pt x="124" y="49"/>
                  <a:pt x="124" y="48"/>
                  <a:pt x="124" y="48"/>
                </a:cubicBezTo>
                <a:cubicBezTo>
                  <a:pt x="124" y="47"/>
                  <a:pt x="124" y="47"/>
                  <a:pt x="124" y="47"/>
                </a:cubicBezTo>
                <a:cubicBezTo>
                  <a:pt x="123" y="46"/>
                  <a:pt x="123" y="46"/>
                  <a:pt x="123" y="45"/>
                </a:cubicBezTo>
                <a:close/>
                <a:moveTo>
                  <a:pt x="119" y="52"/>
                </a:moveTo>
                <a:cubicBezTo>
                  <a:pt x="119" y="51"/>
                  <a:pt x="119" y="51"/>
                  <a:pt x="119" y="50"/>
                </a:cubicBezTo>
                <a:cubicBezTo>
                  <a:pt x="118" y="51"/>
                  <a:pt x="117" y="51"/>
                  <a:pt x="116" y="51"/>
                </a:cubicBezTo>
                <a:cubicBezTo>
                  <a:pt x="115" y="51"/>
                  <a:pt x="114" y="51"/>
                  <a:pt x="114" y="52"/>
                </a:cubicBezTo>
                <a:cubicBezTo>
                  <a:pt x="114" y="53"/>
                  <a:pt x="116" y="54"/>
                  <a:pt x="116" y="55"/>
                </a:cubicBezTo>
                <a:cubicBezTo>
                  <a:pt x="116" y="56"/>
                  <a:pt x="114" y="56"/>
                  <a:pt x="114" y="57"/>
                </a:cubicBezTo>
                <a:cubicBezTo>
                  <a:pt x="114" y="59"/>
                  <a:pt x="114" y="59"/>
                  <a:pt x="115" y="61"/>
                </a:cubicBezTo>
                <a:cubicBezTo>
                  <a:pt x="117" y="60"/>
                  <a:pt x="118" y="59"/>
                  <a:pt x="119" y="57"/>
                </a:cubicBezTo>
                <a:cubicBezTo>
                  <a:pt x="120" y="56"/>
                  <a:pt x="121" y="56"/>
                  <a:pt x="122" y="54"/>
                </a:cubicBezTo>
                <a:cubicBezTo>
                  <a:pt x="121" y="54"/>
                  <a:pt x="120" y="53"/>
                  <a:pt x="119" y="52"/>
                </a:cubicBezTo>
                <a:close/>
                <a:moveTo>
                  <a:pt x="70" y="77"/>
                </a:moveTo>
                <a:cubicBezTo>
                  <a:pt x="69" y="77"/>
                  <a:pt x="68" y="77"/>
                  <a:pt x="67" y="77"/>
                </a:cubicBezTo>
                <a:cubicBezTo>
                  <a:pt x="65" y="79"/>
                  <a:pt x="65" y="81"/>
                  <a:pt x="64" y="82"/>
                </a:cubicBezTo>
                <a:cubicBezTo>
                  <a:pt x="66" y="83"/>
                  <a:pt x="67" y="82"/>
                  <a:pt x="70" y="82"/>
                </a:cubicBezTo>
                <a:cubicBezTo>
                  <a:pt x="70" y="80"/>
                  <a:pt x="70" y="79"/>
                  <a:pt x="70" y="77"/>
                </a:cubicBezTo>
                <a:close/>
                <a:moveTo>
                  <a:pt x="75" y="96"/>
                </a:moveTo>
                <a:cubicBezTo>
                  <a:pt x="75" y="93"/>
                  <a:pt x="78" y="93"/>
                  <a:pt x="80" y="92"/>
                </a:cubicBezTo>
                <a:cubicBezTo>
                  <a:pt x="82" y="90"/>
                  <a:pt x="82" y="88"/>
                  <a:pt x="82" y="85"/>
                </a:cubicBezTo>
                <a:cubicBezTo>
                  <a:pt x="84" y="79"/>
                  <a:pt x="88" y="78"/>
                  <a:pt x="92" y="73"/>
                </a:cubicBezTo>
                <a:cubicBezTo>
                  <a:pt x="96" y="69"/>
                  <a:pt x="102" y="71"/>
                  <a:pt x="104" y="66"/>
                </a:cubicBezTo>
                <a:cubicBezTo>
                  <a:pt x="105" y="64"/>
                  <a:pt x="104" y="63"/>
                  <a:pt x="105" y="61"/>
                </a:cubicBezTo>
                <a:cubicBezTo>
                  <a:pt x="105" y="61"/>
                  <a:pt x="105" y="60"/>
                  <a:pt x="105" y="60"/>
                </a:cubicBezTo>
                <a:cubicBezTo>
                  <a:pt x="106" y="59"/>
                  <a:pt x="107" y="61"/>
                  <a:pt x="107" y="61"/>
                </a:cubicBezTo>
                <a:cubicBezTo>
                  <a:pt x="109" y="62"/>
                  <a:pt x="110" y="62"/>
                  <a:pt x="111" y="63"/>
                </a:cubicBezTo>
                <a:cubicBezTo>
                  <a:pt x="112" y="64"/>
                  <a:pt x="112" y="66"/>
                  <a:pt x="113" y="67"/>
                </a:cubicBezTo>
                <a:cubicBezTo>
                  <a:pt x="115" y="71"/>
                  <a:pt x="115" y="73"/>
                  <a:pt x="117" y="77"/>
                </a:cubicBezTo>
                <a:cubicBezTo>
                  <a:pt x="118" y="79"/>
                  <a:pt x="119" y="80"/>
                  <a:pt x="121" y="82"/>
                </a:cubicBezTo>
                <a:cubicBezTo>
                  <a:pt x="122" y="83"/>
                  <a:pt x="123" y="84"/>
                  <a:pt x="125" y="84"/>
                </a:cubicBezTo>
                <a:cubicBezTo>
                  <a:pt x="130" y="86"/>
                  <a:pt x="134" y="86"/>
                  <a:pt x="138" y="83"/>
                </a:cubicBezTo>
                <a:cubicBezTo>
                  <a:pt x="140" y="82"/>
                  <a:pt x="141" y="80"/>
                  <a:pt x="144" y="80"/>
                </a:cubicBezTo>
                <a:cubicBezTo>
                  <a:pt x="146" y="79"/>
                  <a:pt x="148" y="78"/>
                  <a:pt x="150" y="78"/>
                </a:cubicBezTo>
                <a:cubicBezTo>
                  <a:pt x="156" y="78"/>
                  <a:pt x="156" y="78"/>
                  <a:pt x="156" y="78"/>
                </a:cubicBezTo>
                <a:cubicBezTo>
                  <a:pt x="160" y="78"/>
                  <a:pt x="161" y="80"/>
                  <a:pt x="165" y="80"/>
                </a:cubicBezTo>
                <a:cubicBezTo>
                  <a:pt x="167" y="80"/>
                  <a:pt x="168" y="79"/>
                  <a:pt x="170" y="79"/>
                </a:cubicBezTo>
                <a:cubicBezTo>
                  <a:pt x="172" y="78"/>
                  <a:pt x="173" y="79"/>
                  <a:pt x="175" y="78"/>
                </a:cubicBezTo>
                <a:cubicBezTo>
                  <a:pt x="176" y="78"/>
                  <a:pt x="176" y="77"/>
                  <a:pt x="177" y="76"/>
                </a:cubicBezTo>
                <a:cubicBezTo>
                  <a:pt x="178" y="76"/>
                  <a:pt x="179" y="75"/>
                  <a:pt x="180" y="74"/>
                </a:cubicBezTo>
                <a:cubicBezTo>
                  <a:pt x="183" y="70"/>
                  <a:pt x="183" y="67"/>
                  <a:pt x="183" y="62"/>
                </a:cubicBezTo>
                <a:cubicBezTo>
                  <a:pt x="183" y="58"/>
                  <a:pt x="182" y="57"/>
                  <a:pt x="182" y="53"/>
                </a:cubicBezTo>
                <a:cubicBezTo>
                  <a:pt x="182" y="51"/>
                  <a:pt x="183" y="50"/>
                  <a:pt x="184" y="48"/>
                </a:cubicBezTo>
                <a:cubicBezTo>
                  <a:pt x="185" y="46"/>
                  <a:pt x="186" y="44"/>
                  <a:pt x="189" y="43"/>
                </a:cubicBezTo>
                <a:cubicBezTo>
                  <a:pt x="191" y="42"/>
                  <a:pt x="192" y="42"/>
                  <a:pt x="194" y="41"/>
                </a:cubicBezTo>
                <a:cubicBezTo>
                  <a:pt x="196" y="40"/>
                  <a:pt x="196" y="39"/>
                  <a:pt x="198" y="38"/>
                </a:cubicBezTo>
                <a:cubicBezTo>
                  <a:pt x="199" y="37"/>
                  <a:pt x="200" y="36"/>
                  <a:pt x="202" y="35"/>
                </a:cubicBezTo>
                <a:cubicBezTo>
                  <a:pt x="205" y="34"/>
                  <a:pt x="208" y="34"/>
                  <a:pt x="212" y="32"/>
                </a:cubicBezTo>
                <a:cubicBezTo>
                  <a:pt x="214" y="31"/>
                  <a:pt x="213" y="29"/>
                  <a:pt x="213" y="26"/>
                </a:cubicBezTo>
                <a:cubicBezTo>
                  <a:pt x="223" y="26"/>
                  <a:pt x="223" y="26"/>
                  <a:pt x="223" y="26"/>
                </a:cubicBezTo>
                <a:cubicBezTo>
                  <a:pt x="226" y="26"/>
                  <a:pt x="227" y="27"/>
                  <a:pt x="230" y="27"/>
                </a:cubicBezTo>
                <a:cubicBezTo>
                  <a:pt x="233" y="27"/>
                  <a:pt x="234" y="27"/>
                  <a:pt x="236" y="26"/>
                </a:cubicBezTo>
                <a:cubicBezTo>
                  <a:pt x="237" y="25"/>
                  <a:pt x="237" y="24"/>
                  <a:pt x="239" y="24"/>
                </a:cubicBezTo>
                <a:cubicBezTo>
                  <a:pt x="240" y="24"/>
                  <a:pt x="240" y="24"/>
                  <a:pt x="240" y="24"/>
                </a:cubicBezTo>
                <a:cubicBezTo>
                  <a:pt x="240" y="26"/>
                  <a:pt x="241" y="28"/>
                  <a:pt x="240" y="30"/>
                </a:cubicBezTo>
                <a:cubicBezTo>
                  <a:pt x="243" y="30"/>
                  <a:pt x="244" y="31"/>
                  <a:pt x="246" y="31"/>
                </a:cubicBezTo>
                <a:cubicBezTo>
                  <a:pt x="248" y="31"/>
                  <a:pt x="248" y="30"/>
                  <a:pt x="249" y="29"/>
                </a:cubicBezTo>
                <a:cubicBezTo>
                  <a:pt x="249" y="29"/>
                  <a:pt x="249" y="29"/>
                  <a:pt x="250" y="29"/>
                </a:cubicBezTo>
                <a:cubicBezTo>
                  <a:pt x="250" y="30"/>
                  <a:pt x="250" y="31"/>
                  <a:pt x="251" y="31"/>
                </a:cubicBezTo>
                <a:cubicBezTo>
                  <a:pt x="251" y="32"/>
                  <a:pt x="251" y="33"/>
                  <a:pt x="251" y="34"/>
                </a:cubicBezTo>
                <a:cubicBezTo>
                  <a:pt x="252" y="35"/>
                  <a:pt x="253" y="34"/>
                  <a:pt x="254" y="35"/>
                </a:cubicBezTo>
                <a:cubicBezTo>
                  <a:pt x="257" y="36"/>
                  <a:pt x="259" y="36"/>
                  <a:pt x="261" y="39"/>
                </a:cubicBezTo>
                <a:cubicBezTo>
                  <a:pt x="263" y="41"/>
                  <a:pt x="266" y="42"/>
                  <a:pt x="269" y="42"/>
                </a:cubicBezTo>
                <a:cubicBezTo>
                  <a:pt x="272" y="43"/>
                  <a:pt x="273" y="47"/>
                  <a:pt x="277" y="47"/>
                </a:cubicBezTo>
                <a:cubicBezTo>
                  <a:pt x="278" y="47"/>
                  <a:pt x="279" y="47"/>
                  <a:pt x="281" y="47"/>
                </a:cubicBezTo>
                <a:cubicBezTo>
                  <a:pt x="281" y="46"/>
                  <a:pt x="281" y="46"/>
                  <a:pt x="282" y="46"/>
                </a:cubicBezTo>
                <a:cubicBezTo>
                  <a:pt x="292" y="46"/>
                  <a:pt x="292" y="46"/>
                  <a:pt x="292" y="46"/>
                </a:cubicBezTo>
                <a:cubicBezTo>
                  <a:pt x="292" y="47"/>
                  <a:pt x="292" y="47"/>
                  <a:pt x="293" y="48"/>
                </a:cubicBezTo>
                <a:cubicBezTo>
                  <a:pt x="293" y="49"/>
                  <a:pt x="292" y="50"/>
                  <a:pt x="292" y="51"/>
                </a:cubicBezTo>
                <a:cubicBezTo>
                  <a:pt x="292" y="53"/>
                  <a:pt x="292" y="55"/>
                  <a:pt x="292" y="57"/>
                </a:cubicBezTo>
                <a:cubicBezTo>
                  <a:pt x="292" y="58"/>
                  <a:pt x="293" y="58"/>
                  <a:pt x="293" y="59"/>
                </a:cubicBezTo>
                <a:cubicBezTo>
                  <a:pt x="293" y="61"/>
                  <a:pt x="292" y="62"/>
                  <a:pt x="292" y="64"/>
                </a:cubicBezTo>
                <a:cubicBezTo>
                  <a:pt x="292" y="66"/>
                  <a:pt x="292" y="67"/>
                  <a:pt x="292" y="69"/>
                </a:cubicBezTo>
                <a:cubicBezTo>
                  <a:pt x="292" y="72"/>
                  <a:pt x="291" y="73"/>
                  <a:pt x="291" y="75"/>
                </a:cubicBezTo>
                <a:cubicBezTo>
                  <a:pt x="291" y="77"/>
                  <a:pt x="291" y="79"/>
                  <a:pt x="293" y="79"/>
                </a:cubicBezTo>
                <a:cubicBezTo>
                  <a:pt x="294" y="79"/>
                  <a:pt x="295" y="78"/>
                  <a:pt x="297" y="78"/>
                </a:cubicBezTo>
                <a:cubicBezTo>
                  <a:pt x="298" y="78"/>
                  <a:pt x="298" y="80"/>
                  <a:pt x="299" y="82"/>
                </a:cubicBezTo>
                <a:cubicBezTo>
                  <a:pt x="299" y="83"/>
                  <a:pt x="300" y="83"/>
                  <a:pt x="300" y="84"/>
                </a:cubicBezTo>
                <a:cubicBezTo>
                  <a:pt x="301" y="85"/>
                  <a:pt x="302" y="85"/>
                  <a:pt x="302" y="86"/>
                </a:cubicBezTo>
                <a:cubicBezTo>
                  <a:pt x="302" y="91"/>
                  <a:pt x="296" y="92"/>
                  <a:pt x="296" y="96"/>
                </a:cubicBezTo>
                <a:cubicBezTo>
                  <a:pt x="296" y="98"/>
                  <a:pt x="299" y="98"/>
                  <a:pt x="300" y="98"/>
                </a:cubicBezTo>
                <a:cubicBezTo>
                  <a:pt x="303" y="99"/>
                  <a:pt x="304" y="99"/>
                  <a:pt x="306" y="100"/>
                </a:cubicBezTo>
                <a:cubicBezTo>
                  <a:pt x="304" y="102"/>
                  <a:pt x="303" y="102"/>
                  <a:pt x="300" y="104"/>
                </a:cubicBezTo>
                <a:cubicBezTo>
                  <a:pt x="300" y="104"/>
                  <a:pt x="300" y="105"/>
                  <a:pt x="299" y="105"/>
                </a:cubicBezTo>
                <a:cubicBezTo>
                  <a:pt x="295" y="108"/>
                  <a:pt x="293" y="110"/>
                  <a:pt x="288" y="113"/>
                </a:cubicBezTo>
                <a:cubicBezTo>
                  <a:pt x="287" y="114"/>
                  <a:pt x="286" y="114"/>
                  <a:pt x="284" y="115"/>
                </a:cubicBezTo>
                <a:cubicBezTo>
                  <a:pt x="282" y="117"/>
                  <a:pt x="282" y="118"/>
                  <a:pt x="280" y="120"/>
                </a:cubicBezTo>
                <a:cubicBezTo>
                  <a:pt x="277" y="123"/>
                  <a:pt x="274" y="123"/>
                  <a:pt x="271" y="126"/>
                </a:cubicBezTo>
                <a:cubicBezTo>
                  <a:pt x="268" y="129"/>
                  <a:pt x="267" y="131"/>
                  <a:pt x="263" y="133"/>
                </a:cubicBezTo>
                <a:cubicBezTo>
                  <a:pt x="259" y="136"/>
                  <a:pt x="258" y="140"/>
                  <a:pt x="255" y="145"/>
                </a:cubicBezTo>
                <a:cubicBezTo>
                  <a:pt x="253" y="148"/>
                  <a:pt x="251" y="150"/>
                  <a:pt x="250" y="154"/>
                </a:cubicBezTo>
                <a:cubicBezTo>
                  <a:pt x="249" y="156"/>
                  <a:pt x="249" y="157"/>
                  <a:pt x="248" y="159"/>
                </a:cubicBezTo>
                <a:cubicBezTo>
                  <a:pt x="246" y="167"/>
                  <a:pt x="244" y="171"/>
                  <a:pt x="243" y="179"/>
                </a:cubicBezTo>
                <a:cubicBezTo>
                  <a:pt x="241" y="177"/>
                  <a:pt x="241" y="176"/>
                  <a:pt x="240" y="174"/>
                </a:cubicBezTo>
                <a:cubicBezTo>
                  <a:pt x="239" y="173"/>
                  <a:pt x="239" y="172"/>
                  <a:pt x="238" y="172"/>
                </a:cubicBezTo>
                <a:cubicBezTo>
                  <a:pt x="237" y="171"/>
                  <a:pt x="236" y="172"/>
                  <a:pt x="235" y="171"/>
                </a:cubicBezTo>
                <a:cubicBezTo>
                  <a:pt x="234" y="171"/>
                  <a:pt x="235" y="170"/>
                  <a:pt x="234" y="169"/>
                </a:cubicBezTo>
                <a:cubicBezTo>
                  <a:pt x="234" y="169"/>
                  <a:pt x="233" y="169"/>
                  <a:pt x="233" y="168"/>
                </a:cubicBezTo>
                <a:cubicBezTo>
                  <a:pt x="232" y="167"/>
                  <a:pt x="232" y="166"/>
                  <a:pt x="232" y="166"/>
                </a:cubicBezTo>
                <a:cubicBezTo>
                  <a:pt x="230" y="163"/>
                  <a:pt x="227" y="162"/>
                  <a:pt x="226" y="158"/>
                </a:cubicBezTo>
                <a:cubicBezTo>
                  <a:pt x="226" y="158"/>
                  <a:pt x="226" y="157"/>
                  <a:pt x="226" y="156"/>
                </a:cubicBezTo>
                <a:cubicBezTo>
                  <a:pt x="225" y="154"/>
                  <a:pt x="222" y="153"/>
                  <a:pt x="220" y="152"/>
                </a:cubicBezTo>
                <a:cubicBezTo>
                  <a:pt x="219" y="152"/>
                  <a:pt x="217" y="152"/>
                  <a:pt x="216" y="150"/>
                </a:cubicBezTo>
                <a:cubicBezTo>
                  <a:pt x="215" y="149"/>
                  <a:pt x="216" y="148"/>
                  <a:pt x="215" y="147"/>
                </a:cubicBezTo>
                <a:cubicBezTo>
                  <a:pt x="213" y="145"/>
                  <a:pt x="211" y="145"/>
                  <a:pt x="208" y="144"/>
                </a:cubicBezTo>
                <a:cubicBezTo>
                  <a:pt x="208" y="144"/>
                  <a:pt x="207" y="143"/>
                  <a:pt x="206" y="143"/>
                </a:cubicBezTo>
                <a:cubicBezTo>
                  <a:pt x="204" y="142"/>
                  <a:pt x="203" y="142"/>
                  <a:pt x="201" y="141"/>
                </a:cubicBezTo>
                <a:cubicBezTo>
                  <a:pt x="196" y="140"/>
                  <a:pt x="193" y="140"/>
                  <a:pt x="188" y="140"/>
                </a:cubicBezTo>
                <a:cubicBezTo>
                  <a:pt x="184" y="140"/>
                  <a:pt x="181" y="139"/>
                  <a:pt x="178" y="141"/>
                </a:cubicBezTo>
                <a:cubicBezTo>
                  <a:pt x="173" y="143"/>
                  <a:pt x="172" y="146"/>
                  <a:pt x="168" y="148"/>
                </a:cubicBezTo>
                <a:cubicBezTo>
                  <a:pt x="166" y="148"/>
                  <a:pt x="165" y="149"/>
                  <a:pt x="163" y="150"/>
                </a:cubicBezTo>
                <a:cubicBezTo>
                  <a:pt x="161" y="150"/>
                  <a:pt x="160" y="150"/>
                  <a:pt x="158" y="151"/>
                </a:cubicBezTo>
                <a:cubicBezTo>
                  <a:pt x="156" y="152"/>
                  <a:pt x="154" y="153"/>
                  <a:pt x="153" y="154"/>
                </a:cubicBezTo>
                <a:cubicBezTo>
                  <a:pt x="151" y="156"/>
                  <a:pt x="151" y="157"/>
                  <a:pt x="150" y="158"/>
                </a:cubicBezTo>
                <a:cubicBezTo>
                  <a:pt x="149" y="159"/>
                  <a:pt x="149" y="161"/>
                  <a:pt x="148" y="161"/>
                </a:cubicBezTo>
                <a:cubicBezTo>
                  <a:pt x="146" y="161"/>
                  <a:pt x="146" y="159"/>
                  <a:pt x="144" y="159"/>
                </a:cubicBezTo>
                <a:cubicBezTo>
                  <a:pt x="143" y="159"/>
                  <a:pt x="143" y="160"/>
                  <a:pt x="142" y="160"/>
                </a:cubicBezTo>
                <a:cubicBezTo>
                  <a:pt x="142" y="165"/>
                  <a:pt x="138" y="167"/>
                  <a:pt x="138" y="173"/>
                </a:cubicBezTo>
                <a:cubicBezTo>
                  <a:pt x="138" y="176"/>
                  <a:pt x="140" y="178"/>
                  <a:pt x="140" y="181"/>
                </a:cubicBezTo>
                <a:cubicBezTo>
                  <a:pt x="140" y="183"/>
                  <a:pt x="138" y="184"/>
                  <a:pt x="137" y="186"/>
                </a:cubicBezTo>
                <a:cubicBezTo>
                  <a:pt x="137" y="187"/>
                  <a:pt x="137" y="188"/>
                  <a:pt x="136" y="189"/>
                </a:cubicBezTo>
                <a:cubicBezTo>
                  <a:pt x="136" y="190"/>
                  <a:pt x="135" y="190"/>
                  <a:pt x="134" y="190"/>
                </a:cubicBezTo>
                <a:cubicBezTo>
                  <a:pt x="134" y="190"/>
                  <a:pt x="133" y="189"/>
                  <a:pt x="133" y="188"/>
                </a:cubicBezTo>
                <a:cubicBezTo>
                  <a:pt x="132" y="192"/>
                  <a:pt x="130" y="195"/>
                  <a:pt x="128" y="198"/>
                </a:cubicBezTo>
                <a:cubicBezTo>
                  <a:pt x="128" y="199"/>
                  <a:pt x="128" y="200"/>
                  <a:pt x="127" y="201"/>
                </a:cubicBezTo>
                <a:cubicBezTo>
                  <a:pt x="127" y="201"/>
                  <a:pt x="126" y="201"/>
                  <a:pt x="126" y="202"/>
                </a:cubicBezTo>
                <a:cubicBezTo>
                  <a:pt x="123" y="204"/>
                  <a:pt x="122" y="206"/>
                  <a:pt x="120" y="209"/>
                </a:cubicBezTo>
                <a:cubicBezTo>
                  <a:pt x="119" y="208"/>
                  <a:pt x="118" y="207"/>
                  <a:pt x="117" y="207"/>
                </a:cubicBezTo>
                <a:cubicBezTo>
                  <a:pt x="116" y="207"/>
                  <a:pt x="115" y="208"/>
                  <a:pt x="115" y="209"/>
                </a:cubicBezTo>
                <a:cubicBezTo>
                  <a:pt x="114" y="211"/>
                  <a:pt x="113" y="212"/>
                  <a:pt x="113" y="214"/>
                </a:cubicBezTo>
                <a:cubicBezTo>
                  <a:pt x="112" y="215"/>
                  <a:pt x="112" y="216"/>
                  <a:pt x="112" y="218"/>
                </a:cubicBezTo>
                <a:cubicBezTo>
                  <a:pt x="112" y="219"/>
                  <a:pt x="111" y="220"/>
                  <a:pt x="111" y="222"/>
                </a:cubicBezTo>
                <a:cubicBezTo>
                  <a:pt x="111" y="224"/>
                  <a:pt x="112" y="225"/>
                  <a:pt x="112" y="227"/>
                </a:cubicBezTo>
                <a:cubicBezTo>
                  <a:pt x="112" y="228"/>
                  <a:pt x="112" y="228"/>
                  <a:pt x="112" y="229"/>
                </a:cubicBezTo>
                <a:cubicBezTo>
                  <a:pt x="110" y="229"/>
                  <a:pt x="109" y="229"/>
                  <a:pt x="107" y="229"/>
                </a:cubicBezTo>
                <a:cubicBezTo>
                  <a:pt x="107" y="232"/>
                  <a:pt x="107" y="234"/>
                  <a:pt x="107" y="236"/>
                </a:cubicBezTo>
                <a:cubicBezTo>
                  <a:pt x="107" y="239"/>
                  <a:pt x="110" y="239"/>
                  <a:pt x="111" y="241"/>
                </a:cubicBezTo>
                <a:cubicBezTo>
                  <a:pt x="111" y="242"/>
                  <a:pt x="111" y="243"/>
                  <a:pt x="111" y="245"/>
                </a:cubicBezTo>
                <a:cubicBezTo>
                  <a:pt x="112" y="246"/>
                  <a:pt x="112" y="246"/>
                  <a:pt x="112" y="247"/>
                </a:cubicBezTo>
                <a:cubicBezTo>
                  <a:pt x="112" y="248"/>
                  <a:pt x="112" y="248"/>
                  <a:pt x="112" y="248"/>
                </a:cubicBezTo>
                <a:cubicBezTo>
                  <a:pt x="110" y="248"/>
                  <a:pt x="109" y="247"/>
                  <a:pt x="108" y="246"/>
                </a:cubicBezTo>
                <a:cubicBezTo>
                  <a:pt x="107" y="245"/>
                  <a:pt x="107" y="243"/>
                  <a:pt x="105" y="243"/>
                </a:cubicBezTo>
                <a:cubicBezTo>
                  <a:pt x="104" y="242"/>
                  <a:pt x="102" y="241"/>
                  <a:pt x="100" y="241"/>
                </a:cubicBezTo>
                <a:cubicBezTo>
                  <a:pt x="96" y="241"/>
                  <a:pt x="94" y="242"/>
                  <a:pt x="90" y="244"/>
                </a:cubicBezTo>
                <a:cubicBezTo>
                  <a:pt x="89" y="245"/>
                  <a:pt x="88" y="246"/>
                  <a:pt x="87" y="246"/>
                </a:cubicBezTo>
                <a:cubicBezTo>
                  <a:pt x="86" y="246"/>
                  <a:pt x="86" y="246"/>
                  <a:pt x="86" y="246"/>
                </a:cubicBezTo>
                <a:cubicBezTo>
                  <a:pt x="83" y="245"/>
                  <a:pt x="83" y="244"/>
                  <a:pt x="81" y="242"/>
                </a:cubicBezTo>
                <a:cubicBezTo>
                  <a:pt x="81" y="242"/>
                  <a:pt x="80" y="242"/>
                  <a:pt x="80" y="242"/>
                </a:cubicBezTo>
                <a:cubicBezTo>
                  <a:pt x="79" y="241"/>
                  <a:pt x="79" y="239"/>
                  <a:pt x="78" y="239"/>
                </a:cubicBezTo>
                <a:cubicBezTo>
                  <a:pt x="75" y="239"/>
                  <a:pt x="74" y="243"/>
                  <a:pt x="71" y="243"/>
                </a:cubicBezTo>
                <a:cubicBezTo>
                  <a:pt x="70" y="243"/>
                  <a:pt x="70" y="242"/>
                  <a:pt x="69" y="242"/>
                </a:cubicBezTo>
                <a:cubicBezTo>
                  <a:pt x="73" y="236"/>
                  <a:pt x="74" y="231"/>
                  <a:pt x="78" y="226"/>
                </a:cubicBezTo>
                <a:cubicBezTo>
                  <a:pt x="77" y="224"/>
                  <a:pt x="75" y="223"/>
                  <a:pt x="73" y="223"/>
                </a:cubicBezTo>
                <a:cubicBezTo>
                  <a:pt x="64" y="223"/>
                  <a:pt x="64" y="223"/>
                  <a:pt x="64" y="223"/>
                </a:cubicBezTo>
                <a:cubicBezTo>
                  <a:pt x="62" y="222"/>
                  <a:pt x="61" y="221"/>
                  <a:pt x="60" y="220"/>
                </a:cubicBezTo>
                <a:cubicBezTo>
                  <a:pt x="59" y="220"/>
                  <a:pt x="59" y="219"/>
                  <a:pt x="59" y="219"/>
                </a:cubicBezTo>
                <a:cubicBezTo>
                  <a:pt x="57" y="219"/>
                  <a:pt x="56" y="220"/>
                  <a:pt x="55" y="219"/>
                </a:cubicBezTo>
                <a:cubicBezTo>
                  <a:pt x="55" y="219"/>
                  <a:pt x="55" y="219"/>
                  <a:pt x="55" y="218"/>
                </a:cubicBezTo>
                <a:cubicBezTo>
                  <a:pt x="54" y="218"/>
                  <a:pt x="53" y="218"/>
                  <a:pt x="53" y="217"/>
                </a:cubicBezTo>
                <a:cubicBezTo>
                  <a:pt x="53" y="217"/>
                  <a:pt x="54" y="216"/>
                  <a:pt x="54" y="216"/>
                </a:cubicBezTo>
                <a:cubicBezTo>
                  <a:pt x="56" y="216"/>
                  <a:pt x="56" y="216"/>
                  <a:pt x="56" y="216"/>
                </a:cubicBezTo>
                <a:cubicBezTo>
                  <a:pt x="55" y="211"/>
                  <a:pt x="53" y="209"/>
                  <a:pt x="50" y="205"/>
                </a:cubicBezTo>
                <a:cubicBezTo>
                  <a:pt x="51" y="204"/>
                  <a:pt x="51" y="204"/>
                  <a:pt x="52" y="203"/>
                </a:cubicBezTo>
                <a:cubicBezTo>
                  <a:pt x="52" y="203"/>
                  <a:pt x="51" y="203"/>
                  <a:pt x="51" y="202"/>
                </a:cubicBezTo>
                <a:cubicBezTo>
                  <a:pt x="51" y="201"/>
                  <a:pt x="52" y="200"/>
                  <a:pt x="52" y="199"/>
                </a:cubicBezTo>
                <a:cubicBezTo>
                  <a:pt x="52" y="198"/>
                  <a:pt x="52" y="197"/>
                  <a:pt x="52" y="196"/>
                </a:cubicBezTo>
                <a:cubicBezTo>
                  <a:pt x="52" y="196"/>
                  <a:pt x="53" y="196"/>
                  <a:pt x="53" y="195"/>
                </a:cubicBezTo>
                <a:cubicBezTo>
                  <a:pt x="53" y="193"/>
                  <a:pt x="51" y="193"/>
                  <a:pt x="49" y="193"/>
                </a:cubicBezTo>
                <a:cubicBezTo>
                  <a:pt x="49" y="193"/>
                  <a:pt x="49" y="192"/>
                  <a:pt x="49" y="192"/>
                </a:cubicBezTo>
                <a:cubicBezTo>
                  <a:pt x="49" y="191"/>
                  <a:pt x="50" y="190"/>
                  <a:pt x="50" y="189"/>
                </a:cubicBezTo>
                <a:cubicBezTo>
                  <a:pt x="50" y="188"/>
                  <a:pt x="50" y="188"/>
                  <a:pt x="49" y="187"/>
                </a:cubicBezTo>
                <a:cubicBezTo>
                  <a:pt x="52" y="187"/>
                  <a:pt x="53" y="188"/>
                  <a:pt x="55" y="189"/>
                </a:cubicBezTo>
                <a:cubicBezTo>
                  <a:pt x="56" y="188"/>
                  <a:pt x="55" y="186"/>
                  <a:pt x="55" y="184"/>
                </a:cubicBezTo>
                <a:cubicBezTo>
                  <a:pt x="56" y="182"/>
                  <a:pt x="58" y="182"/>
                  <a:pt x="58" y="180"/>
                </a:cubicBezTo>
                <a:cubicBezTo>
                  <a:pt x="58" y="179"/>
                  <a:pt x="58" y="179"/>
                  <a:pt x="58" y="179"/>
                </a:cubicBezTo>
                <a:cubicBezTo>
                  <a:pt x="57" y="178"/>
                  <a:pt x="57" y="179"/>
                  <a:pt x="56" y="178"/>
                </a:cubicBezTo>
                <a:cubicBezTo>
                  <a:pt x="56" y="177"/>
                  <a:pt x="56" y="177"/>
                  <a:pt x="55" y="176"/>
                </a:cubicBezTo>
                <a:cubicBezTo>
                  <a:pt x="55" y="175"/>
                  <a:pt x="54" y="175"/>
                  <a:pt x="53" y="174"/>
                </a:cubicBezTo>
                <a:cubicBezTo>
                  <a:pt x="54" y="173"/>
                  <a:pt x="54" y="172"/>
                  <a:pt x="55" y="171"/>
                </a:cubicBezTo>
                <a:cubicBezTo>
                  <a:pt x="54" y="170"/>
                  <a:pt x="53" y="170"/>
                  <a:pt x="52" y="170"/>
                </a:cubicBezTo>
                <a:cubicBezTo>
                  <a:pt x="51" y="170"/>
                  <a:pt x="50" y="171"/>
                  <a:pt x="48" y="171"/>
                </a:cubicBezTo>
                <a:cubicBezTo>
                  <a:pt x="46" y="171"/>
                  <a:pt x="45" y="170"/>
                  <a:pt x="42" y="170"/>
                </a:cubicBezTo>
                <a:cubicBezTo>
                  <a:pt x="42" y="166"/>
                  <a:pt x="42" y="166"/>
                  <a:pt x="42" y="166"/>
                </a:cubicBezTo>
                <a:cubicBezTo>
                  <a:pt x="42" y="164"/>
                  <a:pt x="44" y="164"/>
                  <a:pt x="45" y="162"/>
                </a:cubicBezTo>
                <a:cubicBezTo>
                  <a:pt x="43" y="161"/>
                  <a:pt x="42" y="161"/>
                  <a:pt x="42" y="160"/>
                </a:cubicBezTo>
                <a:cubicBezTo>
                  <a:pt x="42" y="158"/>
                  <a:pt x="43" y="157"/>
                  <a:pt x="43" y="155"/>
                </a:cubicBezTo>
                <a:cubicBezTo>
                  <a:pt x="43" y="153"/>
                  <a:pt x="41" y="152"/>
                  <a:pt x="41" y="150"/>
                </a:cubicBezTo>
                <a:cubicBezTo>
                  <a:pt x="36" y="150"/>
                  <a:pt x="36" y="150"/>
                  <a:pt x="36" y="150"/>
                </a:cubicBezTo>
                <a:cubicBezTo>
                  <a:pt x="34" y="150"/>
                  <a:pt x="33" y="151"/>
                  <a:pt x="31" y="151"/>
                </a:cubicBezTo>
                <a:cubicBezTo>
                  <a:pt x="28" y="152"/>
                  <a:pt x="27" y="153"/>
                  <a:pt x="24" y="154"/>
                </a:cubicBezTo>
                <a:cubicBezTo>
                  <a:pt x="23" y="155"/>
                  <a:pt x="21" y="156"/>
                  <a:pt x="19" y="157"/>
                </a:cubicBezTo>
                <a:cubicBezTo>
                  <a:pt x="18" y="158"/>
                  <a:pt x="17" y="158"/>
                  <a:pt x="16" y="159"/>
                </a:cubicBezTo>
                <a:cubicBezTo>
                  <a:pt x="15" y="160"/>
                  <a:pt x="14" y="161"/>
                  <a:pt x="13" y="161"/>
                </a:cubicBezTo>
                <a:cubicBezTo>
                  <a:pt x="12" y="161"/>
                  <a:pt x="12" y="160"/>
                  <a:pt x="11" y="160"/>
                </a:cubicBezTo>
                <a:cubicBezTo>
                  <a:pt x="9" y="160"/>
                  <a:pt x="8" y="161"/>
                  <a:pt x="7" y="162"/>
                </a:cubicBezTo>
                <a:cubicBezTo>
                  <a:pt x="5" y="162"/>
                  <a:pt x="0" y="165"/>
                  <a:pt x="2" y="162"/>
                </a:cubicBezTo>
                <a:cubicBezTo>
                  <a:pt x="5" y="159"/>
                  <a:pt x="7" y="158"/>
                  <a:pt x="10" y="156"/>
                </a:cubicBezTo>
                <a:cubicBezTo>
                  <a:pt x="15" y="154"/>
                  <a:pt x="18" y="152"/>
                  <a:pt x="23" y="150"/>
                </a:cubicBezTo>
                <a:cubicBezTo>
                  <a:pt x="26" y="149"/>
                  <a:pt x="28" y="148"/>
                  <a:pt x="31" y="146"/>
                </a:cubicBezTo>
                <a:cubicBezTo>
                  <a:pt x="35" y="144"/>
                  <a:pt x="37" y="144"/>
                  <a:pt x="40" y="142"/>
                </a:cubicBezTo>
                <a:cubicBezTo>
                  <a:pt x="41" y="142"/>
                  <a:pt x="41" y="141"/>
                  <a:pt x="41" y="141"/>
                </a:cubicBezTo>
                <a:cubicBezTo>
                  <a:pt x="42" y="140"/>
                  <a:pt x="43" y="139"/>
                  <a:pt x="44" y="137"/>
                </a:cubicBezTo>
                <a:cubicBezTo>
                  <a:pt x="46" y="136"/>
                  <a:pt x="47" y="135"/>
                  <a:pt x="49" y="133"/>
                </a:cubicBezTo>
                <a:cubicBezTo>
                  <a:pt x="51" y="131"/>
                  <a:pt x="52" y="130"/>
                  <a:pt x="54" y="129"/>
                </a:cubicBezTo>
                <a:cubicBezTo>
                  <a:pt x="58" y="126"/>
                  <a:pt x="61" y="125"/>
                  <a:pt x="65" y="123"/>
                </a:cubicBezTo>
                <a:cubicBezTo>
                  <a:pt x="67" y="121"/>
                  <a:pt x="69" y="120"/>
                  <a:pt x="70" y="118"/>
                </a:cubicBezTo>
                <a:cubicBezTo>
                  <a:pt x="72" y="115"/>
                  <a:pt x="74" y="114"/>
                  <a:pt x="75" y="112"/>
                </a:cubicBezTo>
                <a:cubicBezTo>
                  <a:pt x="75" y="110"/>
                  <a:pt x="75" y="109"/>
                  <a:pt x="75" y="107"/>
                </a:cubicBezTo>
                <a:cubicBezTo>
                  <a:pt x="76" y="104"/>
                  <a:pt x="76" y="103"/>
                  <a:pt x="76" y="101"/>
                </a:cubicBezTo>
                <a:cubicBezTo>
                  <a:pt x="76" y="99"/>
                  <a:pt x="75" y="98"/>
                  <a:pt x="75" y="96"/>
                </a:cubicBezTo>
                <a:close/>
                <a:moveTo>
                  <a:pt x="243" y="6"/>
                </a:moveTo>
                <a:cubicBezTo>
                  <a:pt x="243" y="6"/>
                  <a:pt x="243" y="7"/>
                  <a:pt x="243" y="7"/>
                </a:cubicBezTo>
                <a:cubicBezTo>
                  <a:pt x="243" y="9"/>
                  <a:pt x="242" y="10"/>
                  <a:pt x="241" y="11"/>
                </a:cubicBezTo>
                <a:cubicBezTo>
                  <a:pt x="243" y="11"/>
                  <a:pt x="244" y="10"/>
                  <a:pt x="245" y="10"/>
                </a:cubicBezTo>
                <a:cubicBezTo>
                  <a:pt x="247" y="10"/>
                  <a:pt x="249" y="11"/>
                  <a:pt x="249" y="12"/>
                </a:cubicBezTo>
                <a:cubicBezTo>
                  <a:pt x="249" y="15"/>
                  <a:pt x="249" y="16"/>
                  <a:pt x="249" y="19"/>
                </a:cubicBezTo>
                <a:cubicBezTo>
                  <a:pt x="250" y="19"/>
                  <a:pt x="250" y="19"/>
                  <a:pt x="250" y="19"/>
                </a:cubicBezTo>
                <a:cubicBezTo>
                  <a:pt x="250" y="16"/>
                  <a:pt x="251" y="15"/>
                  <a:pt x="254" y="13"/>
                </a:cubicBezTo>
                <a:cubicBezTo>
                  <a:pt x="254" y="13"/>
                  <a:pt x="255" y="12"/>
                  <a:pt x="255" y="12"/>
                </a:cubicBezTo>
                <a:cubicBezTo>
                  <a:pt x="256" y="12"/>
                  <a:pt x="257" y="13"/>
                  <a:pt x="257" y="14"/>
                </a:cubicBezTo>
                <a:cubicBezTo>
                  <a:pt x="258" y="14"/>
                  <a:pt x="258" y="15"/>
                  <a:pt x="258" y="16"/>
                </a:cubicBezTo>
                <a:cubicBezTo>
                  <a:pt x="258" y="17"/>
                  <a:pt x="259" y="18"/>
                  <a:pt x="259" y="18"/>
                </a:cubicBezTo>
                <a:cubicBezTo>
                  <a:pt x="260" y="18"/>
                  <a:pt x="260" y="17"/>
                  <a:pt x="261" y="17"/>
                </a:cubicBezTo>
                <a:cubicBezTo>
                  <a:pt x="261" y="14"/>
                  <a:pt x="261" y="12"/>
                  <a:pt x="262" y="9"/>
                </a:cubicBezTo>
                <a:cubicBezTo>
                  <a:pt x="262" y="7"/>
                  <a:pt x="263" y="6"/>
                  <a:pt x="263" y="5"/>
                </a:cubicBezTo>
                <a:cubicBezTo>
                  <a:pt x="263" y="4"/>
                  <a:pt x="263" y="3"/>
                  <a:pt x="262" y="2"/>
                </a:cubicBezTo>
                <a:cubicBezTo>
                  <a:pt x="262" y="2"/>
                  <a:pt x="262" y="1"/>
                  <a:pt x="262" y="1"/>
                </a:cubicBezTo>
                <a:cubicBezTo>
                  <a:pt x="262" y="0"/>
                  <a:pt x="261" y="1"/>
                  <a:pt x="260" y="1"/>
                </a:cubicBezTo>
                <a:cubicBezTo>
                  <a:pt x="259" y="1"/>
                  <a:pt x="258" y="1"/>
                  <a:pt x="256" y="2"/>
                </a:cubicBezTo>
                <a:cubicBezTo>
                  <a:pt x="256" y="2"/>
                  <a:pt x="255" y="2"/>
                  <a:pt x="254" y="2"/>
                </a:cubicBezTo>
                <a:cubicBezTo>
                  <a:pt x="252" y="3"/>
                  <a:pt x="250" y="3"/>
                  <a:pt x="248" y="4"/>
                </a:cubicBezTo>
                <a:cubicBezTo>
                  <a:pt x="247" y="4"/>
                  <a:pt x="247" y="5"/>
                  <a:pt x="245" y="5"/>
                </a:cubicBezTo>
                <a:cubicBezTo>
                  <a:pt x="244" y="5"/>
                  <a:pt x="243" y="5"/>
                  <a:pt x="243" y="6"/>
                </a:cubicBezTo>
                <a:close/>
              </a:path>
            </a:pathLst>
          </a:custGeom>
          <a:solidFill>
            <a:schemeClr val="bg1">
              <a:lumMod val="75000"/>
            </a:schemeClr>
          </a:solid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8"/>
          <p:cNvSpPr>
            <a:spLocks noEditPoints="1"/>
          </p:cNvSpPr>
          <p:nvPr/>
        </p:nvSpPr>
        <p:spPr bwMode="auto">
          <a:xfrm>
            <a:off x="8202314" y="4528374"/>
            <a:ext cx="811972" cy="860017"/>
          </a:xfrm>
          <a:custGeom>
            <a:avLst/>
            <a:gdLst/>
            <a:ahLst/>
            <a:cxnLst>
              <a:cxn ang="0">
                <a:pos x="48" y="207"/>
              </a:cxn>
              <a:cxn ang="0">
                <a:pos x="60" y="215"/>
              </a:cxn>
              <a:cxn ang="0">
                <a:pos x="76" y="203"/>
              </a:cxn>
              <a:cxn ang="0">
                <a:pos x="74" y="185"/>
              </a:cxn>
              <a:cxn ang="0">
                <a:pos x="85" y="166"/>
              </a:cxn>
              <a:cxn ang="0">
                <a:pos x="74" y="168"/>
              </a:cxn>
              <a:cxn ang="0">
                <a:pos x="58" y="184"/>
              </a:cxn>
              <a:cxn ang="0">
                <a:pos x="46" y="199"/>
              </a:cxn>
              <a:cxn ang="0">
                <a:pos x="36" y="16"/>
              </a:cxn>
              <a:cxn ang="0">
                <a:pos x="73" y="20"/>
              </a:cxn>
              <a:cxn ang="0">
                <a:pos x="87" y="9"/>
              </a:cxn>
              <a:cxn ang="0">
                <a:pos x="113" y="3"/>
              </a:cxn>
              <a:cxn ang="0">
                <a:pos x="112" y="26"/>
              </a:cxn>
              <a:cxn ang="0">
                <a:pos x="134" y="27"/>
              </a:cxn>
              <a:cxn ang="0">
                <a:pos x="136" y="52"/>
              </a:cxn>
              <a:cxn ang="0">
                <a:pos x="169" y="56"/>
              </a:cxn>
              <a:cxn ang="0">
                <a:pos x="182" y="50"/>
              </a:cxn>
              <a:cxn ang="0">
                <a:pos x="190" y="36"/>
              </a:cxn>
              <a:cxn ang="0">
                <a:pos x="205" y="31"/>
              </a:cxn>
              <a:cxn ang="0">
                <a:pos x="213" y="15"/>
              </a:cxn>
              <a:cxn ang="0">
                <a:pos x="227" y="13"/>
              </a:cxn>
              <a:cxn ang="0">
                <a:pos x="236" y="28"/>
              </a:cxn>
              <a:cxn ang="0">
                <a:pos x="242" y="55"/>
              </a:cxn>
              <a:cxn ang="0">
                <a:pos x="252" y="73"/>
              </a:cxn>
              <a:cxn ang="0">
                <a:pos x="266" y="83"/>
              </a:cxn>
              <a:cxn ang="0">
                <a:pos x="281" y="101"/>
              </a:cxn>
              <a:cxn ang="0">
                <a:pos x="269" y="118"/>
              </a:cxn>
              <a:cxn ang="0">
                <a:pos x="255" y="158"/>
              </a:cxn>
              <a:cxn ang="0">
                <a:pos x="287" y="172"/>
              </a:cxn>
              <a:cxn ang="0">
                <a:pos x="294" y="196"/>
              </a:cxn>
              <a:cxn ang="0">
                <a:pos x="272" y="201"/>
              </a:cxn>
              <a:cxn ang="0">
                <a:pos x="248" y="208"/>
              </a:cxn>
              <a:cxn ang="0">
                <a:pos x="229" y="226"/>
              </a:cxn>
              <a:cxn ang="0">
                <a:pos x="222" y="235"/>
              </a:cxn>
              <a:cxn ang="0">
                <a:pos x="212" y="253"/>
              </a:cxn>
              <a:cxn ang="0">
                <a:pos x="194" y="285"/>
              </a:cxn>
              <a:cxn ang="0">
                <a:pos x="173" y="312"/>
              </a:cxn>
              <a:cxn ang="0">
                <a:pos x="125" y="290"/>
              </a:cxn>
              <a:cxn ang="0">
                <a:pos x="112" y="271"/>
              </a:cxn>
              <a:cxn ang="0">
                <a:pos x="90" y="256"/>
              </a:cxn>
              <a:cxn ang="0">
                <a:pos x="100" y="217"/>
              </a:cxn>
              <a:cxn ang="0">
                <a:pos x="98" y="199"/>
              </a:cxn>
              <a:cxn ang="0">
                <a:pos x="129" y="168"/>
              </a:cxn>
              <a:cxn ang="0">
                <a:pos x="120" y="147"/>
              </a:cxn>
              <a:cxn ang="0">
                <a:pos x="79" y="152"/>
              </a:cxn>
              <a:cxn ang="0">
                <a:pos x="52" y="137"/>
              </a:cxn>
              <a:cxn ang="0">
                <a:pos x="20" y="139"/>
              </a:cxn>
              <a:cxn ang="0">
                <a:pos x="6" y="139"/>
              </a:cxn>
              <a:cxn ang="0">
                <a:pos x="1" y="120"/>
              </a:cxn>
              <a:cxn ang="0">
                <a:pos x="2" y="98"/>
              </a:cxn>
              <a:cxn ang="0">
                <a:pos x="14" y="78"/>
              </a:cxn>
              <a:cxn ang="0">
                <a:pos x="23" y="71"/>
              </a:cxn>
              <a:cxn ang="0">
                <a:pos x="23" y="51"/>
              </a:cxn>
              <a:cxn ang="0">
                <a:pos x="18" y="30"/>
              </a:cxn>
            </a:cxnLst>
            <a:rect l="0" t="0" r="r" b="b"/>
            <a:pathLst>
              <a:path w="297" h="314">
                <a:moveTo>
                  <a:pt x="46" y="199"/>
                </a:moveTo>
                <a:cubicBezTo>
                  <a:pt x="47" y="200"/>
                  <a:pt x="47" y="200"/>
                  <a:pt x="47" y="200"/>
                </a:cubicBezTo>
                <a:cubicBezTo>
                  <a:pt x="46" y="201"/>
                  <a:pt x="46" y="201"/>
                  <a:pt x="45" y="203"/>
                </a:cubicBezTo>
                <a:cubicBezTo>
                  <a:pt x="45" y="203"/>
                  <a:pt x="45" y="203"/>
                  <a:pt x="45" y="203"/>
                </a:cubicBezTo>
                <a:cubicBezTo>
                  <a:pt x="45" y="204"/>
                  <a:pt x="46" y="204"/>
                  <a:pt x="46" y="204"/>
                </a:cubicBezTo>
                <a:cubicBezTo>
                  <a:pt x="47" y="205"/>
                  <a:pt x="47" y="206"/>
                  <a:pt x="48" y="207"/>
                </a:cubicBezTo>
                <a:cubicBezTo>
                  <a:pt x="48" y="209"/>
                  <a:pt x="49" y="209"/>
                  <a:pt x="50" y="210"/>
                </a:cubicBezTo>
                <a:cubicBezTo>
                  <a:pt x="50" y="211"/>
                  <a:pt x="51" y="212"/>
                  <a:pt x="51" y="212"/>
                </a:cubicBezTo>
                <a:cubicBezTo>
                  <a:pt x="51" y="213"/>
                  <a:pt x="52" y="213"/>
                  <a:pt x="53" y="214"/>
                </a:cubicBezTo>
                <a:cubicBezTo>
                  <a:pt x="53" y="215"/>
                  <a:pt x="53" y="215"/>
                  <a:pt x="54" y="216"/>
                </a:cubicBezTo>
                <a:cubicBezTo>
                  <a:pt x="54" y="216"/>
                  <a:pt x="54" y="216"/>
                  <a:pt x="54" y="216"/>
                </a:cubicBezTo>
                <a:cubicBezTo>
                  <a:pt x="57" y="216"/>
                  <a:pt x="58" y="215"/>
                  <a:pt x="60" y="215"/>
                </a:cubicBezTo>
                <a:cubicBezTo>
                  <a:pt x="61" y="214"/>
                  <a:pt x="62" y="214"/>
                  <a:pt x="64" y="213"/>
                </a:cubicBezTo>
                <a:cubicBezTo>
                  <a:pt x="65" y="212"/>
                  <a:pt x="65" y="212"/>
                  <a:pt x="66" y="211"/>
                </a:cubicBezTo>
                <a:cubicBezTo>
                  <a:pt x="68" y="210"/>
                  <a:pt x="69" y="209"/>
                  <a:pt x="72" y="208"/>
                </a:cubicBezTo>
                <a:cubicBezTo>
                  <a:pt x="72" y="208"/>
                  <a:pt x="73" y="207"/>
                  <a:pt x="74" y="207"/>
                </a:cubicBezTo>
                <a:cubicBezTo>
                  <a:pt x="75" y="206"/>
                  <a:pt x="76" y="206"/>
                  <a:pt x="77" y="205"/>
                </a:cubicBezTo>
                <a:cubicBezTo>
                  <a:pt x="76" y="204"/>
                  <a:pt x="76" y="204"/>
                  <a:pt x="76" y="203"/>
                </a:cubicBezTo>
                <a:cubicBezTo>
                  <a:pt x="75" y="201"/>
                  <a:pt x="74" y="200"/>
                  <a:pt x="74" y="199"/>
                </a:cubicBezTo>
                <a:cubicBezTo>
                  <a:pt x="73" y="198"/>
                  <a:pt x="73" y="197"/>
                  <a:pt x="73" y="195"/>
                </a:cubicBezTo>
                <a:cubicBezTo>
                  <a:pt x="73" y="194"/>
                  <a:pt x="72" y="194"/>
                  <a:pt x="72" y="192"/>
                </a:cubicBezTo>
                <a:cubicBezTo>
                  <a:pt x="72" y="189"/>
                  <a:pt x="72" y="189"/>
                  <a:pt x="72" y="189"/>
                </a:cubicBezTo>
                <a:cubicBezTo>
                  <a:pt x="72" y="188"/>
                  <a:pt x="73" y="187"/>
                  <a:pt x="73" y="187"/>
                </a:cubicBezTo>
                <a:cubicBezTo>
                  <a:pt x="73" y="186"/>
                  <a:pt x="74" y="186"/>
                  <a:pt x="74" y="185"/>
                </a:cubicBezTo>
                <a:cubicBezTo>
                  <a:pt x="74" y="184"/>
                  <a:pt x="74" y="184"/>
                  <a:pt x="75" y="183"/>
                </a:cubicBezTo>
                <a:cubicBezTo>
                  <a:pt x="76" y="182"/>
                  <a:pt x="76" y="182"/>
                  <a:pt x="77" y="181"/>
                </a:cubicBezTo>
                <a:cubicBezTo>
                  <a:pt x="78" y="179"/>
                  <a:pt x="79" y="178"/>
                  <a:pt x="80" y="176"/>
                </a:cubicBezTo>
                <a:cubicBezTo>
                  <a:pt x="81" y="175"/>
                  <a:pt x="81" y="174"/>
                  <a:pt x="82" y="173"/>
                </a:cubicBezTo>
                <a:cubicBezTo>
                  <a:pt x="83" y="172"/>
                  <a:pt x="83" y="171"/>
                  <a:pt x="83" y="170"/>
                </a:cubicBezTo>
                <a:cubicBezTo>
                  <a:pt x="83" y="168"/>
                  <a:pt x="84" y="167"/>
                  <a:pt x="85" y="166"/>
                </a:cubicBezTo>
                <a:cubicBezTo>
                  <a:pt x="86" y="165"/>
                  <a:pt x="86" y="165"/>
                  <a:pt x="86" y="164"/>
                </a:cubicBezTo>
                <a:cubicBezTo>
                  <a:pt x="86" y="163"/>
                  <a:pt x="85" y="162"/>
                  <a:pt x="84" y="161"/>
                </a:cubicBezTo>
                <a:cubicBezTo>
                  <a:pt x="84" y="160"/>
                  <a:pt x="83" y="159"/>
                  <a:pt x="82" y="160"/>
                </a:cubicBezTo>
                <a:cubicBezTo>
                  <a:pt x="81" y="161"/>
                  <a:pt x="80" y="162"/>
                  <a:pt x="80" y="163"/>
                </a:cubicBezTo>
                <a:cubicBezTo>
                  <a:pt x="79" y="164"/>
                  <a:pt x="78" y="165"/>
                  <a:pt x="76" y="166"/>
                </a:cubicBezTo>
                <a:cubicBezTo>
                  <a:pt x="75" y="167"/>
                  <a:pt x="75" y="167"/>
                  <a:pt x="74" y="168"/>
                </a:cubicBezTo>
                <a:cubicBezTo>
                  <a:pt x="72" y="170"/>
                  <a:pt x="72" y="171"/>
                  <a:pt x="70" y="172"/>
                </a:cubicBezTo>
                <a:cubicBezTo>
                  <a:pt x="69" y="172"/>
                  <a:pt x="69" y="173"/>
                  <a:pt x="69" y="173"/>
                </a:cubicBezTo>
                <a:cubicBezTo>
                  <a:pt x="67" y="175"/>
                  <a:pt x="67" y="176"/>
                  <a:pt x="65" y="177"/>
                </a:cubicBezTo>
                <a:cubicBezTo>
                  <a:pt x="64" y="178"/>
                  <a:pt x="63" y="178"/>
                  <a:pt x="62" y="179"/>
                </a:cubicBezTo>
                <a:cubicBezTo>
                  <a:pt x="61" y="179"/>
                  <a:pt x="61" y="180"/>
                  <a:pt x="61" y="180"/>
                </a:cubicBezTo>
                <a:cubicBezTo>
                  <a:pt x="60" y="182"/>
                  <a:pt x="59" y="183"/>
                  <a:pt x="58" y="184"/>
                </a:cubicBezTo>
                <a:cubicBezTo>
                  <a:pt x="57" y="186"/>
                  <a:pt x="57" y="187"/>
                  <a:pt x="56" y="189"/>
                </a:cubicBezTo>
                <a:cubicBezTo>
                  <a:pt x="54" y="191"/>
                  <a:pt x="54" y="193"/>
                  <a:pt x="52" y="195"/>
                </a:cubicBezTo>
                <a:cubicBezTo>
                  <a:pt x="52" y="196"/>
                  <a:pt x="51" y="196"/>
                  <a:pt x="50" y="197"/>
                </a:cubicBezTo>
                <a:cubicBezTo>
                  <a:pt x="50" y="197"/>
                  <a:pt x="50" y="198"/>
                  <a:pt x="49" y="198"/>
                </a:cubicBezTo>
                <a:cubicBezTo>
                  <a:pt x="49" y="198"/>
                  <a:pt x="48" y="197"/>
                  <a:pt x="47" y="198"/>
                </a:cubicBezTo>
                <a:cubicBezTo>
                  <a:pt x="47" y="198"/>
                  <a:pt x="47" y="198"/>
                  <a:pt x="46" y="199"/>
                </a:cubicBezTo>
                <a:close/>
                <a:moveTo>
                  <a:pt x="12" y="20"/>
                </a:moveTo>
                <a:cubicBezTo>
                  <a:pt x="15" y="19"/>
                  <a:pt x="17" y="19"/>
                  <a:pt x="20" y="18"/>
                </a:cubicBezTo>
                <a:cubicBezTo>
                  <a:pt x="22" y="17"/>
                  <a:pt x="23" y="17"/>
                  <a:pt x="25" y="16"/>
                </a:cubicBezTo>
                <a:cubicBezTo>
                  <a:pt x="26" y="16"/>
                  <a:pt x="27" y="15"/>
                  <a:pt x="28" y="15"/>
                </a:cubicBezTo>
                <a:cubicBezTo>
                  <a:pt x="30" y="15"/>
                  <a:pt x="31" y="16"/>
                  <a:pt x="33" y="16"/>
                </a:cubicBezTo>
                <a:cubicBezTo>
                  <a:pt x="34" y="16"/>
                  <a:pt x="35" y="16"/>
                  <a:pt x="36" y="16"/>
                </a:cubicBezTo>
                <a:cubicBezTo>
                  <a:pt x="38" y="16"/>
                  <a:pt x="39" y="17"/>
                  <a:pt x="40" y="17"/>
                </a:cubicBezTo>
                <a:cubicBezTo>
                  <a:pt x="41" y="17"/>
                  <a:pt x="41" y="16"/>
                  <a:pt x="41" y="16"/>
                </a:cubicBezTo>
                <a:cubicBezTo>
                  <a:pt x="43" y="16"/>
                  <a:pt x="44" y="15"/>
                  <a:pt x="46" y="15"/>
                </a:cubicBezTo>
                <a:cubicBezTo>
                  <a:pt x="50" y="13"/>
                  <a:pt x="53" y="13"/>
                  <a:pt x="57" y="13"/>
                </a:cubicBezTo>
                <a:cubicBezTo>
                  <a:pt x="60" y="13"/>
                  <a:pt x="62" y="14"/>
                  <a:pt x="65" y="16"/>
                </a:cubicBezTo>
                <a:cubicBezTo>
                  <a:pt x="68" y="17"/>
                  <a:pt x="71" y="17"/>
                  <a:pt x="73" y="20"/>
                </a:cubicBezTo>
                <a:cubicBezTo>
                  <a:pt x="73" y="19"/>
                  <a:pt x="74" y="19"/>
                  <a:pt x="74" y="19"/>
                </a:cubicBezTo>
                <a:cubicBezTo>
                  <a:pt x="74" y="18"/>
                  <a:pt x="74" y="18"/>
                  <a:pt x="74" y="17"/>
                </a:cubicBezTo>
                <a:cubicBezTo>
                  <a:pt x="74" y="16"/>
                  <a:pt x="75" y="16"/>
                  <a:pt x="76" y="15"/>
                </a:cubicBezTo>
                <a:cubicBezTo>
                  <a:pt x="78" y="14"/>
                  <a:pt x="79" y="13"/>
                  <a:pt x="81" y="11"/>
                </a:cubicBezTo>
                <a:cubicBezTo>
                  <a:pt x="82" y="10"/>
                  <a:pt x="82" y="9"/>
                  <a:pt x="83" y="9"/>
                </a:cubicBezTo>
                <a:cubicBezTo>
                  <a:pt x="85" y="9"/>
                  <a:pt x="86" y="9"/>
                  <a:pt x="87" y="9"/>
                </a:cubicBezTo>
                <a:cubicBezTo>
                  <a:pt x="89" y="9"/>
                  <a:pt x="89" y="7"/>
                  <a:pt x="90" y="6"/>
                </a:cubicBezTo>
                <a:cubicBezTo>
                  <a:pt x="91" y="5"/>
                  <a:pt x="92" y="5"/>
                  <a:pt x="93" y="5"/>
                </a:cubicBezTo>
                <a:cubicBezTo>
                  <a:pt x="94" y="4"/>
                  <a:pt x="94" y="3"/>
                  <a:pt x="95" y="2"/>
                </a:cubicBezTo>
                <a:cubicBezTo>
                  <a:pt x="97" y="1"/>
                  <a:pt x="99" y="2"/>
                  <a:pt x="102" y="2"/>
                </a:cubicBezTo>
                <a:cubicBezTo>
                  <a:pt x="105" y="1"/>
                  <a:pt x="106" y="0"/>
                  <a:pt x="109" y="0"/>
                </a:cubicBezTo>
                <a:cubicBezTo>
                  <a:pt x="111" y="0"/>
                  <a:pt x="112" y="1"/>
                  <a:pt x="113" y="3"/>
                </a:cubicBezTo>
                <a:cubicBezTo>
                  <a:pt x="114" y="5"/>
                  <a:pt x="115" y="7"/>
                  <a:pt x="115" y="10"/>
                </a:cubicBezTo>
                <a:cubicBezTo>
                  <a:pt x="115" y="12"/>
                  <a:pt x="113" y="13"/>
                  <a:pt x="112" y="15"/>
                </a:cubicBezTo>
                <a:cubicBezTo>
                  <a:pt x="109" y="21"/>
                  <a:pt x="106" y="24"/>
                  <a:pt x="103" y="30"/>
                </a:cubicBezTo>
                <a:cubicBezTo>
                  <a:pt x="103" y="30"/>
                  <a:pt x="103" y="31"/>
                  <a:pt x="104" y="31"/>
                </a:cubicBezTo>
                <a:cubicBezTo>
                  <a:pt x="106" y="31"/>
                  <a:pt x="106" y="28"/>
                  <a:pt x="108" y="27"/>
                </a:cubicBezTo>
                <a:cubicBezTo>
                  <a:pt x="109" y="26"/>
                  <a:pt x="110" y="26"/>
                  <a:pt x="112" y="26"/>
                </a:cubicBezTo>
                <a:cubicBezTo>
                  <a:pt x="112" y="29"/>
                  <a:pt x="111" y="33"/>
                  <a:pt x="113" y="33"/>
                </a:cubicBezTo>
                <a:cubicBezTo>
                  <a:pt x="119" y="33"/>
                  <a:pt x="119" y="33"/>
                  <a:pt x="119" y="33"/>
                </a:cubicBezTo>
                <a:cubicBezTo>
                  <a:pt x="121" y="33"/>
                  <a:pt x="121" y="33"/>
                  <a:pt x="122" y="32"/>
                </a:cubicBezTo>
                <a:cubicBezTo>
                  <a:pt x="124" y="30"/>
                  <a:pt x="125" y="29"/>
                  <a:pt x="127" y="29"/>
                </a:cubicBezTo>
                <a:cubicBezTo>
                  <a:pt x="129" y="28"/>
                  <a:pt x="131" y="27"/>
                  <a:pt x="133" y="26"/>
                </a:cubicBezTo>
                <a:cubicBezTo>
                  <a:pt x="133" y="26"/>
                  <a:pt x="134" y="27"/>
                  <a:pt x="134" y="27"/>
                </a:cubicBezTo>
                <a:cubicBezTo>
                  <a:pt x="134" y="27"/>
                  <a:pt x="134" y="27"/>
                  <a:pt x="134" y="27"/>
                </a:cubicBezTo>
                <a:cubicBezTo>
                  <a:pt x="134" y="30"/>
                  <a:pt x="133" y="31"/>
                  <a:pt x="133" y="33"/>
                </a:cubicBezTo>
                <a:cubicBezTo>
                  <a:pt x="133" y="35"/>
                  <a:pt x="134" y="36"/>
                  <a:pt x="135" y="38"/>
                </a:cubicBezTo>
                <a:cubicBezTo>
                  <a:pt x="135" y="40"/>
                  <a:pt x="135" y="41"/>
                  <a:pt x="135" y="42"/>
                </a:cubicBezTo>
                <a:cubicBezTo>
                  <a:pt x="136" y="43"/>
                  <a:pt x="137" y="43"/>
                  <a:pt x="137" y="45"/>
                </a:cubicBezTo>
                <a:cubicBezTo>
                  <a:pt x="137" y="47"/>
                  <a:pt x="137" y="49"/>
                  <a:pt x="136" y="52"/>
                </a:cubicBezTo>
                <a:cubicBezTo>
                  <a:pt x="136" y="54"/>
                  <a:pt x="136" y="54"/>
                  <a:pt x="136" y="54"/>
                </a:cubicBezTo>
                <a:cubicBezTo>
                  <a:pt x="139" y="54"/>
                  <a:pt x="141" y="53"/>
                  <a:pt x="144" y="53"/>
                </a:cubicBezTo>
                <a:cubicBezTo>
                  <a:pt x="148" y="53"/>
                  <a:pt x="150" y="53"/>
                  <a:pt x="154" y="54"/>
                </a:cubicBezTo>
                <a:cubicBezTo>
                  <a:pt x="156" y="55"/>
                  <a:pt x="156" y="57"/>
                  <a:pt x="158" y="57"/>
                </a:cubicBezTo>
                <a:cubicBezTo>
                  <a:pt x="162" y="57"/>
                  <a:pt x="165" y="56"/>
                  <a:pt x="169" y="56"/>
                </a:cubicBezTo>
                <a:cubicBezTo>
                  <a:pt x="169" y="56"/>
                  <a:pt x="169" y="56"/>
                  <a:pt x="169" y="56"/>
                </a:cubicBezTo>
                <a:cubicBezTo>
                  <a:pt x="170" y="54"/>
                  <a:pt x="171" y="53"/>
                  <a:pt x="172" y="51"/>
                </a:cubicBezTo>
                <a:cubicBezTo>
                  <a:pt x="173" y="50"/>
                  <a:pt x="173" y="48"/>
                  <a:pt x="174" y="48"/>
                </a:cubicBezTo>
                <a:cubicBezTo>
                  <a:pt x="174" y="47"/>
                  <a:pt x="175" y="48"/>
                  <a:pt x="175" y="48"/>
                </a:cubicBezTo>
                <a:cubicBezTo>
                  <a:pt x="176" y="47"/>
                  <a:pt x="177" y="47"/>
                  <a:pt x="178" y="47"/>
                </a:cubicBezTo>
                <a:cubicBezTo>
                  <a:pt x="179" y="47"/>
                  <a:pt x="178" y="49"/>
                  <a:pt x="179" y="49"/>
                </a:cubicBezTo>
                <a:cubicBezTo>
                  <a:pt x="180" y="50"/>
                  <a:pt x="181" y="50"/>
                  <a:pt x="182" y="50"/>
                </a:cubicBezTo>
                <a:cubicBezTo>
                  <a:pt x="182" y="50"/>
                  <a:pt x="182" y="49"/>
                  <a:pt x="183" y="49"/>
                </a:cubicBezTo>
                <a:cubicBezTo>
                  <a:pt x="184" y="48"/>
                  <a:pt x="184" y="47"/>
                  <a:pt x="185" y="45"/>
                </a:cubicBezTo>
                <a:cubicBezTo>
                  <a:pt x="185" y="39"/>
                  <a:pt x="185" y="39"/>
                  <a:pt x="185" y="39"/>
                </a:cubicBezTo>
                <a:cubicBezTo>
                  <a:pt x="185" y="38"/>
                  <a:pt x="186" y="38"/>
                  <a:pt x="187" y="37"/>
                </a:cubicBezTo>
                <a:cubicBezTo>
                  <a:pt x="187" y="35"/>
                  <a:pt x="187" y="35"/>
                  <a:pt x="188" y="33"/>
                </a:cubicBezTo>
                <a:cubicBezTo>
                  <a:pt x="188" y="35"/>
                  <a:pt x="189" y="36"/>
                  <a:pt x="190" y="36"/>
                </a:cubicBezTo>
                <a:cubicBezTo>
                  <a:pt x="191" y="37"/>
                  <a:pt x="191" y="38"/>
                  <a:pt x="192" y="38"/>
                </a:cubicBezTo>
                <a:cubicBezTo>
                  <a:pt x="195" y="38"/>
                  <a:pt x="196" y="36"/>
                  <a:pt x="197" y="35"/>
                </a:cubicBezTo>
                <a:cubicBezTo>
                  <a:pt x="198" y="34"/>
                  <a:pt x="198" y="34"/>
                  <a:pt x="198" y="33"/>
                </a:cubicBezTo>
                <a:cubicBezTo>
                  <a:pt x="199" y="33"/>
                  <a:pt x="200" y="33"/>
                  <a:pt x="200" y="33"/>
                </a:cubicBezTo>
                <a:cubicBezTo>
                  <a:pt x="201" y="33"/>
                  <a:pt x="202" y="32"/>
                  <a:pt x="203" y="32"/>
                </a:cubicBezTo>
                <a:cubicBezTo>
                  <a:pt x="204" y="31"/>
                  <a:pt x="205" y="32"/>
                  <a:pt x="205" y="31"/>
                </a:cubicBezTo>
                <a:cubicBezTo>
                  <a:pt x="206" y="30"/>
                  <a:pt x="206" y="29"/>
                  <a:pt x="206" y="28"/>
                </a:cubicBezTo>
                <a:cubicBezTo>
                  <a:pt x="208" y="28"/>
                  <a:pt x="209" y="27"/>
                  <a:pt x="211" y="27"/>
                </a:cubicBezTo>
                <a:cubicBezTo>
                  <a:pt x="213" y="25"/>
                  <a:pt x="216" y="25"/>
                  <a:pt x="218" y="23"/>
                </a:cubicBezTo>
                <a:cubicBezTo>
                  <a:pt x="218" y="22"/>
                  <a:pt x="218" y="22"/>
                  <a:pt x="217" y="22"/>
                </a:cubicBezTo>
                <a:cubicBezTo>
                  <a:pt x="216" y="21"/>
                  <a:pt x="215" y="21"/>
                  <a:pt x="214" y="19"/>
                </a:cubicBezTo>
                <a:cubicBezTo>
                  <a:pt x="213" y="18"/>
                  <a:pt x="213" y="17"/>
                  <a:pt x="213" y="15"/>
                </a:cubicBezTo>
                <a:cubicBezTo>
                  <a:pt x="212" y="14"/>
                  <a:pt x="211" y="13"/>
                  <a:pt x="211" y="12"/>
                </a:cubicBezTo>
                <a:cubicBezTo>
                  <a:pt x="211" y="11"/>
                  <a:pt x="212" y="11"/>
                  <a:pt x="213" y="11"/>
                </a:cubicBezTo>
                <a:cubicBezTo>
                  <a:pt x="214" y="10"/>
                  <a:pt x="214" y="10"/>
                  <a:pt x="216" y="10"/>
                </a:cubicBezTo>
                <a:cubicBezTo>
                  <a:pt x="218" y="10"/>
                  <a:pt x="220" y="12"/>
                  <a:pt x="222" y="12"/>
                </a:cubicBezTo>
                <a:cubicBezTo>
                  <a:pt x="224" y="12"/>
                  <a:pt x="225" y="12"/>
                  <a:pt x="226" y="12"/>
                </a:cubicBezTo>
                <a:cubicBezTo>
                  <a:pt x="227" y="12"/>
                  <a:pt x="227" y="13"/>
                  <a:pt x="227" y="13"/>
                </a:cubicBezTo>
                <a:cubicBezTo>
                  <a:pt x="227" y="13"/>
                  <a:pt x="227" y="13"/>
                  <a:pt x="227" y="13"/>
                </a:cubicBezTo>
                <a:cubicBezTo>
                  <a:pt x="227" y="16"/>
                  <a:pt x="227" y="17"/>
                  <a:pt x="228" y="19"/>
                </a:cubicBezTo>
                <a:cubicBezTo>
                  <a:pt x="229" y="19"/>
                  <a:pt x="230" y="19"/>
                  <a:pt x="232" y="19"/>
                </a:cubicBezTo>
                <a:cubicBezTo>
                  <a:pt x="232" y="20"/>
                  <a:pt x="231" y="21"/>
                  <a:pt x="231" y="22"/>
                </a:cubicBezTo>
                <a:cubicBezTo>
                  <a:pt x="231" y="25"/>
                  <a:pt x="233" y="28"/>
                  <a:pt x="235" y="30"/>
                </a:cubicBezTo>
                <a:cubicBezTo>
                  <a:pt x="235" y="29"/>
                  <a:pt x="236" y="29"/>
                  <a:pt x="236" y="28"/>
                </a:cubicBezTo>
                <a:cubicBezTo>
                  <a:pt x="238" y="30"/>
                  <a:pt x="239" y="30"/>
                  <a:pt x="239" y="33"/>
                </a:cubicBezTo>
                <a:cubicBezTo>
                  <a:pt x="239" y="34"/>
                  <a:pt x="238" y="35"/>
                  <a:pt x="238" y="36"/>
                </a:cubicBezTo>
                <a:cubicBezTo>
                  <a:pt x="238" y="39"/>
                  <a:pt x="243" y="40"/>
                  <a:pt x="243" y="43"/>
                </a:cubicBezTo>
                <a:cubicBezTo>
                  <a:pt x="243" y="44"/>
                  <a:pt x="242" y="44"/>
                  <a:pt x="242" y="46"/>
                </a:cubicBezTo>
                <a:cubicBezTo>
                  <a:pt x="242" y="47"/>
                  <a:pt x="243" y="48"/>
                  <a:pt x="243" y="50"/>
                </a:cubicBezTo>
                <a:cubicBezTo>
                  <a:pt x="243" y="52"/>
                  <a:pt x="242" y="53"/>
                  <a:pt x="242" y="55"/>
                </a:cubicBezTo>
                <a:cubicBezTo>
                  <a:pt x="242" y="57"/>
                  <a:pt x="242" y="59"/>
                  <a:pt x="242" y="61"/>
                </a:cubicBezTo>
                <a:cubicBezTo>
                  <a:pt x="241" y="63"/>
                  <a:pt x="240" y="63"/>
                  <a:pt x="239" y="65"/>
                </a:cubicBezTo>
                <a:cubicBezTo>
                  <a:pt x="241" y="67"/>
                  <a:pt x="242" y="69"/>
                  <a:pt x="242" y="72"/>
                </a:cubicBezTo>
                <a:cubicBezTo>
                  <a:pt x="242" y="72"/>
                  <a:pt x="242" y="72"/>
                  <a:pt x="242" y="72"/>
                </a:cubicBezTo>
                <a:cubicBezTo>
                  <a:pt x="246" y="73"/>
                  <a:pt x="248" y="72"/>
                  <a:pt x="251" y="74"/>
                </a:cubicBezTo>
                <a:cubicBezTo>
                  <a:pt x="251" y="73"/>
                  <a:pt x="252" y="73"/>
                  <a:pt x="252" y="73"/>
                </a:cubicBezTo>
                <a:cubicBezTo>
                  <a:pt x="253" y="72"/>
                  <a:pt x="252" y="71"/>
                  <a:pt x="253" y="70"/>
                </a:cubicBezTo>
                <a:cubicBezTo>
                  <a:pt x="254" y="70"/>
                  <a:pt x="255" y="70"/>
                  <a:pt x="256" y="70"/>
                </a:cubicBezTo>
                <a:cubicBezTo>
                  <a:pt x="257" y="72"/>
                  <a:pt x="257" y="74"/>
                  <a:pt x="259" y="76"/>
                </a:cubicBezTo>
                <a:cubicBezTo>
                  <a:pt x="260" y="78"/>
                  <a:pt x="262" y="78"/>
                  <a:pt x="263" y="81"/>
                </a:cubicBezTo>
                <a:cubicBezTo>
                  <a:pt x="263" y="81"/>
                  <a:pt x="263" y="82"/>
                  <a:pt x="264" y="83"/>
                </a:cubicBezTo>
                <a:cubicBezTo>
                  <a:pt x="264" y="84"/>
                  <a:pt x="265" y="83"/>
                  <a:pt x="266" y="83"/>
                </a:cubicBezTo>
                <a:cubicBezTo>
                  <a:pt x="269" y="84"/>
                  <a:pt x="270" y="85"/>
                  <a:pt x="272" y="86"/>
                </a:cubicBezTo>
                <a:cubicBezTo>
                  <a:pt x="272" y="86"/>
                  <a:pt x="272" y="86"/>
                  <a:pt x="272" y="86"/>
                </a:cubicBezTo>
                <a:cubicBezTo>
                  <a:pt x="274" y="88"/>
                  <a:pt x="275" y="89"/>
                  <a:pt x="276" y="91"/>
                </a:cubicBezTo>
                <a:cubicBezTo>
                  <a:pt x="276" y="93"/>
                  <a:pt x="276" y="94"/>
                  <a:pt x="277" y="95"/>
                </a:cubicBezTo>
                <a:cubicBezTo>
                  <a:pt x="277" y="96"/>
                  <a:pt x="278" y="96"/>
                  <a:pt x="278" y="96"/>
                </a:cubicBezTo>
                <a:cubicBezTo>
                  <a:pt x="279" y="97"/>
                  <a:pt x="280" y="99"/>
                  <a:pt x="281" y="101"/>
                </a:cubicBezTo>
                <a:cubicBezTo>
                  <a:pt x="281" y="101"/>
                  <a:pt x="281" y="101"/>
                  <a:pt x="281" y="101"/>
                </a:cubicBezTo>
                <a:cubicBezTo>
                  <a:pt x="280" y="101"/>
                  <a:pt x="279" y="101"/>
                  <a:pt x="277" y="102"/>
                </a:cubicBezTo>
                <a:cubicBezTo>
                  <a:pt x="276" y="102"/>
                  <a:pt x="275" y="103"/>
                  <a:pt x="273" y="103"/>
                </a:cubicBezTo>
                <a:cubicBezTo>
                  <a:pt x="272" y="103"/>
                  <a:pt x="272" y="103"/>
                  <a:pt x="271" y="102"/>
                </a:cubicBezTo>
                <a:cubicBezTo>
                  <a:pt x="271" y="106"/>
                  <a:pt x="270" y="108"/>
                  <a:pt x="270" y="112"/>
                </a:cubicBezTo>
                <a:cubicBezTo>
                  <a:pt x="269" y="114"/>
                  <a:pt x="270" y="116"/>
                  <a:pt x="269" y="118"/>
                </a:cubicBezTo>
                <a:cubicBezTo>
                  <a:pt x="268" y="120"/>
                  <a:pt x="267" y="121"/>
                  <a:pt x="267" y="123"/>
                </a:cubicBezTo>
                <a:cubicBezTo>
                  <a:pt x="265" y="128"/>
                  <a:pt x="263" y="130"/>
                  <a:pt x="260" y="133"/>
                </a:cubicBezTo>
                <a:cubicBezTo>
                  <a:pt x="258" y="136"/>
                  <a:pt x="258" y="138"/>
                  <a:pt x="256" y="140"/>
                </a:cubicBezTo>
                <a:cubicBezTo>
                  <a:pt x="255" y="141"/>
                  <a:pt x="254" y="142"/>
                  <a:pt x="253" y="144"/>
                </a:cubicBezTo>
                <a:cubicBezTo>
                  <a:pt x="257" y="155"/>
                  <a:pt x="257" y="155"/>
                  <a:pt x="257" y="155"/>
                </a:cubicBezTo>
                <a:cubicBezTo>
                  <a:pt x="255" y="158"/>
                  <a:pt x="255" y="158"/>
                  <a:pt x="255" y="158"/>
                </a:cubicBezTo>
                <a:cubicBezTo>
                  <a:pt x="257" y="159"/>
                  <a:pt x="258" y="160"/>
                  <a:pt x="260" y="160"/>
                </a:cubicBezTo>
                <a:cubicBezTo>
                  <a:pt x="263" y="160"/>
                  <a:pt x="264" y="159"/>
                  <a:pt x="266" y="160"/>
                </a:cubicBezTo>
                <a:cubicBezTo>
                  <a:pt x="267" y="161"/>
                  <a:pt x="267" y="162"/>
                  <a:pt x="268" y="163"/>
                </a:cubicBezTo>
                <a:cubicBezTo>
                  <a:pt x="269" y="164"/>
                  <a:pt x="271" y="164"/>
                  <a:pt x="272" y="165"/>
                </a:cubicBezTo>
                <a:cubicBezTo>
                  <a:pt x="274" y="166"/>
                  <a:pt x="276" y="168"/>
                  <a:pt x="278" y="169"/>
                </a:cubicBezTo>
                <a:cubicBezTo>
                  <a:pt x="282" y="170"/>
                  <a:pt x="284" y="171"/>
                  <a:pt x="287" y="172"/>
                </a:cubicBezTo>
                <a:cubicBezTo>
                  <a:pt x="290" y="173"/>
                  <a:pt x="292" y="173"/>
                  <a:pt x="294" y="175"/>
                </a:cubicBezTo>
                <a:cubicBezTo>
                  <a:pt x="295" y="176"/>
                  <a:pt x="295" y="177"/>
                  <a:pt x="296" y="178"/>
                </a:cubicBezTo>
                <a:cubicBezTo>
                  <a:pt x="297" y="180"/>
                  <a:pt x="297" y="182"/>
                  <a:pt x="297" y="184"/>
                </a:cubicBezTo>
                <a:cubicBezTo>
                  <a:pt x="297" y="187"/>
                  <a:pt x="297" y="188"/>
                  <a:pt x="296" y="191"/>
                </a:cubicBezTo>
                <a:cubicBezTo>
                  <a:pt x="296" y="192"/>
                  <a:pt x="294" y="192"/>
                  <a:pt x="294" y="193"/>
                </a:cubicBezTo>
                <a:cubicBezTo>
                  <a:pt x="294" y="194"/>
                  <a:pt x="294" y="195"/>
                  <a:pt x="294" y="196"/>
                </a:cubicBezTo>
                <a:cubicBezTo>
                  <a:pt x="294" y="199"/>
                  <a:pt x="295" y="200"/>
                  <a:pt x="296" y="203"/>
                </a:cubicBezTo>
                <a:cubicBezTo>
                  <a:pt x="293" y="205"/>
                  <a:pt x="291" y="206"/>
                  <a:pt x="287" y="206"/>
                </a:cubicBezTo>
                <a:cubicBezTo>
                  <a:pt x="287" y="206"/>
                  <a:pt x="286" y="205"/>
                  <a:pt x="285" y="205"/>
                </a:cubicBezTo>
                <a:cubicBezTo>
                  <a:pt x="287" y="203"/>
                  <a:pt x="287" y="203"/>
                  <a:pt x="288" y="201"/>
                </a:cubicBezTo>
                <a:cubicBezTo>
                  <a:pt x="283" y="201"/>
                  <a:pt x="280" y="200"/>
                  <a:pt x="274" y="200"/>
                </a:cubicBezTo>
                <a:cubicBezTo>
                  <a:pt x="273" y="200"/>
                  <a:pt x="273" y="200"/>
                  <a:pt x="272" y="201"/>
                </a:cubicBezTo>
                <a:cubicBezTo>
                  <a:pt x="273" y="199"/>
                  <a:pt x="273" y="198"/>
                  <a:pt x="272" y="197"/>
                </a:cubicBezTo>
                <a:cubicBezTo>
                  <a:pt x="266" y="199"/>
                  <a:pt x="265" y="205"/>
                  <a:pt x="259" y="206"/>
                </a:cubicBezTo>
                <a:cubicBezTo>
                  <a:pt x="258" y="204"/>
                  <a:pt x="258" y="204"/>
                  <a:pt x="258" y="204"/>
                </a:cubicBezTo>
                <a:cubicBezTo>
                  <a:pt x="257" y="204"/>
                  <a:pt x="256" y="205"/>
                  <a:pt x="255" y="206"/>
                </a:cubicBezTo>
                <a:cubicBezTo>
                  <a:pt x="254" y="207"/>
                  <a:pt x="254" y="208"/>
                  <a:pt x="253" y="209"/>
                </a:cubicBezTo>
                <a:cubicBezTo>
                  <a:pt x="251" y="209"/>
                  <a:pt x="250" y="208"/>
                  <a:pt x="248" y="208"/>
                </a:cubicBezTo>
                <a:cubicBezTo>
                  <a:pt x="244" y="208"/>
                  <a:pt x="243" y="210"/>
                  <a:pt x="240" y="212"/>
                </a:cubicBezTo>
                <a:cubicBezTo>
                  <a:pt x="239" y="213"/>
                  <a:pt x="238" y="214"/>
                  <a:pt x="237" y="214"/>
                </a:cubicBezTo>
                <a:cubicBezTo>
                  <a:pt x="234" y="214"/>
                  <a:pt x="234" y="214"/>
                  <a:pt x="234" y="214"/>
                </a:cubicBezTo>
                <a:cubicBezTo>
                  <a:pt x="233" y="215"/>
                  <a:pt x="232" y="216"/>
                  <a:pt x="232" y="218"/>
                </a:cubicBezTo>
                <a:cubicBezTo>
                  <a:pt x="232" y="219"/>
                  <a:pt x="232" y="220"/>
                  <a:pt x="232" y="221"/>
                </a:cubicBezTo>
                <a:cubicBezTo>
                  <a:pt x="231" y="223"/>
                  <a:pt x="229" y="224"/>
                  <a:pt x="229" y="226"/>
                </a:cubicBezTo>
                <a:cubicBezTo>
                  <a:pt x="228" y="227"/>
                  <a:pt x="229" y="228"/>
                  <a:pt x="228" y="229"/>
                </a:cubicBezTo>
                <a:cubicBezTo>
                  <a:pt x="227" y="229"/>
                  <a:pt x="226" y="230"/>
                  <a:pt x="225" y="230"/>
                </a:cubicBezTo>
                <a:cubicBezTo>
                  <a:pt x="224" y="230"/>
                  <a:pt x="224" y="229"/>
                  <a:pt x="223" y="229"/>
                </a:cubicBezTo>
                <a:cubicBezTo>
                  <a:pt x="222" y="229"/>
                  <a:pt x="221" y="229"/>
                  <a:pt x="221" y="229"/>
                </a:cubicBezTo>
                <a:cubicBezTo>
                  <a:pt x="220" y="231"/>
                  <a:pt x="220" y="231"/>
                  <a:pt x="220" y="231"/>
                </a:cubicBezTo>
                <a:cubicBezTo>
                  <a:pt x="221" y="233"/>
                  <a:pt x="222" y="234"/>
                  <a:pt x="222" y="235"/>
                </a:cubicBezTo>
                <a:cubicBezTo>
                  <a:pt x="224" y="238"/>
                  <a:pt x="224" y="241"/>
                  <a:pt x="225" y="244"/>
                </a:cubicBezTo>
                <a:cubicBezTo>
                  <a:pt x="224" y="244"/>
                  <a:pt x="224" y="245"/>
                  <a:pt x="223" y="245"/>
                </a:cubicBezTo>
                <a:cubicBezTo>
                  <a:pt x="222" y="245"/>
                  <a:pt x="222" y="244"/>
                  <a:pt x="221" y="244"/>
                </a:cubicBezTo>
                <a:cubicBezTo>
                  <a:pt x="220" y="246"/>
                  <a:pt x="219" y="248"/>
                  <a:pt x="218" y="250"/>
                </a:cubicBezTo>
                <a:cubicBezTo>
                  <a:pt x="217" y="251"/>
                  <a:pt x="217" y="252"/>
                  <a:pt x="216" y="252"/>
                </a:cubicBezTo>
                <a:cubicBezTo>
                  <a:pt x="214" y="253"/>
                  <a:pt x="213" y="252"/>
                  <a:pt x="212" y="253"/>
                </a:cubicBezTo>
                <a:cubicBezTo>
                  <a:pt x="211" y="253"/>
                  <a:pt x="211" y="255"/>
                  <a:pt x="210" y="255"/>
                </a:cubicBezTo>
                <a:cubicBezTo>
                  <a:pt x="210" y="255"/>
                  <a:pt x="209" y="255"/>
                  <a:pt x="209" y="256"/>
                </a:cubicBezTo>
                <a:cubicBezTo>
                  <a:pt x="206" y="258"/>
                  <a:pt x="206" y="261"/>
                  <a:pt x="204" y="264"/>
                </a:cubicBezTo>
                <a:cubicBezTo>
                  <a:pt x="201" y="267"/>
                  <a:pt x="200" y="269"/>
                  <a:pt x="199" y="273"/>
                </a:cubicBezTo>
                <a:cubicBezTo>
                  <a:pt x="198" y="276"/>
                  <a:pt x="197" y="277"/>
                  <a:pt x="196" y="279"/>
                </a:cubicBezTo>
                <a:cubicBezTo>
                  <a:pt x="195" y="281"/>
                  <a:pt x="195" y="283"/>
                  <a:pt x="194" y="285"/>
                </a:cubicBezTo>
                <a:cubicBezTo>
                  <a:pt x="193" y="287"/>
                  <a:pt x="193" y="288"/>
                  <a:pt x="192" y="289"/>
                </a:cubicBezTo>
                <a:cubicBezTo>
                  <a:pt x="190" y="292"/>
                  <a:pt x="190" y="295"/>
                  <a:pt x="188" y="298"/>
                </a:cubicBezTo>
                <a:cubicBezTo>
                  <a:pt x="187" y="302"/>
                  <a:pt x="185" y="304"/>
                  <a:pt x="182" y="306"/>
                </a:cubicBezTo>
                <a:cubicBezTo>
                  <a:pt x="180" y="306"/>
                  <a:pt x="179" y="307"/>
                  <a:pt x="178" y="308"/>
                </a:cubicBezTo>
                <a:cubicBezTo>
                  <a:pt x="177" y="308"/>
                  <a:pt x="175" y="309"/>
                  <a:pt x="175" y="310"/>
                </a:cubicBezTo>
                <a:cubicBezTo>
                  <a:pt x="174" y="311"/>
                  <a:pt x="174" y="312"/>
                  <a:pt x="173" y="312"/>
                </a:cubicBezTo>
                <a:cubicBezTo>
                  <a:pt x="171" y="314"/>
                  <a:pt x="169" y="311"/>
                  <a:pt x="167" y="311"/>
                </a:cubicBezTo>
                <a:cubicBezTo>
                  <a:pt x="165" y="310"/>
                  <a:pt x="164" y="310"/>
                  <a:pt x="162" y="309"/>
                </a:cubicBezTo>
                <a:cubicBezTo>
                  <a:pt x="157" y="308"/>
                  <a:pt x="154" y="307"/>
                  <a:pt x="149" y="306"/>
                </a:cubicBezTo>
                <a:cubicBezTo>
                  <a:pt x="142" y="305"/>
                  <a:pt x="139" y="303"/>
                  <a:pt x="133" y="300"/>
                </a:cubicBezTo>
                <a:cubicBezTo>
                  <a:pt x="130" y="299"/>
                  <a:pt x="126" y="298"/>
                  <a:pt x="126" y="295"/>
                </a:cubicBezTo>
                <a:cubicBezTo>
                  <a:pt x="126" y="293"/>
                  <a:pt x="126" y="291"/>
                  <a:pt x="125" y="290"/>
                </a:cubicBezTo>
                <a:cubicBezTo>
                  <a:pt x="124" y="289"/>
                  <a:pt x="123" y="289"/>
                  <a:pt x="123" y="289"/>
                </a:cubicBezTo>
                <a:cubicBezTo>
                  <a:pt x="122" y="289"/>
                  <a:pt x="122" y="288"/>
                  <a:pt x="121" y="288"/>
                </a:cubicBezTo>
                <a:cubicBezTo>
                  <a:pt x="122" y="286"/>
                  <a:pt x="122" y="284"/>
                  <a:pt x="122" y="282"/>
                </a:cubicBezTo>
                <a:cubicBezTo>
                  <a:pt x="125" y="282"/>
                  <a:pt x="126" y="282"/>
                  <a:pt x="128" y="281"/>
                </a:cubicBezTo>
                <a:cubicBezTo>
                  <a:pt x="126" y="277"/>
                  <a:pt x="122" y="276"/>
                  <a:pt x="118" y="275"/>
                </a:cubicBezTo>
                <a:cubicBezTo>
                  <a:pt x="116" y="274"/>
                  <a:pt x="114" y="273"/>
                  <a:pt x="112" y="271"/>
                </a:cubicBezTo>
                <a:cubicBezTo>
                  <a:pt x="108" y="269"/>
                  <a:pt x="106" y="268"/>
                  <a:pt x="103" y="265"/>
                </a:cubicBezTo>
                <a:cubicBezTo>
                  <a:pt x="102" y="264"/>
                  <a:pt x="100" y="264"/>
                  <a:pt x="99" y="263"/>
                </a:cubicBezTo>
                <a:cubicBezTo>
                  <a:pt x="98" y="260"/>
                  <a:pt x="99" y="259"/>
                  <a:pt x="99" y="256"/>
                </a:cubicBezTo>
                <a:cubicBezTo>
                  <a:pt x="96" y="256"/>
                  <a:pt x="96" y="256"/>
                  <a:pt x="96" y="256"/>
                </a:cubicBezTo>
                <a:cubicBezTo>
                  <a:pt x="94" y="256"/>
                  <a:pt x="93" y="258"/>
                  <a:pt x="91" y="258"/>
                </a:cubicBezTo>
                <a:cubicBezTo>
                  <a:pt x="91" y="257"/>
                  <a:pt x="90" y="257"/>
                  <a:pt x="90" y="256"/>
                </a:cubicBezTo>
                <a:cubicBezTo>
                  <a:pt x="90" y="253"/>
                  <a:pt x="91" y="251"/>
                  <a:pt x="92" y="248"/>
                </a:cubicBezTo>
                <a:cubicBezTo>
                  <a:pt x="92" y="247"/>
                  <a:pt x="93" y="247"/>
                  <a:pt x="93" y="246"/>
                </a:cubicBezTo>
                <a:cubicBezTo>
                  <a:pt x="93" y="244"/>
                  <a:pt x="90" y="243"/>
                  <a:pt x="90" y="241"/>
                </a:cubicBezTo>
                <a:cubicBezTo>
                  <a:pt x="90" y="237"/>
                  <a:pt x="93" y="235"/>
                  <a:pt x="94" y="231"/>
                </a:cubicBezTo>
                <a:cubicBezTo>
                  <a:pt x="95" y="227"/>
                  <a:pt x="97" y="223"/>
                  <a:pt x="101" y="222"/>
                </a:cubicBezTo>
                <a:cubicBezTo>
                  <a:pt x="101" y="220"/>
                  <a:pt x="100" y="219"/>
                  <a:pt x="100" y="217"/>
                </a:cubicBezTo>
                <a:cubicBezTo>
                  <a:pt x="100" y="217"/>
                  <a:pt x="100" y="217"/>
                  <a:pt x="100" y="217"/>
                </a:cubicBezTo>
                <a:cubicBezTo>
                  <a:pt x="100" y="215"/>
                  <a:pt x="100" y="215"/>
                  <a:pt x="100" y="213"/>
                </a:cubicBezTo>
                <a:cubicBezTo>
                  <a:pt x="100" y="210"/>
                  <a:pt x="98" y="209"/>
                  <a:pt x="95" y="208"/>
                </a:cubicBezTo>
                <a:cubicBezTo>
                  <a:pt x="94" y="207"/>
                  <a:pt x="94" y="206"/>
                  <a:pt x="93" y="206"/>
                </a:cubicBezTo>
                <a:cubicBezTo>
                  <a:pt x="91" y="205"/>
                  <a:pt x="90" y="205"/>
                  <a:pt x="89" y="204"/>
                </a:cubicBezTo>
                <a:cubicBezTo>
                  <a:pt x="91" y="201"/>
                  <a:pt x="94" y="201"/>
                  <a:pt x="98" y="199"/>
                </a:cubicBezTo>
                <a:cubicBezTo>
                  <a:pt x="100" y="199"/>
                  <a:pt x="101" y="198"/>
                  <a:pt x="103" y="197"/>
                </a:cubicBezTo>
                <a:cubicBezTo>
                  <a:pt x="105" y="196"/>
                  <a:pt x="106" y="195"/>
                  <a:pt x="107" y="194"/>
                </a:cubicBezTo>
                <a:cubicBezTo>
                  <a:pt x="111" y="192"/>
                  <a:pt x="113" y="190"/>
                  <a:pt x="116" y="187"/>
                </a:cubicBezTo>
                <a:cubicBezTo>
                  <a:pt x="118" y="184"/>
                  <a:pt x="120" y="183"/>
                  <a:pt x="122" y="180"/>
                </a:cubicBezTo>
                <a:cubicBezTo>
                  <a:pt x="123" y="178"/>
                  <a:pt x="123" y="176"/>
                  <a:pt x="124" y="175"/>
                </a:cubicBezTo>
                <a:cubicBezTo>
                  <a:pt x="126" y="172"/>
                  <a:pt x="127" y="171"/>
                  <a:pt x="129" y="168"/>
                </a:cubicBezTo>
                <a:cubicBezTo>
                  <a:pt x="131" y="165"/>
                  <a:pt x="131" y="163"/>
                  <a:pt x="131" y="159"/>
                </a:cubicBezTo>
                <a:cubicBezTo>
                  <a:pt x="131" y="157"/>
                  <a:pt x="130" y="156"/>
                  <a:pt x="129" y="154"/>
                </a:cubicBezTo>
                <a:cubicBezTo>
                  <a:pt x="129" y="154"/>
                  <a:pt x="128" y="154"/>
                  <a:pt x="128" y="154"/>
                </a:cubicBezTo>
                <a:cubicBezTo>
                  <a:pt x="128" y="152"/>
                  <a:pt x="128" y="151"/>
                  <a:pt x="128" y="150"/>
                </a:cubicBezTo>
                <a:cubicBezTo>
                  <a:pt x="127" y="148"/>
                  <a:pt x="125" y="148"/>
                  <a:pt x="124" y="148"/>
                </a:cubicBezTo>
                <a:cubicBezTo>
                  <a:pt x="122" y="148"/>
                  <a:pt x="122" y="147"/>
                  <a:pt x="120" y="147"/>
                </a:cubicBezTo>
                <a:cubicBezTo>
                  <a:pt x="117" y="148"/>
                  <a:pt x="115" y="149"/>
                  <a:pt x="112" y="149"/>
                </a:cubicBezTo>
                <a:cubicBezTo>
                  <a:pt x="110" y="150"/>
                  <a:pt x="109" y="150"/>
                  <a:pt x="107" y="150"/>
                </a:cubicBezTo>
                <a:cubicBezTo>
                  <a:pt x="105" y="152"/>
                  <a:pt x="103" y="152"/>
                  <a:pt x="101" y="153"/>
                </a:cubicBezTo>
                <a:cubicBezTo>
                  <a:pt x="99" y="154"/>
                  <a:pt x="97" y="155"/>
                  <a:pt x="94" y="155"/>
                </a:cubicBezTo>
                <a:cubicBezTo>
                  <a:pt x="91" y="155"/>
                  <a:pt x="88" y="155"/>
                  <a:pt x="85" y="154"/>
                </a:cubicBezTo>
                <a:cubicBezTo>
                  <a:pt x="83" y="153"/>
                  <a:pt x="81" y="153"/>
                  <a:pt x="79" y="152"/>
                </a:cubicBezTo>
                <a:cubicBezTo>
                  <a:pt x="78" y="152"/>
                  <a:pt x="78" y="152"/>
                  <a:pt x="78" y="151"/>
                </a:cubicBezTo>
                <a:cubicBezTo>
                  <a:pt x="77" y="151"/>
                  <a:pt x="76" y="151"/>
                  <a:pt x="75" y="151"/>
                </a:cubicBezTo>
                <a:cubicBezTo>
                  <a:pt x="74" y="151"/>
                  <a:pt x="74" y="150"/>
                  <a:pt x="74" y="150"/>
                </a:cubicBezTo>
                <a:cubicBezTo>
                  <a:pt x="73" y="149"/>
                  <a:pt x="72" y="149"/>
                  <a:pt x="71" y="148"/>
                </a:cubicBezTo>
                <a:cubicBezTo>
                  <a:pt x="66" y="145"/>
                  <a:pt x="64" y="141"/>
                  <a:pt x="59" y="139"/>
                </a:cubicBezTo>
                <a:cubicBezTo>
                  <a:pt x="56" y="138"/>
                  <a:pt x="55" y="138"/>
                  <a:pt x="52" y="137"/>
                </a:cubicBezTo>
                <a:cubicBezTo>
                  <a:pt x="51" y="137"/>
                  <a:pt x="50" y="137"/>
                  <a:pt x="49" y="136"/>
                </a:cubicBezTo>
                <a:cubicBezTo>
                  <a:pt x="48" y="135"/>
                  <a:pt x="47" y="134"/>
                  <a:pt x="46" y="134"/>
                </a:cubicBezTo>
                <a:cubicBezTo>
                  <a:pt x="44" y="134"/>
                  <a:pt x="42" y="136"/>
                  <a:pt x="40" y="136"/>
                </a:cubicBezTo>
                <a:cubicBezTo>
                  <a:pt x="37" y="137"/>
                  <a:pt x="35" y="136"/>
                  <a:pt x="32" y="136"/>
                </a:cubicBezTo>
                <a:cubicBezTo>
                  <a:pt x="29" y="136"/>
                  <a:pt x="27" y="137"/>
                  <a:pt x="23" y="138"/>
                </a:cubicBezTo>
                <a:cubicBezTo>
                  <a:pt x="22" y="138"/>
                  <a:pt x="21" y="139"/>
                  <a:pt x="20" y="139"/>
                </a:cubicBezTo>
                <a:cubicBezTo>
                  <a:pt x="19" y="140"/>
                  <a:pt x="19" y="140"/>
                  <a:pt x="18" y="140"/>
                </a:cubicBezTo>
                <a:cubicBezTo>
                  <a:pt x="17" y="140"/>
                  <a:pt x="16" y="140"/>
                  <a:pt x="15" y="140"/>
                </a:cubicBezTo>
                <a:cubicBezTo>
                  <a:pt x="12" y="140"/>
                  <a:pt x="11" y="141"/>
                  <a:pt x="8" y="142"/>
                </a:cubicBezTo>
                <a:cubicBezTo>
                  <a:pt x="8" y="143"/>
                  <a:pt x="8" y="143"/>
                  <a:pt x="7" y="143"/>
                </a:cubicBezTo>
                <a:cubicBezTo>
                  <a:pt x="7" y="143"/>
                  <a:pt x="7" y="143"/>
                  <a:pt x="7" y="143"/>
                </a:cubicBezTo>
                <a:cubicBezTo>
                  <a:pt x="7" y="142"/>
                  <a:pt x="6" y="141"/>
                  <a:pt x="6" y="139"/>
                </a:cubicBezTo>
                <a:cubicBezTo>
                  <a:pt x="6" y="138"/>
                  <a:pt x="7" y="137"/>
                  <a:pt x="7" y="136"/>
                </a:cubicBezTo>
                <a:cubicBezTo>
                  <a:pt x="7" y="135"/>
                  <a:pt x="6" y="135"/>
                  <a:pt x="6" y="134"/>
                </a:cubicBezTo>
                <a:cubicBezTo>
                  <a:pt x="5" y="133"/>
                  <a:pt x="5" y="132"/>
                  <a:pt x="4" y="131"/>
                </a:cubicBezTo>
                <a:cubicBezTo>
                  <a:pt x="3" y="130"/>
                  <a:pt x="2" y="130"/>
                  <a:pt x="1" y="129"/>
                </a:cubicBezTo>
                <a:cubicBezTo>
                  <a:pt x="0" y="128"/>
                  <a:pt x="0" y="129"/>
                  <a:pt x="0" y="128"/>
                </a:cubicBezTo>
                <a:cubicBezTo>
                  <a:pt x="0" y="125"/>
                  <a:pt x="0" y="123"/>
                  <a:pt x="1" y="120"/>
                </a:cubicBezTo>
                <a:cubicBezTo>
                  <a:pt x="1" y="119"/>
                  <a:pt x="2" y="118"/>
                  <a:pt x="2" y="117"/>
                </a:cubicBezTo>
                <a:cubicBezTo>
                  <a:pt x="2" y="115"/>
                  <a:pt x="0" y="114"/>
                  <a:pt x="0" y="112"/>
                </a:cubicBezTo>
                <a:cubicBezTo>
                  <a:pt x="0" y="110"/>
                  <a:pt x="1" y="109"/>
                  <a:pt x="1" y="107"/>
                </a:cubicBezTo>
                <a:cubicBezTo>
                  <a:pt x="1" y="105"/>
                  <a:pt x="1" y="105"/>
                  <a:pt x="1" y="103"/>
                </a:cubicBezTo>
                <a:cubicBezTo>
                  <a:pt x="1" y="102"/>
                  <a:pt x="2" y="102"/>
                  <a:pt x="2" y="101"/>
                </a:cubicBezTo>
                <a:cubicBezTo>
                  <a:pt x="2" y="100"/>
                  <a:pt x="2" y="99"/>
                  <a:pt x="2" y="98"/>
                </a:cubicBezTo>
                <a:cubicBezTo>
                  <a:pt x="2" y="96"/>
                  <a:pt x="4" y="95"/>
                  <a:pt x="5" y="93"/>
                </a:cubicBezTo>
                <a:cubicBezTo>
                  <a:pt x="7" y="92"/>
                  <a:pt x="8" y="92"/>
                  <a:pt x="9" y="91"/>
                </a:cubicBezTo>
                <a:cubicBezTo>
                  <a:pt x="10" y="88"/>
                  <a:pt x="10" y="86"/>
                  <a:pt x="13" y="84"/>
                </a:cubicBezTo>
                <a:cubicBezTo>
                  <a:pt x="14" y="83"/>
                  <a:pt x="15" y="83"/>
                  <a:pt x="16" y="82"/>
                </a:cubicBezTo>
                <a:cubicBezTo>
                  <a:pt x="16" y="78"/>
                  <a:pt x="16" y="78"/>
                  <a:pt x="16" y="78"/>
                </a:cubicBezTo>
                <a:cubicBezTo>
                  <a:pt x="14" y="78"/>
                  <a:pt x="14" y="78"/>
                  <a:pt x="14" y="78"/>
                </a:cubicBezTo>
                <a:cubicBezTo>
                  <a:pt x="13" y="78"/>
                  <a:pt x="13" y="77"/>
                  <a:pt x="13" y="76"/>
                </a:cubicBezTo>
                <a:cubicBezTo>
                  <a:pt x="13" y="75"/>
                  <a:pt x="14" y="75"/>
                  <a:pt x="15" y="74"/>
                </a:cubicBezTo>
                <a:cubicBezTo>
                  <a:pt x="16" y="73"/>
                  <a:pt x="16" y="73"/>
                  <a:pt x="17" y="72"/>
                </a:cubicBezTo>
                <a:cubicBezTo>
                  <a:pt x="17" y="72"/>
                  <a:pt x="17" y="72"/>
                  <a:pt x="17" y="72"/>
                </a:cubicBezTo>
                <a:cubicBezTo>
                  <a:pt x="18" y="73"/>
                  <a:pt x="18" y="73"/>
                  <a:pt x="19" y="74"/>
                </a:cubicBezTo>
                <a:cubicBezTo>
                  <a:pt x="21" y="73"/>
                  <a:pt x="21" y="72"/>
                  <a:pt x="23" y="71"/>
                </a:cubicBezTo>
                <a:cubicBezTo>
                  <a:pt x="23" y="71"/>
                  <a:pt x="24" y="71"/>
                  <a:pt x="24" y="70"/>
                </a:cubicBezTo>
                <a:cubicBezTo>
                  <a:pt x="25" y="70"/>
                  <a:pt x="26" y="68"/>
                  <a:pt x="27" y="67"/>
                </a:cubicBezTo>
                <a:cubicBezTo>
                  <a:pt x="27" y="66"/>
                  <a:pt x="27" y="66"/>
                  <a:pt x="27" y="65"/>
                </a:cubicBezTo>
                <a:cubicBezTo>
                  <a:pt x="27" y="63"/>
                  <a:pt x="26" y="61"/>
                  <a:pt x="26" y="58"/>
                </a:cubicBezTo>
                <a:cubicBezTo>
                  <a:pt x="26" y="57"/>
                  <a:pt x="26" y="56"/>
                  <a:pt x="26" y="54"/>
                </a:cubicBezTo>
                <a:cubicBezTo>
                  <a:pt x="25" y="53"/>
                  <a:pt x="23" y="53"/>
                  <a:pt x="23" y="51"/>
                </a:cubicBezTo>
                <a:cubicBezTo>
                  <a:pt x="23" y="46"/>
                  <a:pt x="23" y="46"/>
                  <a:pt x="23" y="46"/>
                </a:cubicBezTo>
                <a:cubicBezTo>
                  <a:pt x="23" y="46"/>
                  <a:pt x="24" y="45"/>
                  <a:pt x="24" y="45"/>
                </a:cubicBezTo>
                <a:cubicBezTo>
                  <a:pt x="23" y="44"/>
                  <a:pt x="21" y="44"/>
                  <a:pt x="20" y="44"/>
                </a:cubicBezTo>
                <a:cubicBezTo>
                  <a:pt x="19" y="43"/>
                  <a:pt x="19" y="42"/>
                  <a:pt x="19" y="41"/>
                </a:cubicBezTo>
                <a:cubicBezTo>
                  <a:pt x="18" y="38"/>
                  <a:pt x="18" y="37"/>
                  <a:pt x="17" y="34"/>
                </a:cubicBezTo>
                <a:cubicBezTo>
                  <a:pt x="18" y="30"/>
                  <a:pt x="18" y="30"/>
                  <a:pt x="18" y="30"/>
                </a:cubicBezTo>
                <a:cubicBezTo>
                  <a:pt x="17" y="28"/>
                  <a:pt x="18" y="27"/>
                  <a:pt x="17" y="25"/>
                </a:cubicBezTo>
                <a:cubicBezTo>
                  <a:pt x="16" y="24"/>
                  <a:pt x="15" y="24"/>
                  <a:pt x="14" y="23"/>
                </a:cubicBezTo>
                <a:cubicBezTo>
                  <a:pt x="13" y="22"/>
                  <a:pt x="13" y="21"/>
                  <a:pt x="12" y="20"/>
                </a:cubicBezTo>
                <a:close/>
              </a:path>
            </a:pathLst>
          </a:custGeom>
          <a:solidFill>
            <a:schemeClr val="bg1">
              <a:lumMod val="75000"/>
            </a:schemeClr>
          </a:solid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9"/>
          <p:cNvSpPr>
            <a:spLocks noEditPoints="1"/>
          </p:cNvSpPr>
          <p:nvPr/>
        </p:nvSpPr>
        <p:spPr bwMode="auto">
          <a:xfrm>
            <a:off x="8565058" y="3449750"/>
            <a:ext cx="1369301" cy="1525450"/>
          </a:xfrm>
          <a:custGeom>
            <a:avLst/>
            <a:gdLst/>
            <a:ahLst/>
            <a:cxnLst>
              <a:cxn ang="0">
                <a:pos x="314" y="102"/>
              </a:cxn>
              <a:cxn ang="0">
                <a:pos x="346" y="85"/>
              </a:cxn>
              <a:cxn ang="0">
                <a:pos x="345" y="35"/>
              </a:cxn>
              <a:cxn ang="0">
                <a:pos x="313" y="71"/>
              </a:cxn>
              <a:cxn ang="0">
                <a:pos x="2" y="437"/>
              </a:cxn>
              <a:cxn ang="0">
                <a:pos x="21" y="428"/>
              </a:cxn>
              <a:cxn ang="0">
                <a:pos x="42" y="424"/>
              </a:cxn>
              <a:cxn ang="0">
                <a:pos x="59" y="401"/>
              </a:cxn>
              <a:cxn ang="0">
                <a:pos x="70" y="390"/>
              </a:cxn>
              <a:cxn ang="0">
                <a:pos x="72" y="341"/>
              </a:cxn>
              <a:cxn ang="0">
                <a:pos x="110" y="304"/>
              </a:cxn>
              <a:cxn ang="0">
                <a:pos x="147" y="244"/>
              </a:cxn>
              <a:cxn ang="0">
                <a:pos x="140" y="190"/>
              </a:cxn>
              <a:cxn ang="0">
                <a:pos x="168" y="165"/>
              </a:cxn>
              <a:cxn ang="0">
                <a:pos x="214" y="157"/>
              </a:cxn>
              <a:cxn ang="0">
                <a:pos x="196" y="179"/>
              </a:cxn>
              <a:cxn ang="0">
                <a:pos x="159" y="199"/>
              </a:cxn>
              <a:cxn ang="0">
                <a:pos x="172" y="215"/>
              </a:cxn>
              <a:cxn ang="0">
                <a:pos x="220" y="246"/>
              </a:cxn>
              <a:cxn ang="0">
                <a:pos x="302" y="199"/>
              </a:cxn>
              <a:cxn ang="0">
                <a:pos x="355" y="160"/>
              </a:cxn>
              <a:cxn ang="0">
                <a:pos x="397" y="95"/>
              </a:cxn>
              <a:cxn ang="0">
                <a:pos x="449" y="35"/>
              </a:cxn>
              <a:cxn ang="0">
                <a:pos x="476" y="8"/>
              </a:cxn>
              <a:cxn ang="0">
                <a:pos x="497" y="35"/>
              </a:cxn>
              <a:cxn ang="0">
                <a:pos x="477" y="72"/>
              </a:cxn>
              <a:cxn ang="0">
                <a:pos x="482" y="104"/>
              </a:cxn>
              <a:cxn ang="0">
                <a:pos x="466" y="128"/>
              </a:cxn>
              <a:cxn ang="0">
                <a:pos x="451" y="150"/>
              </a:cxn>
              <a:cxn ang="0">
                <a:pos x="424" y="163"/>
              </a:cxn>
              <a:cxn ang="0">
                <a:pos x="427" y="200"/>
              </a:cxn>
              <a:cxn ang="0">
                <a:pos x="427" y="228"/>
              </a:cxn>
              <a:cxn ang="0">
                <a:pos x="411" y="215"/>
              </a:cxn>
              <a:cxn ang="0">
                <a:pos x="389" y="247"/>
              </a:cxn>
              <a:cxn ang="0">
                <a:pos x="363" y="260"/>
              </a:cxn>
              <a:cxn ang="0">
                <a:pos x="337" y="280"/>
              </a:cxn>
              <a:cxn ang="0">
                <a:pos x="361" y="319"/>
              </a:cxn>
              <a:cxn ang="0">
                <a:pos x="359" y="351"/>
              </a:cxn>
              <a:cxn ang="0">
                <a:pos x="378" y="379"/>
              </a:cxn>
              <a:cxn ang="0">
                <a:pos x="417" y="411"/>
              </a:cxn>
              <a:cxn ang="0">
                <a:pos x="403" y="435"/>
              </a:cxn>
              <a:cxn ang="0">
                <a:pos x="399" y="446"/>
              </a:cxn>
              <a:cxn ang="0">
                <a:pos x="410" y="484"/>
              </a:cxn>
              <a:cxn ang="0">
                <a:pos x="402" y="532"/>
              </a:cxn>
              <a:cxn ang="0">
                <a:pos x="370" y="539"/>
              </a:cxn>
              <a:cxn ang="0">
                <a:pos x="384" y="498"/>
              </a:cxn>
              <a:cxn ang="0">
                <a:pos x="353" y="485"/>
              </a:cxn>
              <a:cxn ang="0">
                <a:pos x="324" y="519"/>
              </a:cxn>
              <a:cxn ang="0">
                <a:pos x="271" y="547"/>
              </a:cxn>
              <a:cxn ang="0">
                <a:pos x="191" y="555"/>
              </a:cxn>
              <a:cxn ang="0">
                <a:pos x="208" y="536"/>
              </a:cxn>
              <a:cxn ang="0">
                <a:pos x="174" y="525"/>
              </a:cxn>
              <a:cxn ang="0">
                <a:pos x="157" y="532"/>
              </a:cxn>
              <a:cxn ang="0">
                <a:pos x="148" y="496"/>
              </a:cxn>
              <a:cxn ang="0">
                <a:pos x="126" y="471"/>
              </a:cxn>
              <a:cxn ang="0">
                <a:pos x="109" y="450"/>
              </a:cxn>
              <a:cxn ang="0">
                <a:pos x="99" y="414"/>
              </a:cxn>
              <a:cxn ang="0">
                <a:pos x="80" y="410"/>
              </a:cxn>
              <a:cxn ang="0">
                <a:pos x="65" y="428"/>
              </a:cxn>
              <a:cxn ang="0">
                <a:pos x="49" y="445"/>
              </a:cxn>
            </a:cxnLst>
            <a:rect l="0" t="0" r="r" b="b"/>
            <a:pathLst>
              <a:path w="501" h="558">
                <a:moveTo>
                  <a:pt x="313" y="71"/>
                </a:moveTo>
                <a:cubicBezTo>
                  <a:pt x="313" y="72"/>
                  <a:pt x="314" y="73"/>
                  <a:pt x="314" y="74"/>
                </a:cubicBezTo>
                <a:cubicBezTo>
                  <a:pt x="314" y="78"/>
                  <a:pt x="314" y="80"/>
                  <a:pt x="314" y="84"/>
                </a:cubicBezTo>
                <a:cubicBezTo>
                  <a:pt x="318" y="83"/>
                  <a:pt x="318" y="81"/>
                  <a:pt x="321" y="78"/>
                </a:cubicBezTo>
                <a:cubicBezTo>
                  <a:pt x="323" y="81"/>
                  <a:pt x="325" y="82"/>
                  <a:pt x="325" y="84"/>
                </a:cubicBezTo>
                <a:cubicBezTo>
                  <a:pt x="325" y="87"/>
                  <a:pt x="321" y="87"/>
                  <a:pt x="320" y="89"/>
                </a:cubicBezTo>
                <a:cubicBezTo>
                  <a:pt x="319" y="91"/>
                  <a:pt x="319" y="93"/>
                  <a:pt x="319" y="96"/>
                </a:cubicBezTo>
                <a:cubicBezTo>
                  <a:pt x="319" y="98"/>
                  <a:pt x="319" y="99"/>
                  <a:pt x="317" y="101"/>
                </a:cubicBezTo>
                <a:cubicBezTo>
                  <a:pt x="316" y="102"/>
                  <a:pt x="315" y="101"/>
                  <a:pt x="314" y="102"/>
                </a:cubicBezTo>
                <a:cubicBezTo>
                  <a:pt x="313" y="102"/>
                  <a:pt x="312" y="103"/>
                  <a:pt x="312" y="104"/>
                </a:cubicBezTo>
                <a:cubicBezTo>
                  <a:pt x="312" y="107"/>
                  <a:pt x="312" y="107"/>
                  <a:pt x="312" y="107"/>
                </a:cubicBezTo>
                <a:cubicBezTo>
                  <a:pt x="313" y="107"/>
                  <a:pt x="313" y="108"/>
                  <a:pt x="314" y="108"/>
                </a:cubicBezTo>
                <a:cubicBezTo>
                  <a:pt x="316" y="108"/>
                  <a:pt x="316" y="106"/>
                  <a:pt x="318" y="105"/>
                </a:cubicBezTo>
                <a:cubicBezTo>
                  <a:pt x="321" y="104"/>
                  <a:pt x="323" y="103"/>
                  <a:pt x="326" y="102"/>
                </a:cubicBezTo>
                <a:cubicBezTo>
                  <a:pt x="329" y="102"/>
                  <a:pt x="330" y="102"/>
                  <a:pt x="333" y="101"/>
                </a:cubicBezTo>
                <a:cubicBezTo>
                  <a:pt x="335" y="99"/>
                  <a:pt x="336" y="98"/>
                  <a:pt x="338" y="96"/>
                </a:cubicBezTo>
                <a:cubicBezTo>
                  <a:pt x="340" y="96"/>
                  <a:pt x="341" y="95"/>
                  <a:pt x="342" y="94"/>
                </a:cubicBezTo>
                <a:cubicBezTo>
                  <a:pt x="344" y="91"/>
                  <a:pt x="345" y="89"/>
                  <a:pt x="346" y="85"/>
                </a:cubicBezTo>
                <a:cubicBezTo>
                  <a:pt x="348" y="80"/>
                  <a:pt x="349" y="77"/>
                  <a:pt x="351" y="72"/>
                </a:cubicBezTo>
                <a:cubicBezTo>
                  <a:pt x="351" y="70"/>
                  <a:pt x="351" y="70"/>
                  <a:pt x="351" y="70"/>
                </a:cubicBezTo>
                <a:cubicBezTo>
                  <a:pt x="333" y="70"/>
                  <a:pt x="333" y="70"/>
                  <a:pt x="333" y="70"/>
                </a:cubicBezTo>
                <a:cubicBezTo>
                  <a:pt x="333" y="69"/>
                  <a:pt x="333" y="69"/>
                  <a:pt x="333" y="68"/>
                </a:cubicBezTo>
                <a:cubicBezTo>
                  <a:pt x="333" y="67"/>
                  <a:pt x="333" y="67"/>
                  <a:pt x="334" y="66"/>
                </a:cubicBezTo>
                <a:cubicBezTo>
                  <a:pt x="335" y="62"/>
                  <a:pt x="337" y="61"/>
                  <a:pt x="340" y="59"/>
                </a:cubicBezTo>
                <a:cubicBezTo>
                  <a:pt x="342" y="56"/>
                  <a:pt x="342" y="54"/>
                  <a:pt x="343" y="51"/>
                </a:cubicBezTo>
                <a:cubicBezTo>
                  <a:pt x="343" y="47"/>
                  <a:pt x="343" y="44"/>
                  <a:pt x="344" y="41"/>
                </a:cubicBezTo>
                <a:cubicBezTo>
                  <a:pt x="344" y="38"/>
                  <a:pt x="345" y="37"/>
                  <a:pt x="345" y="35"/>
                </a:cubicBezTo>
                <a:cubicBezTo>
                  <a:pt x="345" y="34"/>
                  <a:pt x="344" y="34"/>
                  <a:pt x="344" y="34"/>
                </a:cubicBezTo>
                <a:cubicBezTo>
                  <a:pt x="342" y="34"/>
                  <a:pt x="341" y="34"/>
                  <a:pt x="340" y="34"/>
                </a:cubicBezTo>
                <a:cubicBezTo>
                  <a:pt x="339" y="34"/>
                  <a:pt x="338" y="35"/>
                  <a:pt x="338" y="36"/>
                </a:cubicBezTo>
                <a:cubicBezTo>
                  <a:pt x="337" y="37"/>
                  <a:pt x="338" y="38"/>
                  <a:pt x="338" y="40"/>
                </a:cubicBezTo>
                <a:cubicBezTo>
                  <a:pt x="337" y="42"/>
                  <a:pt x="334" y="43"/>
                  <a:pt x="332" y="44"/>
                </a:cubicBezTo>
                <a:cubicBezTo>
                  <a:pt x="330" y="45"/>
                  <a:pt x="329" y="46"/>
                  <a:pt x="329" y="47"/>
                </a:cubicBezTo>
                <a:cubicBezTo>
                  <a:pt x="325" y="52"/>
                  <a:pt x="322" y="54"/>
                  <a:pt x="319" y="59"/>
                </a:cubicBezTo>
                <a:cubicBezTo>
                  <a:pt x="319" y="61"/>
                  <a:pt x="319" y="62"/>
                  <a:pt x="318" y="63"/>
                </a:cubicBezTo>
                <a:cubicBezTo>
                  <a:pt x="317" y="67"/>
                  <a:pt x="313" y="67"/>
                  <a:pt x="313" y="71"/>
                </a:cubicBezTo>
                <a:close/>
                <a:moveTo>
                  <a:pt x="36" y="451"/>
                </a:moveTo>
                <a:cubicBezTo>
                  <a:pt x="36" y="451"/>
                  <a:pt x="36" y="451"/>
                  <a:pt x="36" y="451"/>
                </a:cubicBezTo>
                <a:cubicBezTo>
                  <a:pt x="32" y="451"/>
                  <a:pt x="29" y="452"/>
                  <a:pt x="25" y="452"/>
                </a:cubicBezTo>
                <a:cubicBezTo>
                  <a:pt x="23" y="452"/>
                  <a:pt x="23" y="450"/>
                  <a:pt x="21" y="449"/>
                </a:cubicBezTo>
                <a:cubicBezTo>
                  <a:pt x="17" y="448"/>
                  <a:pt x="15" y="448"/>
                  <a:pt x="11" y="448"/>
                </a:cubicBezTo>
                <a:cubicBezTo>
                  <a:pt x="8" y="448"/>
                  <a:pt x="6" y="449"/>
                  <a:pt x="3" y="449"/>
                </a:cubicBezTo>
                <a:cubicBezTo>
                  <a:pt x="3" y="447"/>
                  <a:pt x="3" y="447"/>
                  <a:pt x="3" y="447"/>
                </a:cubicBezTo>
                <a:cubicBezTo>
                  <a:pt x="4" y="444"/>
                  <a:pt x="4" y="442"/>
                  <a:pt x="4" y="440"/>
                </a:cubicBezTo>
                <a:cubicBezTo>
                  <a:pt x="4" y="438"/>
                  <a:pt x="3" y="438"/>
                  <a:pt x="2" y="437"/>
                </a:cubicBezTo>
                <a:cubicBezTo>
                  <a:pt x="2" y="436"/>
                  <a:pt x="2" y="435"/>
                  <a:pt x="2" y="433"/>
                </a:cubicBezTo>
                <a:cubicBezTo>
                  <a:pt x="1" y="431"/>
                  <a:pt x="0" y="430"/>
                  <a:pt x="0" y="428"/>
                </a:cubicBezTo>
                <a:cubicBezTo>
                  <a:pt x="0" y="426"/>
                  <a:pt x="1" y="425"/>
                  <a:pt x="1" y="422"/>
                </a:cubicBezTo>
                <a:cubicBezTo>
                  <a:pt x="1" y="422"/>
                  <a:pt x="1" y="422"/>
                  <a:pt x="1" y="422"/>
                </a:cubicBezTo>
                <a:cubicBezTo>
                  <a:pt x="1" y="424"/>
                  <a:pt x="2" y="425"/>
                  <a:pt x="3" y="427"/>
                </a:cubicBezTo>
                <a:cubicBezTo>
                  <a:pt x="5" y="429"/>
                  <a:pt x="8" y="428"/>
                  <a:pt x="11" y="429"/>
                </a:cubicBezTo>
                <a:cubicBezTo>
                  <a:pt x="13" y="430"/>
                  <a:pt x="13" y="432"/>
                  <a:pt x="16" y="433"/>
                </a:cubicBezTo>
                <a:cubicBezTo>
                  <a:pt x="17" y="433"/>
                  <a:pt x="18" y="433"/>
                  <a:pt x="19" y="434"/>
                </a:cubicBezTo>
                <a:cubicBezTo>
                  <a:pt x="20" y="432"/>
                  <a:pt x="20" y="430"/>
                  <a:pt x="21" y="428"/>
                </a:cubicBezTo>
                <a:cubicBezTo>
                  <a:pt x="22" y="427"/>
                  <a:pt x="22" y="427"/>
                  <a:pt x="22" y="427"/>
                </a:cubicBezTo>
                <a:cubicBezTo>
                  <a:pt x="23" y="430"/>
                  <a:pt x="24" y="432"/>
                  <a:pt x="27" y="432"/>
                </a:cubicBezTo>
                <a:cubicBezTo>
                  <a:pt x="27" y="432"/>
                  <a:pt x="27" y="432"/>
                  <a:pt x="28" y="432"/>
                </a:cubicBezTo>
                <a:cubicBezTo>
                  <a:pt x="30" y="431"/>
                  <a:pt x="32" y="430"/>
                  <a:pt x="33" y="428"/>
                </a:cubicBezTo>
                <a:cubicBezTo>
                  <a:pt x="31" y="425"/>
                  <a:pt x="31" y="425"/>
                  <a:pt x="31" y="425"/>
                </a:cubicBezTo>
                <a:cubicBezTo>
                  <a:pt x="32" y="425"/>
                  <a:pt x="32" y="424"/>
                  <a:pt x="32" y="424"/>
                </a:cubicBezTo>
                <a:cubicBezTo>
                  <a:pt x="35" y="425"/>
                  <a:pt x="36" y="427"/>
                  <a:pt x="38" y="427"/>
                </a:cubicBezTo>
                <a:cubicBezTo>
                  <a:pt x="40" y="427"/>
                  <a:pt x="40" y="425"/>
                  <a:pt x="41" y="425"/>
                </a:cubicBezTo>
                <a:cubicBezTo>
                  <a:pt x="41" y="424"/>
                  <a:pt x="42" y="424"/>
                  <a:pt x="42" y="424"/>
                </a:cubicBezTo>
                <a:cubicBezTo>
                  <a:pt x="43" y="422"/>
                  <a:pt x="43" y="421"/>
                  <a:pt x="43" y="419"/>
                </a:cubicBezTo>
                <a:cubicBezTo>
                  <a:pt x="44" y="417"/>
                  <a:pt x="45" y="417"/>
                  <a:pt x="45" y="415"/>
                </a:cubicBezTo>
                <a:cubicBezTo>
                  <a:pt x="46" y="415"/>
                  <a:pt x="46" y="415"/>
                  <a:pt x="46" y="416"/>
                </a:cubicBezTo>
                <a:cubicBezTo>
                  <a:pt x="47" y="418"/>
                  <a:pt x="47" y="419"/>
                  <a:pt x="47" y="422"/>
                </a:cubicBezTo>
                <a:cubicBezTo>
                  <a:pt x="47" y="422"/>
                  <a:pt x="48" y="423"/>
                  <a:pt x="48" y="423"/>
                </a:cubicBezTo>
                <a:cubicBezTo>
                  <a:pt x="49" y="421"/>
                  <a:pt x="49" y="420"/>
                  <a:pt x="50" y="418"/>
                </a:cubicBezTo>
                <a:cubicBezTo>
                  <a:pt x="51" y="417"/>
                  <a:pt x="53" y="417"/>
                  <a:pt x="54" y="416"/>
                </a:cubicBezTo>
                <a:cubicBezTo>
                  <a:pt x="57" y="414"/>
                  <a:pt x="60" y="413"/>
                  <a:pt x="60" y="410"/>
                </a:cubicBezTo>
                <a:cubicBezTo>
                  <a:pt x="60" y="407"/>
                  <a:pt x="59" y="405"/>
                  <a:pt x="59" y="401"/>
                </a:cubicBezTo>
                <a:cubicBezTo>
                  <a:pt x="59" y="401"/>
                  <a:pt x="60" y="401"/>
                  <a:pt x="60" y="401"/>
                </a:cubicBezTo>
                <a:cubicBezTo>
                  <a:pt x="61" y="399"/>
                  <a:pt x="62" y="399"/>
                  <a:pt x="64" y="399"/>
                </a:cubicBezTo>
                <a:cubicBezTo>
                  <a:pt x="64" y="399"/>
                  <a:pt x="65" y="400"/>
                  <a:pt x="65" y="400"/>
                </a:cubicBezTo>
                <a:cubicBezTo>
                  <a:pt x="65" y="401"/>
                  <a:pt x="64" y="402"/>
                  <a:pt x="64" y="403"/>
                </a:cubicBezTo>
                <a:cubicBezTo>
                  <a:pt x="64" y="405"/>
                  <a:pt x="65" y="406"/>
                  <a:pt x="66" y="408"/>
                </a:cubicBezTo>
                <a:cubicBezTo>
                  <a:pt x="66" y="409"/>
                  <a:pt x="67" y="410"/>
                  <a:pt x="68" y="411"/>
                </a:cubicBezTo>
                <a:cubicBezTo>
                  <a:pt x="71" y="408"/>
                  <a:pt x="72" y="404"/>
                  <a:pt x="72" y="399"/>
                </a:cubicBezTo>
                <a:cubicBezTo>
                  <a:pt x="72" y="398"/>
                  <a:pt x="72" y="397"/>
                  <a:pt x="71" y="396"/>
                </a:cubicBezTo>
                <a:cubicBezTo>
                  <a:pt x="70" y="394"/>
                  <a:pt x="70" y="392"/>
                  <a:pt x="70" y="390"/>
                </a:cubicBezTo>
                <a:cubicBezTo>
                  <a:pt x="69" y="388"/>
                  <a:pt x="69" y="387"/>
                  <a:pt x="68" y="385"/>
                </a:cubicBezTo>
                <a:cubicBezTo>
                  <a:pt x="68" y="384"/>
                  <a:pt x="68" y="383"/>
                  <a:pt x="67" y="381"/>
                </a:cubicBezTo>
                <a:cubicBezTo>
                  <a:pt x="66" y="380"/>
                  <a:pt x="65" y="380"/>
                  <a:pt x="65" y="379"/>
                </a:cubicBezTo>
                <a:cubicBezTo>
                  <a:pt x="63" y="377"/>
                  <a:pt x="62" y="375"/>
                  <a:pt x="61" y="372"/>
                </a:cubicBezTo>
                <a:cubicBezTo>
                  <a:pt x="60" y="369"/>
                  <a:pt x="58" y="368"/>
                  <a:pt x="58" y="365"/>
                </a:cubicBezTo>
                <a:cubicBezTo>
                  <a:pt x="58" y="362"/>
                  <a:pt x="61" y="362"/>
                  <a:pt x="62" y="361"/>
                </a:cubicBezTo>
                <a:cubicBezTo>
                  <a:pt x="64" y="359"/>
                  <a:pt x="64" y="358"/>
                  <a:pt x="65" y="356"/>
                </a:cubicBezTo>
                <a:cubicBezTo>
                  <a:pt x="66" y="352"/>
                  <a:pt x="66" y="350"/>
                  <a:pt x="68" y="347"/>
                </a:cubicBezTo>
                <a:cubicBezTo>
                  <a:pt x="69" y="345"/>
                  <a:pt x="71" y="343"/>
                  <a:pt x="72" y="341"/>
                </a:cubicBezTo>
                <a:cubicBezTo>
                  <a:pt x="72" y="340"/>
                  <a:pt x="72" y="339"/>
                  <a:pt x="73" y="337"/>
                </a:cubicBezTo>
                <a:cubicBezTo>
                  <a:pt x="74" y="334"/>
                  <a:pt x="74" y="333"/>
                  <a:pt x="75" y="330"/>
                </a:cubicBezTo>
                <a:cubicBezTo>
                  <a:pt x="78" y="329"/>
                  <a:pt x="79" y="328"/>
                  <a:pt x="82" y="327"/>
                </a:cubicBezTo>
                <a:cubicBezTo>
                  <a:pt x="84" y="325"/>
                  <a:pt x="85" y="324"/>
                  <a:pt x="88" y="322"/>
                </a:cubicBezTo>
                <a:cubicBezTo>
                  <a:pt x="89" y="320"/>
                  <a:pt x="90" y="320"/>
                  <a:pt x="91" y="319"/>
                </a:cubicBezTo>
                <a:cubicBezTo>
                  <a:pt x="93" y="317"/>
                  <a:pt x="93" y="315"/>
                  <a:pt x="95" y="314"/>
                </a:cubicBezTo>
                <a:cubicBezTo>
                  <a:pt x="97" y="313"/>
                  <a:pt x="98" y="312"/>
                  <a:pt x="100" y="312"/>
                </a:cubicBezTo>
                <a:cubicBezTo>
                  <a:pt x="103" y="311"/>
                  <a:pt x="104" y="309"/>
                  <a:pt x="106" y="307"/>
                </a:cubicBezTo>
                <a:cubicBezTo>
                  <a:pt x="107" y="306"/>
                  <a:pt x="108" y="306"/>
                  <a:pt x="110" y="304"/>
                </a:cubicBezTo>
                <a:cubicBezTo>
                  <a:pt x="111" y="303"/>
                  <a:pt x="112" y="301"/>
                  <a:pt x="113" y="300"/>
                </a:cubicBezTo>
                <a:cubicBezTo>
                  <a:pt x="115" y="297"/>
                  <a:pt x="116" y="296"/>
                  <a:pt x="117" y="294"/>
                </a:cubicBezTo>
                <a:cubicBezTo>
                  <a:pt x="118" y="294"/>
                  <a:pt x="118" y="294"/>
                  <a:pt x="118" y="293"/>
                </a:cubicBezTo>
                <a:cubicBezTo>
                  <a:pt x="120" y="292"/>
                  <a:pt x="120" y="290"/>
                  <a:pt x="121" y="288"/>
                </a:cubicBezTo>
                <a:cubicBezTo>
                  <a:pt x="125" y="282"/>
                  <a:pt x="127" y="279"/>
                  <a:pt x="130" y="272"/>
                </a:cubicBezTo>
                <a:cubicBezTo>
                  <a:pt x="133" y="267"/>
                  <a:pt x="135" y="265"/>
                  <a:pt x="138" y="260"/>
                </a:cubicBezTo>
                <a:cubicBezTo>
                  <a:pt x="139" y="258"/>
                  <a:pt x="140" y="256"/>
                  <a:pt x="141" y="254"/>
                </a:cubicBezTo>
                <a:cubicBezTo>
                  <a:pt x="142" y="252"/>
                  <a:pt x="143" y="252"/>
                  <a:pt x="144" y="250"/>
                </a:cubicBezTo>
                <a:cubicBezTo>
                  <a:pt x="145" y="248"/>
                  <a:pt x="146" y="246"/>
                  <a:pt x="147" y="244"/>
                </a:cubicBezTo>
                <a:cubicBezTo>
                  <a:pt x="148" y="240"/>
                  <a:pt x="149" y="238"/>
                  <a:pt x="149" y="235"/>
                </a:cubicBezTo>
                <a:cubicBezTo>
                  <a:pt x="149" y="229"/>
                  <a:pt x="149" y="227"/>
                  <a:pt x="149" y="221"/>
                </a:cubicBezTo>
                <a:cubicBezTo>
                  <a:pt x="149" y="220"/>
                  <a:pt x="148" y="219"/>
                  <a:pt x="148" y="218"/>
                </a:cubicBezTo>
                <a:cubicBezTo>
                  <a:pt x="146" y="211"/>
                  <a:pt x="145" y="208"/>
                  <a:pt x="144" y="201"/>
                </a:cubicBezTo>
                <a:cubicBezTo>
                  <a:pt x="142" y="202"/>
                  <a:pt x="142" y="202"/>
                  <a:pt x="140" y="202"/>
                </a:cubicBezTo>
                <a:cubicBezTo>
                  <a:pt x="139" y="202"/>
                  <a:pt x="139" y="202"/>
                  <a:pt x="139" y="202"/>
                </a:cubicBezTo>
                <a:cubicBezTo>
                  <a:pt x="138" y="201"/>
                  <a:pt x="138" y="200"/>
                  <a:pt x="138" y="199"/>
                </a:cubicBezTo>
                <a:cubicBezTo>
                  <a:pt x="138" y="196"/>
                  <a:pt x="139" y="194"/>
                  <a:pt x="140" y="191"/>
                </a:cubicBezTo>
                <a:cubicBezTo>
                  <a:pt x="140" y="190"/>
                  <a:pt x="140" y="190"/>
                  <a:pt x="140" y="190"/>
                </a:cubicBezTo>
                <a:cubicBezTo>
                  <a:pt x="141" y="189"/>
                  <a:pt x="142" y="188"/>
                  <a:pt x="142" y="187"/>
                </a:cubicBezTo>
                <a:cubicBezTo>
                  <a:pt x="143" y="186"/>
                  <a:pt x="143" y="185"/>
                  <a:pt x="144" y="183"/>
                </a:cubicBezTo>
                <a:cubicBezTo>
                  <a:pt x="144" y="181"/>
                  <a:pt x="145" y="180"/>
                  <a:pt x="145" y="178"/>
                </a:cubicBezTo>
                <a:cubicBezTo>
                  <a:pt x="145" y="172"/>
                  <a:pt x="145" y="172"/>
                  <a:pt x="145" y="172"/>
                </a:cubicBezTo>
                <a:cubicBezTo>
                  <a:pt x="145" y="170"/>
                  <a:pt x="147" y="170"/>
                  <a:pt x="148" y="169"/>
                </a:cubicBezTo>
                <a:cubicBezTo>
                  <a:pt x="150" y="169"/>
                  <a:pt x="151" y="168"/>
                  <a:pt x="152" y="168"/>
                </a:cubicBezTo>
                <a:cubicBezTo>
                  <a:pt x="155" y="166"/>
                  <a:pt x="156" y="164"/>
                  <a:pt x="159" y="164"/>
                </a:cubicBezTo>
                <a:cubicBezTo>
                  <a:pt x="162" y="164"/>
                  <a:pt x="162" y="167"/>
                  <a:pt x="165" y="167"/>
                </a:cubicBezTo>
                <a:cubicBezTo>
                  <a:pt x="166" y="167"/>
                  <a:pt x="167" y="166"/>
                  <a:pt x="168" y="165"/>
                </a:cubicBezTo>
                <a:cubicBezTo>
                  <a:pt x="170" y="165"/>
                  <a:pt x="170" y="164"/>
                  <a:pt x="172" y="163"/>
                </a:cubicBezTo>
                <a:cubicBezTo>
                  <a:pt x="173" y="161"/>
                  <a:pt x="175" y="161"/>
                  <a:pt x="177" y="160"/>
                </a:cubicBezTo>
                <a:cubicBezTo>
                  <a:pt x="181" y="158"/>
                  <a:pt x="183" y="155"/>
                  <a:pt x="186" y="153"/>
                </a:cubicBezTo>
                <a:cubicBezTo>
                  <a:pt x="190" y="151"/>
                  <a:pt x="192" y="149"/>
                  <a:pt x="195" y="149"/>
                </a:cubicBezTo>
                <a:cubicBezTo>
                  <a:pt x="197" y="149"/>
                  <a:pt x="198" y="149"/>
                  <a:pt x="199" y="149"/>
                </a:cubicBezTo>
                <a:cubicBezTo>
                  <a:pt x="203" y="148"/>
                  <a:pt x="204" y="147"/>
                  <a:pt x="208" y="147"/>
                </a:cubicBezTo>
                <a:cubicBezTo>
                  <a:pt x="210" y="147"/>
                  <a:pt x="211" y="149"/>
                  <a:pt x="212" y="150"/>
                </a:cubicBezTo>
                <a:cubicBezTo>
                  <a:pt x="212" y="151"/>
                  <a:pt x="212" y="152"/>
                  <a:pt x="212" y="153"/>
                </a:cubicBezTo>
                <a:cubicBezTo>
                  <a:pt x="213" y="154"/>
                  <a:pt x="214" y="155"/>
                  <a:pt x="214" y="157"/>
                </a:cubicBezTo>
                <a:cubicBezTo>
                  <a:pt x="214" y="158"/>
                  <a:pt x="213" y="159"/>
                  <a:pt x="212" y="160"/>
                </a:cubicBezTo>
                <a:cubicBezTo>
                  <a:pt x="209" y="160"/>
                  <a:pt x="208" y="159"/>
                  <a:pt x="206" y="160"/>
                </a:cubicBezTo>
                <a:cubicBezTo>
                  <a:pt x="204" y="160"/>
                  <a:pt x="204" y="162"/>
                  <a:pt x="203" y="163"/>
                </a:cubicBezTo>
                <a:cubicBezTo>
                  <a:pt x="203" y="165"/>
                  <a:pt x="202" y="166"/>
                  <a:pt x="202" y="168"/>
                </a:cubicBezTo>
                <a:cubicBezTo>
                  <a:pt x="202" y="168"/>
                  <a:pt x="202" y="169"/>
                  <a:pt x="203" y="169"/>
                </a:cubicBezTo>
                <a:cubicBezTo>
                  <a:pt x="203" y="171"/>
                  <a:pt x="203" y="173"/>
                  <a:pt x="203" y="174"/>
                </a:cubicBezTo>
                <a:cubicBezTo>
                  <a:pt x="203" y="175"/>
                  <a:pt x="204" y="175"/>
                  <a:pt x="204" y="176"/>
                </a:cubicBezTo>
                <a:cubicBezTo>
                  <a:pt x="204" y="177"/>
                  <a:pt x="202" y="178"/>
                  <a:pt x="201" y="178"/>
                </a:cubicBezTo>
                <a:cubicBezTo>
                  <a:pt x="199" y="179"/>
                  <a:pt x="198" y="179"/>
                  <a:pt x="196" y="179"/>
                </a:cubicBezTo>
                <a:cubicBezTo>
                  <a:pt x="194" y="180"/>
                  <a:pt x="193" y="180"/>
                  <a:pt x="191" y="181"/>
                </a:cubicBezTo>
                <a:cubicBezTo>
                  <a:pt x="190" y="182"/>
                  <a:pt x="188" y="182"/>
                  <a:pt x="187" y="184"/>
                </a:cubicBezTo>
                <a:cubicBezTo>
                  <a:pt x="186" y="187"/>
                  <a:pt x="186" y="191"/>
                  <a:pt x="182" y="193"/>
                </a:cubicBezTo>
                <a:cubicBezTo>
                  <a:pt x="180" y="195"/>
                  <a:pt x="178" y="195"/>
                  <a:pt x="175" y="195"/>
                </a:cubicBezTo>
                <a:cubicBezTo>
                  <a:pt x="171" y="195"/>
                  <a:pt x="171" y="189"/>
                  <a:pt x="168" y="189"/>
                </a:cubicBezTo>
                <a:cubicBezTo>
                  <a:pt x="167" y="189"/>
                  <a:pt x="166" y="190"/>
                  <a:pt x="166" y="191"/>
                </a:cubicBezTo>
                <a:cubicBezTo>
                  <a:pt x="165" y="193"/>
                  <a:pt x="165" y="194"/>
                  <a:pt x="164" y="195"/>
                </a:cubicBezTo>
                <a:cubicBezTo>
                  <a:pt x="162" y="196"/>
                  <a:pt x="161" y="196"/>
                  <a:pt x="160" y="198"/>
                </a:cubicBezTo>
                <a:cubicBezTo>
                  <a:pt x="159" y="198"/>
                  <a:pt x="159" y="198"/>
                  <a:pt x="159" y="199"/>
                </a:cubicBezTo>
                <a:cubicBezTo>
                  <a:pt x="162" y="200"/>
                  <a:pt x="163" y="202"/>
                  <a:pt x="164" y="204"/>
                </a:cubicBezTo>
                <a:cubicBezTo>
                  <a:pt x="168" y="202"/>
                  <a:pt x="169" y="200"/>
                  <a:pt x="173" y="200"/>
                </a:cubicBezTo>
                <a:cubicBezTo>
                  <a:pt x="173" y="200"/>
                  <a:pt x="173" y="201"/>
                  <a:pt x="174" y="201"/>
                </a:cubicBezTo>
                <a:cubicBezTo>
                  <a:pt x="176" y="201"/>
                  <a:pt x="177" y="200"/>
                  <a:pt x="179" y="200"/>
                </a:cubicBezTo>
                <a:cubicBezTo>
                  <a:pt x="180" y="201"/>
                  <a:pt x="180" y="201"/>
                  <a:pt x="180" y="201"/>
                </a:cubicBezTo>
                <a:cubicBezTo>
                  <a:pt x="177" y="204"/>
                  <a:pt x="175" y="205"/>
                  <a:pt x="172" y="206"/>
                </a:cubicBezTo>
                <a:cubicBezTo>
                  <a:pt x="170" y="207"/>
                  <a:pt x="168" y="208"/>
                  <a:pt x="166" y="207"/>
                </a:cubicBezTo>
                <a:cubicBezTo>
                  <a:pt x="166" y="209"/>
                  <a:pt x="166" y="209"/>
                  <a:pt x="166" y="209"/>
                </a:cubicBezTo>
                <a:cubicBezTo>
                  <a:pt x="168" y="211"/>
                  <a:pt x="169" y="213"/>
                  <a:pt x="172" y="215"/>
                </a:cubicBezTo>
                <a:cubicBezTo>
                  <a:pt x="179" y="206"/>
                  <a:pt x="179" y="206"/>
                  <a:pt x="179" y="206"/>
                </a:cubicBezTo>
                <a:cubicBezTo>
                  <a:pt x="182" y="214"/>
                  <a:pt x="182" y="214"/>
                  <a:pt x="182" y="214"/>
                </a:cubicBezTo>
                <a:cubicBezTo>
                  <a:pt x="174" y="241"/>
                  <a:pt x="174" y="241"/>
                  <a:pt x="174" y="241"/>
                </a:cubicBezTo>
                <a:cubicBezTo>
                  <a:pt x="174" y="244"/>
                  <a:pt x="176" y="246"/>
                  <a:pt x="178" y="248"/>
                </a:cubicBezTo>
                <a:cubicBezTo>
                  <a:pt x="182" y="251"/>
                  <a:pt x="184" y="252"/>
                  <a:pt x="189" y="254"/>
                </a:cubicBezTo>
                <a:cubicBezTo>
                  <a:pt x="194" y="256"/>
                  <a:pt x="197" y="255"/>
                  <a:pt x="202" y="256"/>
                </a:cubicBezTo>
                <a:cubicBezTo>
                  <a:pt x="203" y="256"/>
                  <a:pt x="204" y="257"/>
                  <a:pt x="205" y="257"/>
                </a:cubicBezTo>
                <a:cubicBezTo>
                  <a:pt x="208" y="257"/>
                  <a:pt x="210" y="255"/>
                  <a:pt x="213" y="253"/>
                </a:cubicBezTo>
                <a:cubicBezTo>
                  <a:pt x="216" y="251"/>
                  <a:pt x="218" y="249"/>
                  <a:pt x="220" y="246"/>
                </a:cubicBezTo>
                <a:cubicBezTo>
                  <a:pt x="221" y="240"/>
                  <a:pt x="221" y="234"/>
                  <a:pt x="226" y="232"/>
                </a:cubicBezTo>
                <a:cubicBezTo>
                  <a:pt x="232" y="229"/>
                  <a:pt x="235" y="227"/>
                  <a:pt x="241" y="224"/>
                </a:cubicBezTo>
                <a:cubicBezTo>
                  <a:pt x="243" y="224"/>
                  <a:pt x="244" y="223"/>
                  <a:pt x="245" y="223"/>
                </a:cubicBezTo>
                <a:cubicBezTo>
                  <a:pt x="250" y="221"/>
                  <a:pt x="253" y="221"/>
                  <a:pt x="258" y="220"/>
                </a:cubicBezTo>
                <a:cubicBezTo>
                  <a:pt x="262" y="217"/>
                  <a:pt x="266" y="216"/>
                  <a:pt x="271" y="215"/>
                </a:cubicBezTo>
                <a:cubicBezTo>
                  <a:pt x="275" y="213"/>
                  <a:pt x="276" y="212"/>
                  <a:pt x="279" y="210"/>
                </a:cubicBezTo>
                <a:cubicBezTo>
                  <a:pt x="283" y="207"/>
                  <a:pt x="285" y="207"/>
                  <a:pt x="289" y="204"/>
                </a:cubicBezTo>
                <a:cubicBezTo>
                  <a:pt x="292" y="201"/>
                  <a:pt x="294" y="198"/>
                  <a:pt x="298" y="198"/>
                </a:cubicBezTo>
                <a:cubicBezTo>
                  <a:pt x="300" y="198"/>
                  <a:pt x="301" y="199"/>
                  <a:pt x="302" y="199"/>
                </a:cubicBezTo>
                <a:cubicBezTo>
                  <a:pt x="303" y="199"/>
                  <a:pt x="304" y="198"/>
                  <a:pt x="306" y="198"/>
                </a:cubicBezTo>
                <a:cubicBezTo>
                  <a:pt x="307" y="198"/>
                  <a:pt x="308" y="198"/>
                  <a:pt x="309" y="197"/>
                </a:cubicBezTo>
                <a:cubicBezTo>
                  <a:pt x="314" y="195"/>
                  <a:pt x="317" y="193"/>
                  <a:pt x="321" y="190"/>
                </a:cubicBezTo>
                <a:cubicBezTo>
                  <a:pt x="323" y="188"/>
                  <a:pt x="325" y="187"/>
                  <a:pt x="327" y="185"/>
                </a:cubicBezTo>
                <a:cubicBezTo>
                  <a:pt x="329" y="183"/>
                  <a:pt x="331" y="182"/>
                  <a:pt x="334" y="181"/>
                </a:cubicBezTo>
                <a:cubicBezTo>
                  <a:pt x="337" y="179"/>
                  <a:pt x="339" y="177"/>
                  <a:pt x="341" y="175"/>
                </a:cubicBezTo>
                <a:cubicBezTo>
                  <a:pt x="342" y="174"/>
                  <a:pt x="343" y="174"/>
                  <a:pt x="344" y="173"/>
                </a:cubicBezTo>
                <a:cubicBezTo>
                  <a:pt x="347" y="170"/>
                  <a:pt x="348" y="169"/>
                  <a:pt x="350" y="165"/>
                </a:cubicBezTo>
                <a:cubicBezTo>
                  <a:pt x="352" y="163"/>
                  <a:pt x="354" y="162"/>
                  <a:pt x="355" y="160"/>
                </a:cubicBezTo>
                <a:cubicBezTo>
                  <a:pt x="357" y="156"/>
                  <a:pt x="358" y="153"/>
                  <a:pt x="360" y="150"/>
                </a:cubicBezTo>
                <a:cubicBezTo>
                  <a:pt x="362" y="146"/>
                  <a:pt x="365" y="145"/>
                  <a:pt x="367" y="142"/>
                </a:cubicBezTo>
                <a:cubicBezTo>
                  <a:pt x="369" y="138"/>
                  <a:pt x="371" y="137"/>
                  <a:pt x="372" y="133"/>
                </a:cubicBezTo>
                <a:cubicBezTo>
                  <a:pt x="372" y="132"/>
                  <a:pt x="372" y="131"/>
                  <a:pt x="372" y="129"/>
                </a:cubicBezTo>
                <a:cubicBezTo>
                  <a:pt x="374" y="124"/>
                  <a:pt x="375" y="121"/>
                  <a:pt x="376" y="115"/>
                </a:cubicBezTo>
                <a:cubicBezTo>
                  <a:pt x="377" y="112"/>
                  <a:pt x="378" y="109"/>
                  <a:pt x="380" y="108"/>
                </a:cubicBezTo>
                <a:cubicBezTo>
                  <a:pt x="382" y="106"/>
                  <a:pt x="383" y="106"/>
                  <a:pt x="385" y="105"/>
                </a:cubicBezTo>
                <a:cubicBezTo>
                  <a:pt x="387" y="103"/>
                  <a:pt x="389" y="103"/>
                  <a:pt x="390" y="101"/>
                </a:cubicBezTo>
                <a:cubicBezTo>
                  <a:pt x="393" y="99"/>
                  <a:pt x="394" y="97"/>
                  <a:pt x="397" y="95"/>
                </a:cubicBezTo>
                <a:cubicBezTo>
                  <a:pt x="399" y="94"/>
                  <a:pt x="400" y="93"/>
                  <a:pt x="402" y="93"/>
                </a:cubicBezTo>
                <a:cubicBezTo>
                  <a:pt x="411" y="89"/>
                  <a:pt x="416" y="89"/>
                  <a:pt x="424" y="84"/>
                </a:cubicBezTo>
                <a:cubicBezTo>
                  <a:pt x="427" y="82"/>
                  <a:pt x="428" y="80"/>
                  <a:pt x="431" y="78"/>
                </a:cubicBezTo>
                <a:cubicBezTo>
                  <a:pt x="435" y="75"/>
                  <a:pt x="438" y="73"/>
                  <a:pt x="440" y="69"/>
                </a:cubicBezTo>
                <a:cubicBezTo>
                  <a:pt x="442" y="66"/>
                  <a:pt x="443" y="65"/>
                  <a:pt x="444" y="62"/>
                </a:cubicBezTo>
                <a:cubicBezTo>
                  <a:pt x="444" y="60"/>
                  <a:pt x="445" y="59"/>
                  <a:pt x="445" y="58"/>
                </a:cubicBezTo>
                <a:cubicBezTo>
                  <a:pt x="446" y="56"/>
                  <a:pt x="447" y="55"/>
                  <a:pt x="448" y="53"/>
                </a:cubicBezTo>
                <a:cubicBezTo>
                  <a:pt x="449" y="49"/>
                  <a:pt x="448" y="47"/>
                  <a:pt x="448" y="43"/>
                </a:cubicBezTo>
                <a:cubicBezTo>
                  <a:pt x="449" y="40"/>
                  <a:pt x="449" y="38"/>
                  <a:pt x="449" y="35"/>
                </a:cubicBezTo>
                <a:cubicBezTo>
                  <a:pt x="449" y="28"/>
                  <a:pt x="449" y="28"/>
                  <a:pt x="449" y="28"/>
                </a:cubicBezTo>
                <a:cubicBezTo>
                  <a:pt x="449" y="22"/>
                  <a:pt x="452" y="20"/>
                  <a:pt x="454" y="15"/>
                </a:cubicBezTo>
                <a:cubicBezTo>
                  <a:pt x="457" y="10"/>
                  <a:pt x="457" y="7"/>
                  <a:pt x="459" y="2"/>
                </a:cubicBezTo>
                <a:cubicBezTo>
                  <a:pt x="460" y="1"/>
                  <a:pt x="460" y="1"/>
                  <a:pt x="460" y="0"/>
                </a:cubicBezTo>
                <a:cubicBezTo>
                  <a:pt x="460" y="0"/>
                  <a:pt x="460" y="0"/>
                  <a:pt x="460" y="0"/>
                </a:cubicBezTo>
                <a:cubicBezTo>
                  <a:pt x="461" y="1"/>
                  <a:pt x="462" y="3"/>
                  <a:pt x="463" y="4"/>
                </a:cubicBezTo>
                <a:cubicBezTo>
                  <a:pt x="464" y="4"/>
                  <a:pt x="465" y="4"/>
                  <a:pt x="466" y="4"/>
                </a:cubicBezTo>
                <a:cubicBezTo>
                  <a:pt x="468" y="5"/>
                  <a:pt x="469" y="6"/>
                  <a:pt x="471" y="7"/>
                </a:cubicBezTo>
                <a:cubicBezTo>
                  <a:pt x="472" y="8"/>
                  <a:pt x="474" y="8"/>
                  <a:pt x="476" y="8"/>
                </a:cubicBezTo>
                <a:cubicBezTo>
                  <a:pt x="477" y="9"/>
                  <a:pt x="479" y="8"/>
                  <a:pt x="479" y="10"/>
                </a:cubicBezTo>
                <a:cubicBezTo>
                  <a:pt x="480" y="10"/>
                  <a:pt x="479" y="11"/>
                  <a:pt x="479" y="12"/>
                </a:cubicBezTo>
                <a:cubicBezTo>
                  <a:pt x="480" y="16"/>
                  <a:pt x="481" y="17"/>
                  <a:pt x="481" y="21"/>
                </a:cubicBezTo>
                <a:cubicBezTo>
                  <a:pt x="481" y="22"/>
                  <a:pt x="480" y="22"/>
                  <a:pt x="480" y="23"/>
                </a:cubicBezTo>
                <a:cubicBezTo>
                  <a:pt x="480" y="24"/>
                  <a:pt x="481" y="24"/>
                  <a:pt x="482" y="25"/>
                </a:cubicBezTo>
                <a:cubicBezTo>
                  <a:pt x="483" y="27"/>
                  <a:pt x="482" y="28"/>
                  <a:pt x="482" y="29"/>
                </a:cubicBezTo>
                <a:cubicBezTo>
                  <a:pt x="485" y="29"/>
                  <a:pt x="486" y="29"/>
                  <a:pt x="488" y="30"/>
                </a:cubicBezTo>
                <a:cubicBezTo>
                  <a:pt x="490" y="30"/>
                  <a:pt x="492" y="30"/>
                  <a:pt x="493" y="30"/>
                </a:cubicBezTo>
                <a:cubicBezTo>
                  <a:pt x="495" y="31"/>
                  <a:pt x="496" y="33"/>
                  <a:pt x="497" y="35"/>
                </a:cubicBezTo>
                <a:cubicBezTo>
                  <a:pt x="499" y="37"/>
                  <a:pt x="501" y="39"/>
                  <a:pt x="501" y="41"/>
                </a:cubicBezTo>
                <a:cubicBezTo>
                  <a:pt x="501" y="42"/>
                  <a:pt x="500" y="42"/>
                  <a:pt x="499" y="42"/>
                </a:cubicBezTo>
                <a:cubicBezTo>
                  <a:pt x="499" y="43"/>
                  <a:pt x="499" y="43"/>
                  <a:pt x="499" y="44"/>
                </a:cubicBezTo>
                <a:cubicBezTo>
                  <a:pt x="497" y="46"/>
                  <a:pt x="496" y="48"/>
                  <a:pt x="493" y="49"/>
                </a:cubicBezTo>
                <a:cubicBezTo>
                  <a:pt x="490" y="51"/>
                  <a:pt x="488" y="52"/>
                  <a:pt x="485" y="52"/>
                </a:cubicBezTo>
                <a:cubicBezTo>
                  <a:pt x="483" y="52"/>
                  <a:pt x="481" y="52"/>
                  <a:pt x="479" y="52"/>
                </a:cubicBezTo>
                <a:cubicBezTo>
                  <a:pt x="476" y="68"/>
                  <a:pt x="476" y="68"/>
                  <a:pt x="476" y="68"/>
                </a:cubicBezTo>
                <a:cubicBezTo>
                  <a:pt x="477" y="69"/>
                  <a:pt x="478" y="69"/>
                  <a:pt x="478" y="70"/>
                </a:cubicBezTo>
                <a:cubicBezTo>
                  <a:pt x="478" y="71"/>
                  <a:pt x="477" y="71"/>
                  <a:pt x="477" y="72"/>
                </a:cubicBezTo>
                <a:cubicBezTo>
                  <a:pt x="477" y="73"/>
                  <a:pt x="477" y="74"/>
                  <a:pt x="476" y="75"/>
                </a:cubicBezTo>
                <a:cubicBezTo>
                  <a:pt x="475" y="76"/>
                  <a:pt x="474" y="76"/>
                  <a:pt x="474" y="77"/>
                </a:cubicBezTo>
                <a:cubicBezTo>
                  <a:pt x="473" y="78"/>
                  <a:pt x="473" y="80"/>
                  <a:pt x="473" y="82"/>
                </a:cubicBezTo>
                <a:cubicBezTo>
                  <a:pt x="471" y="86"/>
                  <a:pt x="471" y="89"/>
                  <a:pt x="471" y="94"/>
                </a:cubicBezTo>
                <a:cubicBezTo>
                  <a:pt x="471" y="96"/>
                  <a:pt x="471" y="97"/>
                  <a:pt x="473" y="98"/>
                </a:cubicBezTo>
                <a:cubicBezTo>
                  <a:pt x="473" y="98"/>
                  <a:pt x="474" y="98"/>
                  <a:pt x="475" y="99"/>
                </a:cubicBezTo>
                <a:cubicBezTo>
                  <a:pt x="476" y="100"/>
                  <a:pt x="476" y="101"/>
                  <a:pt x="477" y="101"/>
                </a:cubicBezTo>
                <a:cubicBezTo>
                  <a:pt x="478" y="102"/>
                  <a:pt x="480" y="101"/>
                  <a:pt x="481" y="101"/>
                </a:cubicBezTo>
                <a:cubicBezTo>
                  <a:pt x="482" y="102"/>
                  <a:pt x="481" y="103"/>
                  <a:pt x="482" y="104"/>
                </a:cubicBezTo>
                <a:cubicBezTo>
                  <a:pt x="482" y="105"/>
                  <a:pt x="483" y="105"/>
                  <a:pt x="484" y="106"/>
                </a:cubicBezTo>
                <a:cubicBezTo>
                  <a:pt x="484" y="106"/>
                  <a:pt x="484" y="106"/>
                  <a:pt x="484" y="106"/>
                </a:cubicBezTo>
                <a:cubicBezTo>
                  <a:pt x="482" y="108"/>
                  <a:pt x="481" y="109"/>
                  <a:pt x="479" y="112"/>
                </a:cubicBezTo>
                <a:cubicBezTo>
                  <a:pt x="478" y="113"/>
                  <a:pt x="477" y="113"/>
                  <a:pt x="477" y="114"/>
                </a:cubicBezTo>
                <a:cubicBezTo>
                  <a:pt x="475" y="115"/>
                  <a:pt x="475" y="118"/>
                  <a:pt x="473" y="120"/>
                </a:cubicBezTo>
                <a:cubicBezTo>
                  <a:pt x="473" y="120"/>
                  <a:pt x="472" y="120"/>
                  <a:pt x="472" y="120"/>
                </a:cubicBezTo>
                <a:cubicBezTo>
                  <a:pt x="471" y="121"/>
                  <a:pt x="471" y="122"/>
                  <a:pt x="471" y="123"/>
                </a:cubicBezTo>
                <a:cubicBezTo>
                  <a:pt x="470" y="124"/>
                  <a:pt x="469" y="125"/>
                  <a:pt x="468" y="126"/>
                </a:cubicBezTo>
                <a:cubicBezTo>
                  <a:pt x="467" y="127"/>
                  <a:pt x="467" y="128"/>
                  <a:pt x="466" y="128"/>
                </a:cubicBezTo>
                <a:cubicBezTo>
                  <a:pt x="465" y="130"/>
                  <a:pt x="462" y="130"/>
                  <a:pt x="462" y="132"/>
                </a:cubicBezTo>
                <a:cubicBezTo>
                  <a:pt x="462" y="135"/>
                  <a:pt x="463" y="137"/>
                  <a:pt x="464" y="141"/>
                </a:cubicBezTo>
                <a:cubicBezTo>
                  <a:pt x="464" y="143"/>
                  <a:pt x="463" y="144"/>
                  <a:pt x="464" y="146"/>
                </a:cubicBezTo>
                <a:cubicBezTo>
                  <a:pt x="464" y="146"/>
                  <a:pt x="465" y="146"/>
                  <a:pt x="465" y="147"/>
                </a:cubicBezTo>
                <a:cubicBezTo>
                  <a:pt x="466" y="147"/>
                  <a:pt x="466" y="148"/>
                  <a:pt x="466" y="149"/>
                </a:cubicBezTo>
                <a:cubicBezTo>
                  <a:pt x="466" y="150"/>
                  <a:pt x="465" y="150"/>
                  <a:pt x="464" y="150"/>
                </a:cubicBezTo>
                <a:cubicBezTo>
                  <a:pt x="462" y="150"/>
                  <a:pt x="462" y="149"/>
                  <a:pt x="460" y="149"/>
                </a:cubicBezTo>
                <a:cubicBezTo>
                  <a:pt x="458" y="149"/>
                  <a:pt x="457" y="151"/>
                  <a:pt x="455" y="151"/>
                </a:cubicBezTo>
                <a:cubicBezTo>
                  <a:pt x="453" y="151"/>
                  <a:pt x="452" y="150"/>
                  <a:pt x="451" y="150"/>
                </a:cubicBezTo>
                <a:cubicBezTo>
                  <a:pt x="450" y="150"/>
                  <a:pt x="450" y="150"/>
                  <a:pt x="450" y="150"/>
                </a:cubicBezTo>
                <a:cubicBezTo>
                  <a:pt x="448" y="151"/>
                  <a:pt x="447" y="151"/>
                  <a:pt x="445" y="151"/>
                </a:cubicBezTo>
                <a:cubicBezTo>
                  <a:pt x="445" y="152"/>
                  <a:pt x="446" y="152"/>
                  <a:pt x="446" y="153"/>
                </a:cubicBezTo>
                <a:cubicBezTo>
                  <a:pt x="446" y="156"/>
                  <a:pt x="446" y="156"/>
                  <a:pt x="446" y="156"/>
                </a:cubicBezTo>
                <a:cubicBezTo>
                  <a:pt x="443" y="156"/>
                  <a:pt x="442" y="156"/>
                  <a:pt x="439" y="157"/>
                </a:cubicBezTo>
                <a:cubicBezTo>
                  <a:pt x="438" y="158"/>
                  <a:pt x="437" y="159"/>
                  <a:pt x="435" y="159"/>
                </a:cubicBezTo>
                <a:cubicBezTo>
                  <a:pt x="432" y="159"/>
                  <a:pt x="431" y="159"/>
                  <a:pt x="428" y="159"/>
                </a:cubicBezTo>
                <a:cubicBezTo>
                  <a:pt x="426" y="159"/>
                  <a:pt x="424" y="159"/>
                  <a:pt x="424" y="161"/>
                </a:cubicBezTo>
                <a:cubicBezTo>
                  <a:pt x="424" y="162"/>
                  <a:pt x="424" y="162"/>
                  <a:pt x="424" y="163"/>
                </a:cubicBezTo>
                <a:cubicBezTo>
                  <a:pt x="424" y="164"/>
                  <a:pt x="425" y="166"/>
                  <a:pt x="424" y="166"/>
                </a:cubicBezTo>
                <a:cubicBezTo>
                  <a:pt x="425" y="166"/>
                  <a:pt x="427" y="166"/>
                  <a:pt x="427" y="168"/>
                </a:cubicBezTo>
                <a:cubicBezTo>
                  <a:pt x="427" y="169"/>
                  <a:pt x="426" y="170"/>
                  <a:pt x="426" y="171"/>
                </a:cubicBezTo>
                <a:cubicBezTo>
                  <a:pt x="425" y="174"/>
                  <a:pt x="425" y="176"/>
                  <a:pt x="425" y="179"/>
                </a:cubicBezTo>
                <a:cubicBezTo>
                  <a:pt x="424" y="183"/>
                  <a:pt x="420" y="184"/>
                  <a:pt x="420" y="189"/>
                </a:cubicBezTo>
                <a:cubicBezTo>
                  <a:pt x="420" y="189"/>
                  <a:pt x="421" y="189"/>
                  <a:pt x="421" y="190"/>
                </a:cubicBezTo>
                <a:cubicBezTo>
                  <a:pt x="421" y="191"/>
                  <a:pt x="421" y="192"/>
                  <a:pt x="421" y="194"/>
                </a:cubicBezTo>
                <a:cubicBezTo>
                  <a:pt x="423" y="194"/>
                  <a:pt x="426" y="193"/>
                  <a:pt x="427" y="194"/>
                </a:cubicBezTo>
                <a:cubicBezTo>
                  <a:pt x="428" y="196"/>
                  <a:pt x="427" y="198"/>
                  <a:pt x="427" y="200"/>
                </a:cubicBezTo>
                <a:cubicBezTo>
                  <a:pt x="427" y="201"/>
                  <a:pt x="428" y="202"/>
                  <a:pt x="427" y="203"/>
                </a:cubicBezTo>
                <a:cubicBezTo>
                  <a:pt x="427" y="204"/>
                  <a:pt x="426" y="204"/>
                  <a:pt x="426" y="204"/>
                </a:cubicBezTo>
                <a:cubicBezTo>
                  <a:pt x="426" y="204"/>
                  <a:pt x="426" y="205"/>
                  <a:pt x="426" y="205"/>
                </a:cubicBezTo>
                <a:cubicBezTo>
                  <a:pt x="426" y="207"/>
                  <a:pt x="427" y="208"/>
                  <a:pt x="427" y="210"/>
                </a:cubicBezTo>
                <a:cubicBezTo>
                  <a:pt x="427" y="211"/>
                  <a:pt x="427" y="212"/>
                  <a:pt x="427" y="213"/>
                </a:cubicBezTo>
                <a:cubicBezTo>
                  <a:pt x="428" y="214"/>
                  <a:pt x="430" y="215"/>
                  <a:pt x="430" y="216"/>
                </a:cubicBezTo>
                <a:cubicBezTo>
                  <a:pt x="430" y="218"/>
                  <a:pt x="429" y="219"/>
                  <a:pt x="428" y="220"/>
                </a:cubicBezTo>
                <a:cubicBezTo>
                  <a:pt x="428" y="222"/>
                  <a:pt x="429" y="223"/>
                  <a:pt x="428" y="225"/>
                </a:cubicBezTo>
                <a:cubicBezTo>
                  <a:pt x="428" y="226"/>
                  <a:pt x="428" y="227"/>
                  <a:pt x="427" y="228"/>
                </a:cubicBezTo>
                <a:cubicBezTo>
                  <a:pt x="427" y="229"/>
                  <a:pt x="427" y="230"/>
                  <a:pt x="427" y="231"/>
                </a:cubicBezTo>
                <a:cubicBezTo>
                  <a:pt x="427" y="231"/>
                  <a:pt x="427" y="231"/>
                  <a:pt x="427" y="231"/>
                </a:cubicBezTo>
                <a:cubicBezTo>
                  <a:pt x="425" y="231"/>
                  <a:pt x="425" y="231"/>
                  <a:pt x="425" y="231"/>
                </a:cubicBezTo>
                <a:cubicBezTo>
                  <a:pt x="425" y="230"/>
                  <a:pt x="425" y="229"/>
                  <a:pt x="424" y="228"/>
                </a:cubicBezTo>
                <a:cubicBezTo>
                  <a:pt x="423" y="227"/>
                  <a:pt x="421" y="228"/>
                  <a:pt x="420" y="227"/>
                </a:cubicBezTo>
                <a:cubicBezTo>
                  <a:pt x="420" y="226"/>
                  <a:pt x="420" y="225"/>
                  <a:pt x="420" y="224"/>
                </a:cubicBezTo>
                <a:cubicBezTo>
                  <a:pt x="419" y="223"/>
                  <a:pt x="419" y="222"/>
                  <a:pt x="418" y="220"/>
                </a:cubicBezTo>
                <a:cubicBezTo>
                  <a:pt x="417" y="219"/>
                  <a:pt x="415" y="219"/>
                  <a:pt x="414" y="218"/>
                </a:cubicBezTo>
                <a:cubicBezTo>
                  <a:pt x="413" y="217"/>
                  <a:pt x="412" y="216"/>
                  <a:pt x="411" y="215"/>
                </a:cubicBezTo>
                <a:cubicBezTo>
                  <a:pt x="410" y="217"/>
                  <a:pt x="410" y="219"/>
                  <a:pt x="408" y="222"/>
                </a:cubicBezTo>
                <a:cubicBezTo>
                  <a:pt x="408" y="222"/>
                  <a:pt x="407" y="222"/>
                  <a:pt x="407" y="223"/>
                </a:cubicBezTo>
                <a:cubicBezTo>
                  <a:pt x="405" y="224"/>
                  <a:pt x="404" y="224"/>
                  <a:pt x="402" y="224"/>
                </a:cubicBezTo>
                <a:cubicBezTo>
                  <a:pt x="400" y="224"/>
                  <a:pt x="399" y="224"/>
                  <a:pt x="397" y="224"/>
                </a:cubicBezTo>
                <a:cubicBezTo>
                  <a:pt x="397" y="225"/>
                  <a:pt x="397" y="226"/>
                  <a:pt x="397" y="227"/>
                </a:cubicBezTo>
                <a:cubicBezTo>
                  <a:pt x="397" y="231"/>
                  <a:pt x="397" y="232"/>
                  <a:pt x="397" y="236"/>
                </a:cubicBezTo>
                <a:cubicBezTo>
                  <a:pt x="397" y="236"/>
                  <a:pt x="397" y="237"/>
                  <a:pt x="397" y="237"/>
                </a:cubicBezTo>
                <a:cubicBezTo>
                  <a:pt x="391" y="237"/>
                  <a:pt x="391" y="237"/>
                  <a:pt x="391" y="237"/>
                </a:cubicBezTo>
                <a:cubicBezTo>
                  <a:pt x="391" y="241"/>
                  <a:pt x="392" y="245"/>
                  <a:pt x="389" y="247"/>
                </a:cubicBezTo>
                <a:cubicBezTo>
                  <a:pt x="386" y="249"/>
                  <a:pt x="384" y="250"/>
                  <a:pt x="380" y="250"/>
                </a:cubicBezTo>
                <a:cubicBezTo>
                  <a:pt x="380" y="251"/>
                  <a:pt x="380" y="252"/>
                  <a:pt x="380" y="253"/>
                </a:cubicBezTo>
                <a:cubicBezTo>
                  <a:pt x="380" y="255"/>
                  <a:pt x="379" y="255"/>
                  <a:pt x="378" y="256"/>
                </a:cubicBezTo>
                <a:cubicBezTo>
                  <a:pt x="378" y="257"/>
                  <a:pt x="377" y="258"/>
                  <a:pt x="376" y="258"/>
                </a:cubicBezTo>
                <a:cubicBezTo>
                  <a:pt x="374" y="258"/>
                  <a:pt x="374" y="258"/>
                  <a:pt x="372" y="257"/>
                </a:cubicBezTo>
                <a:cubicBezTo>
                  <a:pt x="372" y="257"/>
                  <a:pt x="371" y="256"/>
                  <a:pt x="370" y="256"/>
                </a:cubicBezTo>
                <a:cubicBezTo>
                  <a:pt x="368" y="256"/>
                  <a:pt x="367" y="258"/>
                  <a:pt x="366" y="260"/>
                </a:cubicBezTo>
                <a:cubicBezTo>
                  <a:pt x="366" y="260"/>
                  <a:pt x="366" y="260"/>
                  <a:pt x="366" y="260"/>
                </a:cubicBezTo>
                <a:cubicBezTo>
                  <a:pt x="365" y="260"/>
                  <a:pt x="364" y="260"/>
                  <a:pt x="363" y="260"/>
                </a:cubicBezTo>
                <a:cubicBezTo>
                  <a:pt x="360" y="261"/>
                  <a:pt x="359" y="262"/>
                  <a:pt x="356" y="263"/>
                </a:cubicBezTo>
                <a:cubicBezTo>
                  <a:pt x="355" y="263"/>
                  <a:pt x="355" y="263"/>
                  <a:pt x="354" y="263"/>
                </a:cubicBezTo>
                <a:cubicBezTo>
                  <a:pt x="351" y="263"/>
                  <a:pt x="349" y="264"/>
                  <a:pt x="346" y="264"/>
                </a:cubicBezTo>
                <a:cubicBezTo>
                  <a:pt x="346" y="265"/>
                  <a:pt x="346" y="265"/>
                  <a:pt x="346" y="266"/>
                </a:cubicBezTo>
                <a:cubicBezTo>
                  <a:pt x="346" y="268"/>
                  <a:pt x="348" y="269"/>
                  <a:pt x="348" y="271"/>
                </a:cubicBezTo>
                <a:cubicBezTo>
                  <a:pt x="348" y="272"/>
                  <a:pt x="347" y="272"/>
                  <a:pt x="346" y="272"/>
                </a:cubicBezTo>
                <a:cubicBezTo>
                  <a:pt x="344" y="273"/>
                  <a:pt x="343" y="272"/>
                  <a:pt x="341" y="273"/>
                </a:cubicBezTo>
                <a:cubicBezTo>
                  <a:pt x="339" y="274"/>
                  <a:pt x="339" y="276"/>
                  <a:pt x="339" y="277"/>
                </a:cubicBezTo>
                <a:cubicBezTo>
                  <a:pt x="338" y="278"/>
                  <a:pt x="337" y="279"/>
                  <a:pt x="337" y="280"/>
                </a:cubicBezTo>
                <a:cubicBezTo>
                  <a:pt x="335" y="282"/>
                  <a:pt x="336" y="284"/>
                  <a:pt x="335" y="286"/>
                </a:cubicBezTo>
                <a:cubicBezTo>
                  <a:pt x="334" y="289"/>
                  <a:pt x="333" y="291"/>
                  <a:pt x="333" y="294"/>
                </a:cubicBezTo>
                <a:cubicBezTo>
                  <a:pt x="333" y="296"/>
                  <a:pt x="333" y="298"/>
                  <a:pt x="334" y="300"/>
                </a:cubicBezTo>
                <a:cubicBezTo>
                  <a:pt x="334" y="302"/>
                  <a:pt x="335" y="304"/>
                  <a:pt x="337" y="304"/>
                </a:cubicBezTo>
                <a:cubicBezTo>
                  <a:pt x="341" y="305"/>
                  <a:pt x="343" y="305"/>
                  <a:pt x="346" y="305"/>
                </a:cubicBezTo>
                <a:cubicBezTo>
                  <a:pt x="349" y="305"/>
                  <a:pt x="350" y="304"/>
                  <a:pt x="352" y="304"/>
                </a:cubicBezTo>
                <a:cubicBezTo>
                  <a:pt x="355" y="304"/>
                  <a:pt x="357" y="304"/>
                  <a:pt x="359" y="304"/>
                </a:cubicBezTo>
                <a:cubicBezTo>
                  <a:pt x="359" y="312"/>
                  <a:pt x="359" y="312"/>
                  <a:pt x="359" y="312"/>
                </a:cubicBezTo>
                <a:cubicBezTo>
                  <a:pt x="359" y="315"/>
                  <a:pt x="361" y="316"/>
                  <a:pt x="361" y="319"/>
                </a:cubicBezTo>
                <a:cubicBezTo>
                  <a:pt x="361" y="321"/>
                  <a:pt x="359" y="322"/>
                  <a:pt x="357" y="324"/>
                </a:cubicBezTo>
                <a:cubicBezTo>
                  <a:pt x="357" y="324"/>
                  <a:pt x="356" y="324"/>
                  <a:pt x="356" y="325"/>
                </a:cubicBezTo>
                <a:cubicBezTo>
                  <a:pt x="356" y="326"/>
                  <a:pt x="357" y="326"/>
                  <a:pt x="357" y="327"/>
                </a:cubicBezTo>
                <a:cubicBezTo>
                  <a:pt x="358" y="330"/>
                  <a:pt x="358" y="332"/>
                  <a:pt x="358" y="336"/>
                </a:cubicBezTo>
                <a:cubicBezTo>
                  <a:pt x="358" y="337"/>
                  <a:pt x="358" y="337"/>
                  <a:pt x="358" y="338"/>
                </a:cubicBezTo>
                <a:cubicBezTo>
                  <a:pt x="356" y="338"/>
                  <a:pt x="355" y="338"/>
                  <a:pt x="354" y="338"/>
                </a:cubicBezTo>
                <a:cubicBezTo>
                  <a:pt x="354" y="340"/>
                  <a:pt x="354" y="342"/>
                  <a:pt x="356" y="343"/>
                </a:cubicBezTo>
                <a:cubicBezTo>
                  <a:pt x="356" y="344"/>
                  <a:pt x="358" y="343"/>
                  <a:pt x="358" y="344"/>
                </a:cubicBezTo>
                <a:cubicBezTo>
                  <a:pt x="361" y="346"/>
                  <a:pt x="359" y="349"/>
                  <a:pt x="359" y="351"/>
                </a:cubicBezTo>
                <a:cubicBezTo>
                  <a:pt x="360" y="354"/>
                  <a:pt x="359" y="356"/>
                  <a:pt x="360" y="358"/>
                </a:cubicBezTo>
                <a:cubicBezTo>
                  <a:pt x="362" y="361"/>
                  <a:pt x="365" y="361"/>
                  <a:pt x="367" y="364"/>
                </a:cubicBezTo>
                <a:cubicBezTo>
                  <a:pt x="367" y="364"/>
                  <a:pt x="367" y="364"/>
                  <a:pt x="367" y="364"/>
                </a:cubicBezTo>
                <a:cubicBezTo>
                  <a:pt x="367" y="365"/>
                  <a:pt x="367" y="365"/>
                  <a:pt x="368" y="366"/>
                </a:cubicBezTo>
                <a:cubicBezTo>
                  <a:pt x="368" y="369"/>
                  <a:pt x="371" y="370"/>
                  <a:pt x="371" y="372"/>
                </a:cubicBezTo>
                <a:cubicBezTo>
                  <a:pt x="371" y="373"/>
                  <a:pt x="370" y="374"/>
                  <a:pt x="370" y="374"/>
                </a:cubicBezTo>
                <a:cubicBezTo>
                  <a:pt x="370" y="374"/>
                  <a:pt x="370" y="374"/>
                  <a:pt x="370" y="374"/>
                </a:cubicBezTo>
                <a:cubicBezTo>
                  <a:pt x="373" y="375"/>
                  <a:pt x="374" y="376"/>
                  <a:pt x="377" y="376"/>
                </a:cubicBezTo>
                <a:cubicBezTo>
                  <a:pt x="377" y="377"/>
                  <a:pt x="377" y="378"/>
                  <a:pt x="378" y="379"/>
                </a:cubicBezTo>
                <a:cubicBezTo>
                  <a:pt x="379" y="380"/>
                  <a:pt x="380" y="380"/>
                  <a:pt x="380" y="380"/>
                </a:cubicBezTo>
                <a:cubicBezTo>
                  <a:pt x="382" y="380"/>
                  <a:pt x="383" y="382"/>
                  <a:pt x="384" y="382"/>
                </a:cubicBezTo>
                <a:cubicBezTo>
                  <a:pt x="386" y="383"/>
                  <a:pt x="388" y="382"/>
                  <a:pt x="390" y="382"/>
                </a:cubicBezTo>
                <a:cubicBezTo>
                  <a:pt x="394" y="383"/>
                  <a:pt x="394" y="383"/>
                  <a:pt x="394" y="383"/>
                </a:cubicBezTo>
                <a:cubicBezTo>
                  <a:pt x="394" y="383"/>
                  <a:pt x="394" y="383"/>
                  <a:pt x="394" y="383"/>
                </a:cubicBezTo>
                <a:cubicBezTo>
                  <a:pt x="398" y="389"/>
                  <a:pt x="397" y="394"/>
                  <a:pt x="402" y="399"/>
                </a:cubicBezTo>
                <a:cubicBezTo>
                  <a:pt x="404" y="401"/>
                  <a:pt x="406" y="403"/>
                  <a:pt x="409" y="405"/>
                </a:cubicBezTo>
                <a:cubicBezTo>
                  <a:pt x="411" y="407"/>
                  <a:pt x="413" y="407"/>
                  <a:pt x="415" y="409"/>
                </a:cubicBezTo>
                <a:cubicBezTo>
                  <a:pt x="415" y="410"/>
                  <a:pt x="416" y="410"/>
                  <a:pt x="417" y="411"/>
                </a:cubicBezTo>
                <a:cubicBezTo>
                  <a:pt x="417" y="411"/>
                  <a:pt x="417" y="411"/>
                  <a:pt x="417" y="411"/>
                </a:cubicBezTo>
                <a:cubicBezTo>
                  <a:pt x="415" y="413"/>
                  <a:pt x="413" y="412"/>
                  <a:pt x="413" y="414"/>
                </a:cubicBezTo>
                <a:cubicBezTo>
                  <a:pt x="413" y="417"/>
                  <a:pt x="414" y="419"/>
                  <a:pt x="414" y="421"/>
                </a:cubicBezTo>
                <a:cubicBezTo>
                  <a:pt x="414" y="423"/>
                  <a:pt x="414" y="424"/>
                  <a:pt x="413" y="426"/>
                </a:cubicBezTo>
                <a:cubicBezTo>
                  <a:pt x="412" y="427"/>
                  <a:pt x="412" y="428"/>
                  <a:pt x="411" y="429"/>
                </a:cubicBezTo>
                <a:cubicBezTo>
                  <a:pt x="410" y="430"/>
                  <a:pt x="408" y="430"/>
                  <a:pt x="406" y="431"/>
                </a:cubicBezTo>
                <a:cubicBezTo>
                  <a:pt x="406" y="431"/>
                  <a:pt x="406" y="431"/>
                  <a:pt x="405" y="431"/>
                </a:cubicBezTo>
                <a:cubicBezTo>
                  <a:pt x="405" y="432"/>
                  <a:pt x="405" y="432"/>
                  <a:pt x="405" y="433"/>
                </a:cubicBezTo>
                <a:cubicBezTo>
                  <a:pt x="404" y="433"/>
                  <a:pt x="404" y="434"/>
                  <a:pt x="403" y="435"/>
                </a:cubicBezTo>
                <a:cubicBezTo>
                  <a:pt x="401" y="436"/>
                  <a:pt x="399" y="435"/>
                  <a:pt x="397" y="436"/>
                </a:cubicBezTo>
                <a:cubicBezTo>
                  <a:pt x="396" y="436"/>
                  <a:pt x="396" y="437"/>
                  <a:pt x="395" y="437"/>
                </a:cubicBezTo>
                <a:cubicBezTo>
                  <a:pt x="394" y="438"/>
                  <a:pt x="392" y="438"/>
                  <a:pt x="392" y="440"/>
                </a:cubicBezTo>
                <a:cubicBezTo>
                  <a:pt x="392" y="440"/>
                  <a:pt x="392" y="441"/>
                  <a:pt x="392" y="441"/>
                </a:cubicBezTo>
                <a:cubicBezTo>
                  <a:pt x="392" y="443"/>
                  <a:pt x="392" y="444"/>
                  <a:pt x="391" y="446"/>
                </a:cubicBezTo>
                <a:cubicBezTo>
                  <a:pt x="391" y="446"/>
                  <a:pt x="391" y="446"/>
                  <a:pt x="391" y="446"/>
                </a:cubicBezTo>
                <a:cubicBezTo>
                  <a:pt x="392" y="446"/>
                  <a:pt x="393" y="447"/>
                  <a:pt x="394" y="447"/>
                </a:cubicBezTo>
                <a:cubicBezTo>
                  <a:pt x="395" y="447"/>
                  <a:pt x="396" y="446"/>
                  <a:pt x="397" y="446"/>
                </a:cubicBezTo>
                <a:cubicBezTo>
                  <a:pt x="398" y="446"/>
                  <a:pt x="398" y="446"/>
                  <a:pt x="399" y="446"/>
                </a:cubicBezTo>
                <a:cubicBezTo>
                  <a:pt x="400" y="449"/>
                  <a:pt x="401" y="451"/>
                  <a:pt x="401" y="453"/>
                </a:cubicBezTo>
                <a:cubicBezTo>
                  <a:pt x="401" y="455"/>
                  <a:pt x="401" y="456"/>
                  <a:pt x="401" y="457"/>
                </a:cubicBezTo>
                <a:cubicBezTo>
                  <a:pt x="401" y="458"/>
                  <a:pt x="401" y="458"/>
                  <a:pt x="401" y="459"/>
                </a:cubicBezTo>
                <a:cubicBezTo>
                  <a:pt x="401" y="463"/>
                  <a:pt x="397" y="464"/>
                  <a:pt x="397" y="468"/>
                </a:cubicBezTo>
                <a:cubicBezTo>
                  <a:pt x="397" y="469"/>
                  <a:pt x="398" y="469"/>
                  <a:pt x="399" y="471"/>
                </a:cubicBezTo>
                <a:cubicBezTo>
                  <a:pt x="399" y="474"/>
                  <a:pt x="399" y="476"/>
                  <a:pt x="402" y="478"/>
                </a:cubicBezTo>
                <a:cubicBezTo>
                  <a:pt x="405" y="480"/>
                  <a:pt x="407" y="481"/>
                  <a:pt x="411" y="482"/>
                </a:cubicBezTo>
                <a:cubicBezTo>
                  <a:pt x="411" y="482"/>
                  <a:pt x="411" y="482"/>
                  <a:pt x="411" y="482"/>
                </a:cubicBezTo>
                <a:cubicBezTo>
                  <a:pt x="410" y="483"/>
                  <a:pt x="410" y="483"/>
                  <a:pt x="410" y="484"/>
                </a:cubicBezTo>
                <a:cubicBezTo>
                  <a:pt x="410" y="484"/>
                  <a:pt x="409" y="484"/>
                  <a:pt x="409" y="484"/>
                </a:cubicBezTo>
                <a:cubicBezTo>
                  <a:pt x="408" y="485"/>
                  <a:pt x="409" y="486"/>
                  <a:pt x="409" y="487"/>
                </a:cubicBezTo>
                <a:cubicBezTo>
                  <a:pt x="409" y="491"/>
                  <a:pt x="410" y="493"/>
                  <a:pt x="410" y="496"/>
                </a:cubicBezTo>
                <a:cubicBezTo>
                  <a:pt x="410" y="503"/>
                  <a:pt x="410" y="503"/>
                  <a:pt x="410" y="503"/>
                </a:cubicBezTo>
                <a:cubicBezTo>
                  <a:pt x="410" y="505"/>
                  <a:pt x="412" y="505"/>
                  <a:pt x="414" y="506"/>
                </a:cubicBezTo>
                <a:cubicBezTo>
                  <a:pt x="415" y="507"/>
                  <a:pt x="415" y="509"/>
                  <a:pt x="415" y="511"/>
                </a:cubicBezTo>
                <a:cubicBezTo>
                  <a:pt x="415" y="514"/>
                  <a:pt x="413" y="515"/>
                  <a:pt x="412" y="517"/>
                </a:cubicBezTo>
                <a:cubicBezTo>
                  <a:pt x="411" y="519"/>
                  <a:pt x="411" y="520"/>
                  <a:pt x="410" y="521"/>
                </a:cubicBezTo>
                <a:cubicBezTo>
                  <a:pt x="407" y="526"/>
                  <a:pt x="406" y="529"/>
                  <a:pt x="402" y="532"/>
                </a:cubicBezTo>
                <a:cubicBezTo>
                  <a:pt x="400" y="535"/>
                  <a:pt x="398" y="536"/>
                  <a:pt x="397" y="538"/>
                </a:cubicBezTo>
                <a:cubicBezTo>
                  <a:pt x="396" y="540"/>
                  <a:pt x="397" y="542"/>
                  <a:pt x="395" y="544"/>
                </a:cubicBezTo>
                <a:cubicBezTo>
                  <a:pt x="394" y="546"/>
                  <a:pt x="393" y="547"/>
                  <a:pt x="391" y="548"/>
                </a:cubicBezTo>
                <a:cubicBezTo>
                  <a:pt x="389" y="549"/>
                  <a:pt x="388" y="550"/>
                  <a:pt x="387" y="551"/>
                </a:cubicBezTo>
                <a:cubicBezTo>
                  <a:pt x="386" y="552"/>
                  <a:pt x="385" y="553"/>
                  <a:pt x="384" y="553"/>
                </a:cubicBezTo>
                <a:cubicBezTo>
                  <a:pt x="382" y="553"/>
                  <a:pt x="381" y="552"/>
                  <a:pt x="380" y="550"/>
                </a:cubicBezTo>
                <a:cubicBezTo>
                  <a:pt x="379" y="549"/>
                  <a:pt x="378" y="548"/>
                  <a:pt x="376" y="547"/>
                </a:cubicBezTo>
                <a:cubicBezTo>
                  <a:pt x="375" y="546"/>
                  <a:pt x="374" y="544"/>
                  <a:pt x="372" y="542"/>
                </a:cubicBezTo>
                <a:cubicBezTo>
                  <a:pt x="371" y="541"/>
                  <a:pt x="370" y="540"/>
                  <a:pt x="370" y="539"/>
                </a:cubicBezTo>
                <a:cubicBezTo>
                  <a:pt x="370" y="536"/>
                  <a:pt x="372" y="535"/>
                  <a:pt x="373" y="532"/>
                </a:cubicBezTo>
                <a:cubicBezTo>
                  <a:pt x="373" y="531"/>
                  <a:pt x="373" y="530"/>
                  <a:pt x="373" y="528"/>
                </a:cubicBezTo>
                <a:cubicBezTo>
                  <a:pt x="373" y="519"/>
                  <a:pt x="373" y="519"/>
                  <a:pt x="373" y="519"/>
                </a:cubicBezTo>
                <a:cubicBezTo>
                  <a:pt x="373" y="517"/>
                  <a:pt x="373" y="516"/>
                  <a:pt x="374" y="514"/>
                </a:cubicBezTo>
                <a:cubicBezTo>
                  <a:pt x="374" y="513"/>
                  <a:pt x="376" y="513"/>
                  <a:pt x="376" y="511"/>
                </a:cubicBezTo>
                <a:cubicBezTo>
                  <a:pt x="376" y="508"/>
                  <a:pt x="374" y="507"/>
                  <a:pt x="374" y="504"/>
                </a:cubicBezTo>
                <a:cubicBezTo>
                  <a:pt x="374" y="501"/>
                  <a:pt x="374" y="499"/>
                  <a:pt x="375" y="497"/>
                </a:cubicBezTo>
                <a:cubicBezTo>
                  <a:pt x="376" y="497"/>
                  <a:pt x="377" y="498"/>
                  <a:pt x="378" y="498"/>
                </a:cubicBezTo>
                <a:cubicBezTo>
                  <a:pt x="384" y="498"/>
                  <a:pt x="384" y="498"/>
                  <a:pt x="384" y="498"/>
                </a:cubicBezTo>
                <a:cubicBezTo>
                  <a:pt x="385" y="498"/>
                  <a:pt x="387" y="497"/>
                  <a:pt x="387" y="495"/>
                </a:cubicBezTo>
                <a:cubicBezTo>
                  <a:pt x="387" y="491"/>
                  <a:pt x="384" y="490"/>
                  <a:pt x="381" y="488"/>
                </a:cubicBezTo>
                <a:cubicBezTo>
                  <a:pt x="379" y="487"/>
                  <a:pt x="378" y="486"/>
                  <a:pt x="377" y="485"/>
                </a:cubicBezTo>
                <a:cubicBezTo>
                  <a:pt x="377" y="485"/>
                  <a:pt x="377" y="484"/>
                  <a:pt x="376" y="484"/>
                </a:cubicBezTo>
                <a:cubicBezTo>
                  <a:pt x="375" y="483"/>
                  <a:pt x="372" y="484"/>
                  <a:pt x="370" y="484"/>
                </a:cubicBezTo>
                <a:cubicBezTo>
                  <a:pt x="372" y="484"/>
                  <a:pt x="372" y="484"/>
                  <a:pt x="372" y="484"/>
                </a:cubicBezTo>
                <a:cubicBezTo>
                  <a:pt x="370" y="484"/>
                  <a:pt x="369" y="483"/>
                  <a:pt x="366" y="483"/>
                </a:cubicBezTo>
                <a:cubicBezTo>
                  <a:pt x="363" y="483"/>
                  <a:pt x="362" y="484"/>
                  <a:pt x="359" y="485"/>
                </a:cubicBezTo>
                <a:cubicBezTo>
                  <a:pt x="357" y="485"/>
                  <a:pt x="355" y="484"/>
                  <a:pt x="353" y="485"/>
                </a:cubicBezTo>
                <a:cubicBezTo>
                  <a:pt x="352" y="486"/>
                  <a:pt x="352" y="487"/>
                  <a:pt x="351" y="488"/>
                </a:cubicBezTo>
                <a:cubicBezTo>
                  <a:pt x="350" y="489"/>
                  <a:pt x="349" y="490"/>
                  <a:pt x="348" y="492"/>
                </a:cubicBezTo>
                <a:cubicBezTo>
                  <a:pt x="347" y="493"/>
                  <a:pt x="346" y="494"/>
                  <a:pt x="345" y="495"/>
                </a:cubicBezTo>
                <a:cubicBezTo>
                  <a:pt x="343" y="497"/>
                  <a:pt x="342" y="497"/>
                  <a:pt x="342" y="499"/>
                </a:cubicBezTo>
                <a:cubicBezTo>
                  <a:pt x="342" y="501"/>
                  <a:pt x="343" y="501"/>
                  <a:pt x="344" y="502"/>
                </a:cubicBezTo>
                <a:cubicBezTo>
                  <a:pt x="341" y="506"/>
                  <a:pt x="338" y="508"/>
                  <a:pt x="334" y="511"/>
                </a:cubicBezTo>
                <a:cubicBezTo>
                  <a:pt x="332" y="512"/>
                  <a:pt x="331" y="513"/>
                  <a:pt x="329" y="514"/>
                </a:cubicBezTo>
                <a:cubicBezTo>
                  <a:pt x="327" y="515"/>
                  <a:pt x="326" y="515"/>
                  <a:pt x="325" y="516"/>
                </a:cubicBezTo>
                <a:cubicBezTo>
                  <a:pt x="324" y="516"/>
                  <a:pt x="324" y="518"/>
                  <a:pt x="324" y="519"/>
                </a:cubicBezTo>
                <a:cubicBezTo>
                  <a:pt x="324" y="520"/>
                  <a:pt x="325" y="521"/>
                  <a:pt x="325" y="522"/>
                </a:cubicBezTo>
                <a:cubicBezTo>
                  <a:pt x="325" y="526"/>
                  <a:pt x="324" y="530"/>
                  <a:pt x="320" y="532"/>
                </a:cubicBezTo>
                <a:cubicBezTo>
                  <a:pt x="317" y="534"/>
                  <a:pt x="316" y="536"/>
                  <a:pt x="313" y="539"/>
                </a:cubicBezTo>
                <a:cubicBezTo>
                  <a:pt x="312" y="541"/>
                  <a:pt x="309" y="542"/>
                  <a:pt x="309" y="545"/>
                </a:cubicBezTo>
                <a:cubicBezTo>
                  <a:pt x="309" y="549"/>
                  <a:pt x="310" y="552"/>
                  <a:pt x="312" y="555"/>
                </a:cubicBezTo>
                <a:cubicBezTo>
                  <a:pt x="306" y="555"/>
                  <a:pt x="303" y="551"/>
                  <a:pt x="297" y="549"/>
                </a:cubicBezTo>
                <a:cubicBezTo>
                  <a:pt x="294" y="547"/>
                  <a:pt x="291" y="547"/>
                  <a:pt x="288" y="546"/>
                </a:cubicBezTo>
                <a:cubicBezTo>
                  <a:pt x="285" y="546"/>
                  <a:pt x="283" y="545"/>
                  <a:pt x="280" y="545"/>
                </a:cubicBezTo>
                <a:cubicBezTo>
                  <a:pt x="277" y="545"/>
                  <a:pt x="275" y="546"/>
                  <a:pt x="271" y="547"/>
                </a:cubicBezTo>
                <a:cubicBezTo>
                  <a:pt x="269" y="548"/>
                  <a:pt x="268" y="548"/>
                  <a:pt x="267" y="548"/>
                </a:cubicBezTo>
                <a:cubicBezTo>
                  <a:pt x="266" y="549"/>
                  <a:pt x="266" y="549"/>
                  <a:pt x="265" y="549"/>
                </a:cubicBezTo>
                <a:cubicBezTo>
                  <a:pt x="263" y="549"/>
                  <a:pt x="262" y="549"/>
                  <a:pt x="261" y="548"/>
                </a:cubicBezTo>
                <a:cubicBezTo>
                  <a:pt x="258" y="547"/>
                  <a:pt x="256" y="547"/>
                  <a:pt x="253" y="547"/>
                </a:cubicBezTo>
                <a:cubicBezTo>
                  <a:pt x="249" y="546"/>
                  <a:pt x="246" y="546"/>
                  <a:pt x="241" y="546"/>
                </a:cubicBezTo>
                <a:cubicBezTo>
                  <a:pt x="234" y="546"/>
                  <a:pt x="230" y="546"/>
                  <a:pt x="224" y="547"/>
                </a:cubicBezTo>
                <a:cubicBezTo>
                  <a:pt x="221" y="548"/>
                  <a:pt x="220" y="548"/>
                  <a:pt x="218" y="549"/>
                </a:cubicBezTo>
                <a:cubicBezTo>
                  <a:pt x="215" y="549"/>
                  <a:pt x="213" y="549"/>
                  <a:pt x="211" y="549"/>
                </a:cubicBezTo>
                <a:cubicBezTo>
                  <a:pt x="203" y="551"/>
                  <a:pt x="199" y="552"/>
                  <a:pt x="191" y="555"/>
                </a:cubicBezTo>
                <a:cubicBezTo>
                  <a:pt x="189" y="555"/>
                  <a:pt x="188" y="556"/>
                  <a:pt x="186" y="556"/>
                </a:cubicBezTo>
                <a:cubicBezTo>
                  <a:pt x="185" y="556"/>
                  <a:pt x="185" y="556"/>
                  <a:pt x="184" y="556"/>
                </a:cubicBezTo>
                <a:cubicBezTo>
                  <a:pt x="182" y="557"/>
                  <a:pt x="182" y="558"/>
                  <a:pt x="180" y="558"/>
                </a:cubicBezTo>
                <a:cubicBezTo>
                  <a:pt x="179" y="558"/>
                  <a:pt x="179" y="557"/>
                  <a:pt x="179" y="557"/>
                </a:cubicBezTo>
                <a:cubicBezTo>
                  <a:pt x="180" y="553"/>
                  <a:pt x="182" y="551"/>
                  <a:pt x="184" y="547"/>
                </a:cubicBezTo>
                <a:cubicBezTo>
                  <a:pt x="186" y="548"/>
                  <a:pt x="186" y="549"/>
                  <a:pt x="188" y="549"/>
                </a:cubicBezTo>
                <a:cubicBezTo>
                  <a:pt x="190" y="549"/>
                  <a:pt x="191" y="548"/>
                  <a:pt x="193" y="547"/>
                </a:cubicBezTo>
                <a:cubicBezTo>
                  <a:pt x="196" y="546"/>
                  <a:pt x="199" y="546"/>
                  <a:pt x="201" y="543"/>
                </a:cubicBezTo>
                <a:cubicBezTo>
                  <a:pt x="204" y="540"/>
                  <a:pt x="205" y="539"/>
                  <a:pt x="208" y="536"/>
                </a:cubicBezTo>
                <a:cubicBezTo>
                  <a:pt x="210" y="534"/>
                  <a:pt x="213" y="533"/>
                  <a:pt x="213" y="529"/>
                </a:cubicBezTo>
                <a:cubicBezTo>
                  <a:pt x="213" y="527"/>
                  <a:pt x="209" y="527"/>
                  <a:pt x="206" y="527"/>
                </a:cubicBezTo>
                <a:cubicBezTo>
                  <a:pt x="203" y="526"/>
                  <a:pt x="202" y="526"/>
                  <a:pt x="198" y="526"/>
                </a:cubicBezTo>
                <a:cubicBezTo>
                  <a:pt x="197" y="526"/>
                  <a:pt x="198" y="527"/>
                  <a:pt x="197" y="528"/>
                </a:cubicBezTo>
                <a:cubicBezTo>
                  <a:pt x="196" y="530"/>
                  <a:pt x="195" y="531"/>
                  <a:pt x="194" y="531"/>
                </a:cubicBezTo>
                <a:cubicBezTo>
                  <a:pt x="192" y="531"/>
                  <a:pt x="192" y="530"/>
                  <a:pt x="190" y="530"/>
                </a:cubicBezTo>
                <a:cubicBezTo>
                  <a:pt x="188" y="530"/>
                  <a:pt x="186" y="530"/>
                  <a:pt x="184" y="530"/>
                </a:cubicBezTo>
                <a:cubicBezTo>
                  <a:pt x="182" y="530"/>
                  <a:pt x="180" y="531"/>
                  <a:pt x="178" y="530"/>
                </a:cubicBezTo>
                <a:cubicBezTo>
                  <a:pt x="176" y="530"/>
                  <a:pt x="175" y="528"/>
                  <a:pt x="174" y="525"/>
                </a:cubicBezTo>
                <a:cubicBezTo>
                  <a:pt x="174" y="524"/>
                  <a:pt x="173" y="524"/>
                  <a:pt x="172" y="523"/>
                </a:cubicBezTo>
                <a:cubicBezTo>
                  <a:pt x="171" y="520"/>
                  <a:pt x="171" y="518"/>
                  <a:pt x="169" y="515"/>
                </a:cubicBezTo>
                <a:cubicBezTo>
                  <a:pt x="168" y="516"/>
                  <a:pt x="168" y="516"/>
                  <a:pt x="168" y="516"/>
                </a:cubicBezTo>
                <a:cubicBezTo>
                  <a:pt x="166" y="519"/>
                  <a:pt x="165" y="521"/>
                  <a:pt x="165" y="524"/>
                </a:cubicBezTo>
                <a:cubicBezTo>
                  <a:pt x="165" y="526"/>
                  <a:pt x="166" y="528"/>
                  <a:pt x="167" y="530"/>
                </a:cubicBezTo>
                <a:cubicBezTo>
                  <a:pt x="168" y="533"/>
                  <a:pt x="169" y="535"/>
                  <a:pt x="171" y="538"/>
                </a:cubicBezTo>
                <a:cubicBezTo>
                  <a:pt x="171" y="539"/>
                  <a:pt x="171" y="539"/>
                  <a:pt x="171" y="539"/>
                </a:cubicBezTo>
                <a:cubicBezTo>
                  <a:pt x="167" y="538"/>
                  <a:pt x="165" y="539"/>
                  <a:pt x="162" y="537"/>
                </a:cubicBezTo>
                <a:cubicBezTo>
                  <a:pt x="159" y="536"/>
                  <a:pt x="157" y="534"/>
                  <a:pt x="157" y="532"/>
                </a:cubicBezTo>
                <a:cubicBezTo>
                  <a:pt x="157" y="528"/>
                  <a:pt x="158" y="526"/>
                  <a:pt x="159" y="523"/>
                </a:cubicBezTo>
                <a:cubicBezTo>
                  <a:pt x="155" y="511"/>
                  <a:pt x="155" y="511"/>
                  <a:pt x="155" y="511"/>
                </a:cubicBezTo>
                <a:cubicBezTo>
                  <a:pt x="156" y="505"/>
                  <a:pt x="156" y="502"/>
                  <a:pt x="157" y="498"/>
                </a:cubicBezTo>
                <a:cubicBezTo>
                  <a:pt x="158" y="496"/>
                  <a:pt x="159" y="495"/>
                  <a:pt x="159" y="494"/>
                </a:cubicBezTo>
                <a:cubicBezTo>
                  <a:pt x="159" y="492"/>
                  <a:pt x="159" y="492"/>
                  <a:pt x="159" y="492"/>
                </a:cubicBezTo>
                <a:cubicBezTo>
                  <a:pt x="157" y="492"/>
                  <a:pt x="157" y="492"/>
                  <a:pt x="157" y="492"/>
                </a:cubicBezTo>
                <a:cubicBezTo>
                  <a:pt x="154" y="492"/>
                  <a:pt x="153" y="493"/>
                  <a:pt x="151" y="494"/>
                </a:cubicBezTo>
                <a:cubicBezTo>
                  <a:pt x="149" y="495"/>
                  <a:pt x="149" y="495"/>
                  <a:pt x="148" y="496"/>
                </a:cubicBezTo>
                <a:cubicBezTo>
                  <a:pt x="148" y="496"/>
                  <a:pt x="148" y="496"/>
                  <a:pt x="148" y="496"/>
                </a:cubicBezTo>
                <a:cubicBezTo>
                  <a:pt x="147" y="494"/>
                  <a:pt x="146" y="492"/>
                  <a:pt x="145" y="491"/>
                </a:cubicBezTo>
                <a:cubicBezTo>
                  <a:pt x="145" y="491"/>
                  <a:pt x="144" y="491"/>
                  <a:pt x="144" y="490"/>
                </a:cubicBezTo>
                <a:cubicBezTo>
                  <a:pt x="143" y="489"/>
                  <a:pt x="143" y="488"/>
                  <a:pt x="143" y="486"/>
                </a:cubicBezTo>
                <a:cubicBezTo>
                  <a:pt x="142" y="484"/>
                  <a:pt x="141" y="483"/>
                  <a:pt x="139" y="481"/>
                </a:cubicBezTo>
                <a:cubicBezTo>
                  <a:pt x="139" y="481"/>
                  <a:pt x="139" y="481"/>
                  <a:pt x="139" y="481"/>
                </a:cubicBezTo>
                <a:cubicBezTo>
                  <a:pt x="137" y="480"/>
                  <a:pt x="136" y="479"/>
                  <a:pt x="133" y="478"/>
                </a:cubicBezTo>
                <a:cubicBezTo>
                  <a:pt x="132" y="478"/>
                  <a:pt x="131" y="479"/>
                  <a:pt x="131" y="478"/>
                </a:cubicBezTo>
                <a:cubicBezTo>
                  <a:pt x="130" y="477"/>
                  <a:pt x="130" y="476"/>
                  <a:pt x="130" y="476"/>
                </a:cubicBezTo>
                <a:cubicBezTo>
                  <a:pt x="129" y="473"/>
                  <a:pt x="127" y="473"/>
                  <a:pt x="126" y="471"/>
                </a:cubicBezTo>
                <a:cubicBezTo>
                  <a:pt x="124" y="469"/>
                  <a:pt x="124" y="467"/>
                  <a:pt x="123" y="465"/>
                </a:cubicBezTo>
                <a:cubicBezTo>
                  <a:pt x="122" y="465"/>
                  <a:pt x="121" y="465"/>
                  <a:pt x="120" y="465"/>
                </a:cubicBezTo>
                <a:cubicBezTo>
                  <a:pt x="119" y="466"/>
                  <a:pt x="120" y="467"/>
                  <a:pt x="119" y="468"/>
                </a:cubicBezTo>
                <a:cubicBezTo>
                  <a:pt x="119" y="468"/>
                  <a:pt x="118" y="468"/>
                  <a:pt x="118" y="469"/>
                </a:cubicBezTo>
                <a:cubicBezTo>
                  <a:pt x="115" y="467"/>
                  <a:pt x="113" y="468"/>
                  <a:pt x="109" y="467"/>
                </a:cubicBezTo>
                <a:cubicBezTo>
                  <a:pt x="109" y="467"/>
                  <a:pt x="109" y="467"/>
                  <a:pt x="109" y="467"/>
                </a:cubicBezTo>
                <a:cubicBezTo>
                  <a:pt x="109" y="464"/>
                  <a:pt x="108" y="462"/>
                  <a:pt x="106" y="460"/>
                </a:cubicBezTo>
                <a:cubicBezTo>
                  <a:pt x="107" y="458"/>
                  <a:pt x="108" y="458"/>
                  <a:pt x="109" y="456"/>
                </a:cubicBezTo>
                <a:cubicBezTo>
                  <a:pt x="109" y="454"/>
                  <a:pt x="109" y="452"/>
                  <a:pt x="109" y="450"/>
                </a:cubicBezTo>
                <a:cubicBezTo>
                  <a:pt x="109" y="448"/>
                  <a:pt x="110" y="447"/>
                  <a:pt x="110" y="445"/>
                </a:cubicBezTo>
                <a:cubicBezTo>
                  <a:pt x="110" y="443"/>
                  <a:pt x="109" y="442"/>
                  <a:pt x="109" y="441"/>
                </a:cubicBezTo>
                <a:cubicBezTo>
                  <a:pt x="109" y="439"/>
                  <a:pt x="110" y="439"/>
                  <a:pt x="110" y="438"/>
                </a:cubicBezTo>
                <a:cubicBezTo>
                  <a:pt x="110" y="435"/>
                  <a:pt x="105" y="434"/>
                  <a:pt x="105" y="431"/>
                </a:cubicBezTo>
                <a:cubicBezTo>
                  <a:pt x="105" y="430"/>
                  <a:pt x="106" y="429"/>
                  <a:pt x="106" y="428"/>
                </a:cubicBezTo>
                <a:cubicBezTo>
                  <a:pt x="106" y="425"/>
                  <a:pt x="105" y="425"/>
                  <a:pt x="103" y="423"/>
                </a:cubicBezTo>
                <a:cubicBezTo>
                  <a:pt x="103" y="424"/>
                  <a:pt x="102" y="424"/>
                  <a:pt x="102" y="425"/>
                </a:cubicBezTo>
                <a:cubicBezTo>
                  <a:pt x="100" y="423"/>
                  <a:pt x="98" y="420"/>
                  <a:pt x="98" y="417"/>
                </a:cubicBezTo>
                <a:cubicBezTo>
                  <a:pt x="98" y="416"/>
                  <a:pt x="99" y="415"/>
                  <a:pt x="99" y="414"/>
                </a:cubicBezTo>
                <a:cubicBezTo>
                  <a:pt x="97" y="414"/>
                  <a:pt x="96" y="414"/>
                  <a:pt x="95" y="414"/>
                </a:cubicBezTo>
                <a:cubicBezTo>
                  <a:pt x="94" y="412"/>
                  <a:pt x="94" y="411"/>
                  <a:pt x="94" y="408"/>
                </a:cubicBezTo>
                <a:cubicBezTo>
                  <a:pt x="94" y="408"/>
                  <a:pt x="94" y="408"/>
                  <a:pt x="94" y="408"/>
                </a:cubicBezTo>
                <a:cubicBezTo>
                  <a:pt x="94" y="408"/>
                  <a:pt x="94" y="407"/>
                  <a:pt x="93" y="407"/>
                </a:cubicBezTo>
                <a:cubicBezTo>
                  <a:pt x="92" y="407"/>
                  <a:pt x="91" y="407"/>
                  <a:pt x="89" y="407"/>
                </a:cubicBezTo>
                <a:cubicBezTo>
                  <a:pt x="87" y="407"/>
                  <a:pt x="85" y="405"/>
                  <a:pt x="83" y="405"/>
                </a:cubicBezTo>
                <a:cubicBezTo>
                  <a:pt x="81" y="405"/>
                  <a:pt x="81" y="405"/>
                  <a:pt x="80" y="406"/>
                </a:cubicBezTo>
                <a:cubicBezTo>
                  <a:pt x="79" y="406"/>
                  <a:pt x="78" y="406"/>
                  <a:pt x="78" y="407"/>
                </a:cubicBezTo>
                <a:cubicBezTo>
                  <a:pt x="78" y="408"/>
                  <a:pt x="79" y="409"/>
                  <a:pt x="80" y="410"/>
                </a:cubicBezTo>
                <a:cubicBezTo>
                  <a:pt x="80" y="412"/>
                  <a:pt x="80" y="413"/>
                  <a:pt x="81" y="414"/>
                </a:cubicBezTo>
                <a:cubicBezTo>
                  <a:pt x="82" y="416"/>
                  <a:pt x="83" y="416"/>
                  <a:pt x="84" y="417"/>
                </a:cubicBezTo>
                <a:cubicBezTo>
                  <a:pt x="85" y="417"/>
                  <a:pt x="85" y="417"/>
                  <a:pt x="85" y="418"/>
                </a:cubicBezTo>
                <a:cubicBezTo>
                  <a:pt x="83" y="420"/>
                  <a:pt x="80" y="420"/>
                  <a:pt x="78" y="422"/>
                </a:cubicBezTo>
                <a:cubicBezTo>
                  <a:pt x="76" y="422"/>
                  <a:pt x="75" y="423"/>
                  <a:pt x="73" y="423"/>
                </a:cubicBezTo>
                <a:cubicBezTo>
                  <a:pt x="73" y="424"/>
                  <a:pt x="73" y="425"/>
                  <a:pt x="72" y="426"/>
                </a:cubicBezTo>
                <a:cubicBezTo>
                  <a:pt x="72" y="427"/>
                  <a:pt x="71" y="426"/>
                  <a:pt x="70" y="427"/>
                </a:cubicBezTo>
                <a:cubicBezTo>
                  <a:pt x="69" y="427"/>
                  <a:pt x="68" y="428"/>
                  <a:pt x="67" y="428"/>
                </a:cubicBezTo>
                <a:cubicBezTo>
                  <a:pt x="67" y="428"/>
                  <a:pt x="66" y="428"/>
                  <a:pt x="65" y="428"/>
                </a:cubicBezTo>
                <a:cubicBezTo>
                  <a:pt x="65" y="429"/>
                  <a:pt x="65" y="429"/>
                  <a:pt x="64" y="430"/>
                </a:cubicBezTo>
                <a:cubicBezTo>
                  <a:pt x="63" y="431"/>
                  <a:pt x="62" y="433"/>
                  <a:pt x="59" y="433"/>
                </a:cubicBezTo>
                <a:cubicBezTo>
                  <a:pt x="58" y="433"/>
                  <a:pt x="58" y="432"/>
                  <a:pt x="57" y="431"/>
                </a:cubicBezTo>
                <a:cubicBezTo>
                  <a:pt x="56" y="431"/>
                  <a:pt x="55" y="430"/>
                  <a:pt x="55" y="428"/>
                </a:cubicBezTo>
                <a:cubicBezTo>
                  <a:pt x="54" y="430"/>
                  <a:pt x="54" y="430"/>
                  <a:pt x="54" y="432"/>
                </a:cubicBezTo>
                <a:cubicBezTo>
                  <a:pt x="53" y="433"/>
                  <a:pt x="52" y="433"/>
                  <a:pt x="52" y="434"/>
                </a:cubicBezTo>
                <a:cubicBezTo>
                  <a:pt x="52" y="440"/>
                  <a:pt x="52" y="440"/>
                  <a:pt x="52" y="440"/>
                </a:cubicBezTo>
                <a:cubicBezTo>
                  <a:pt x="51" y="442"/>
                  <a:pt x="51" y="443"/>
                  <a:pt x="50" y="444"/>
                </a:cubicBezTo>
                <a:cubicBezTo>
                  <a:pt x="49" y="444"/>
                  <a:pt x="49" y="445"/>
                  <a:pt x="49" y="445"/>
                </a:cubicBezTo>
                <a:cubicBezTo>
                  <a:pt x="48" y="445"/>
                  <a:pt x="47" y="445"/>
                  <a:pt x="46" y="444"/>
                </a:cubicBezTo>
                <a:cubicBezTo>
                  <a:pt x="45" y="444"/>
                  <a:pt x="46" y="442"/>
                  <a:pt x="45" y="442"/>
                </a:cubicBezTo>
                <a:cubicBezTo>
                  <a:pt x="44" y="442"/>
                  <a:pt x="43" y="442"/>
                  <a:pt x="42" y="443"/>
                </a:cubicBezTo>
                <a:cubicBezTo>
                  <a:pt x="42" y="443"/>
                  <a:pt x="41" y="442"/>
                  <a:pt x="41" y="443"/>
                </a:cubicBezTo>
                <a:cubicBezTo>
                  <a:pt x="40" y="443"/>
                  <a:pt x="40" y="445"/>
                  <a:pt x="39" y="446"/>
                </a:cubicBezTo>
                <a:cubicBezTo>
                  <a:pt x="38" y="448"/>
                  <a:pt x="37" y="449"/>
                  <a:pt x="36" y="451"/>
                </a:cubicBezTo>
                <a:close/>
              </a:path>
            </a:pathLst>
          </a:custGeom>
          <a:solidFill>
            <a:schemeClr val="bg1">
              <a:lumMod val="75000"/>
            </a:schemeClr>
          </a:solid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10"/>
          <p:cNvSpPr>
            <a:spLocks noEditPoints="1"/>
          </p:cNvSpPr>
          <p:nvPr/>
        </p:nvSpPr>
        <p:spPr bwMode="auto">
          <a:xfrm>
            <a:off x="9475525" y="3995067"/>
            <a:ext cx="756720" cy="1542265"/>
          </a:xfrm>
          <a:custGeom>
            <a:avLst/>
            <a:gdLst/>
            <a:ahLst/>
            <a:cxnLst>
              <a:cxn ang="0">
                <a:pos x="152" y="555"/>
              </a:cxn>
              <a:cxn ang="0">
                <a:pos x="158" y="556"/>
              </a:cxn>
              <a:cxn ang="0">
                <a:pos x="135" y="457"/>
              </a:cxn>
              <a:cxn ang="0">
                <a:pos x="121" y="429"/>
              </a:cxn>
              <a:cxn ang="0">
                <a:pos x="122" y="421"/>
              </a:cxn>
              <a:cxn ang="0">
                <a:pos x="83" y="408"/>
              </a:cxn>
              <a:cxn ang="0">
                <a:pos x="95" y="388"/>
              </a:cxn>
              <a:cxn ang="0">
                <a:pos x="97" y="379"/>
              </a:cxn>
              <a:cxn ang="0">
                <a:pos x="107" y="334"/>
              </a:cxn>
              <a:cxn ang="0">
                <a:pos x="116" y="341"/>
              </a:cxn>
              <a:cxn ang="0">
                <a:pos x="109" y="327"/>
              </a:cxn>
              <a:cxn ang="0">
                <a:pos x="112" y="34"/>
              </a:cxn>
              <a:cxn ang="0">
                <a:pos x="132" y="21"/>
              </a:cxn>
              <a:cxn ang="0">
                <a:pos x="147" y="14"/>
              </a:cxn>
              <a:cxn ang="0">
                <a:pos x="184" y="3"/>
              </a:cxn>
              <a:cxn ang="0">
                <a:pos x="202" y="17"/>
              </a:cxn>
              <a:cxn ang="0">
                <a:pos x="214" y="33"/>
              </a:cxn>
              <a:cxn ang="0">
                <a:pos x="233" y="50"/>
              </a:cxn>
              <a:cxn ang="0">
                <a:pos x="244" y="34"/>
              </a:cxn>
              <a:cxn ang="0">
                <a:pos x="264" y="40"/>
              </a:cxn>
              <a:cxn ang="0">
                <a:pos x="254" y="79"/>
              </a:cxn>
              <a:cxn ang="0">
                <a:pos x="243" y="125"/>
              </a:cxn>
              <a:cxn ang="0">
                <a:pos x="254" y="163"/>
              </a:cxn>
              <a:cxn ang="0">
                <a:pos x="277" y="197"/>
              </a:cxn>
              <a:cxn ang="0">
                <a:pos x="268" y="204"/>
              </a:cxn>
              <a:cxn ang="0">
                <a:pos x="242" y="215"/>
              </a:cxn>
              <a:cxn ang="0">
                <a:pos x="225" y="254"/>
              </a:cxn>
              <a:cxn ang="0">
                <a:pos x="191" y="286"/>
              </a:cxn>
              <a:cxn ang="0">
                <a:pos x="164" y="312"/>
              </a:cxn>
              <a:cxn ang="0">
                <a:pos x="155" y="306"/>
              </a:cxn>
              <a:cxn ang="0">
                <a:pos x="160" y="302"/>
              </a:cxn>
              <a:cxn ang="0">
                <a:pos x="161" y="281"/>
              </a:cxn>
              <a:cxn ang="0">
                <a:pos x="163" y="266"/>
              </a:cxn>
              <a:cxn ang="0">
                <a:pos x="167" y="249"/>
              </a:cxn>
              <a:cxn ang="0">
                <a:pos x="189" y="226"/>
              </a:cxn>
              <a:cxn ang="0">
                <a:pos x="171" y="205"/>
              </a:cxn>
              <a:cxn ang="0">
                <a:pos x="155" y="229"/>
              </a:cxn>
              <a:cxn ang="0">
                <a:pos x="139" y="253"/>
              </a:cxn>
              <a:cxn ang="0">
                <a:pos x="142" y="281"/>
              </a:cxn>
              <a:cxn ang="0">
                <a:pos x="119" y="256"/>
              </a:cxn>
              <a:cxn ang="0">
                <a:pos x="83" y="274"/>
              </a:cxn>
              <a:cxn ang="0">
                <a:pos x="69" y="278"/>
              </a:cxn>
              <a:cxn ang="0">
                <a:pos x="68" y="253"/>
              </a:cxn>
              <a:cxn ang="0">
                <a:pos x="58" y="246"/>
              </a:cxn>
              <a:cxn ang="0">
                <a:pos x="70" y="235"/>
              </a:cxn>
              <a:cxn ang="0">
                <a:pos x="80" y="226"/>
              </a:cxn>
              <a:cxn ang="0">
                <a:pos x="82" y="209"/>
              </a:cxn>
              <a:cxn ang="0">
                <a:pos x="57" y="182"/>
              </a:cxn>
              <a:cxn ang="0">
                <a:pos x="37" y="174"/>
              </a:cxn>
              <a:cxn ang="0">
                <a:pos x="34" y="164"/>
              </a:cxn>
              <a:cxn ang="0">
                <a:pos x="21" y="138"/>
              </a:cxn>
              <a:cxn ang="0">
                <a:pos x="24" y="124"/>
              </a:cxn>
              <a:cxn ang="0">
                <a:pos x="13" y="105"/>
              </a:cxn>
              <a:cxn ang="0">
                <a:pos x="4" y="80"/>
              </a:cxn>
              <a:cxn ang="0">
                <a:pos x="13" y="66"/>
              </a:cxn>
              <a:cxn ang="0">
                <a:pos x="33" y="60"/>
              </a:cxn>
              <a:cxn ang="0">
                <a:pos x="45" y="56"/>
              </a:cxn>
              <a:cxn ang="0">
                <a:pos x="64" y="37"/>
              </a:cxn>
              <a:cxn ang="0">
                <a:pos x="74" y="23"/>
              </a:cxn>
              <a:cxn ang="0">
                <a:pos x="87" y="24"/>
              </a:cxn>
            </a:cxnLst>
            <a:rect l="0" t="0" r="r" b="b"/>
            <a:pathLst>
              <a:path w="277" h="564">
                <a:moveTo>
                  <a:pt x="155" y="552"/>
                </a:moveTo>
                <a:cubicBezTo>
                  <a:pt x="154" y="551"/>
                  <a:pt x="154" y="551"/>
                  <a:pt x="153" y="550"/>
                </a:cubicBezTo>
                <a:cubicBezTo>
                  <a:pt x="151" y="550"/>
                  <a:pt x="151" y="550"/>
                  <a:pt x="151" y="550"/>
                </a:cubicBezTo>
                <a:cubicBezTo>
                  <a:pt x="151" y="553"/>
                  <a:pt x="151" y="553"/>
                  <a:pt x="151" y="553"/>
                </a:cubicBezTo>
                <a:cubicBezTo>
                  <a:pt x="151" y="554"/>
                  <a:pt x="152" y="554"/>
                  <a:pt x="152" y="555"/>
                </a:cubicBezTo>
                <a:cubicBezTo>
                  <a:pt x="153" y="557"/>
                  <a:pt x="154" y="558"/>
                  <a:pt x="155" y="560"/>
                </a:cubicBezTo>
                <a:cubicBezTo>
                  <a:pt x="155" y="563"/>
                  <a:pt x="157" y="564"/>
                  <a:pt x="160" y="564"/>
                </a:cubicBezTo>
                <a:cubicBezTo>
                  <a:pt x="161" y="564"/>
                  <a:pt x="162" y="562"/>
                  <a:pt x="162" y="561"/>
                </a:cubicBezTo>
                <a:cubicBezTo>
                  <a:pt x="162" y="560"/>
                  <a:pt x="161" y="560"/>
                  <a:pt x="161" y="559"/>
                </a:cubicBezTo>
                <a:cubicBezTo>
                  <a:pt x="160" y="558"/>
                  <a:pt x="159" y="557"/>
                  <a:pt x="158" y="556"/>
                </a:cubicBezTo>
                <a:cubicBezTo>
                  <a:pt x="157" y="555"/>
                  <a:pt x="156" y="553"/>
                  <a:pt x="155" y="552"/>
                </a:cubicBezTo>
                <a:close/>
                <a:moveTo>
                  <a:pt x="134" y="451"/>
                </a:moveTo>
                <a:cubicBezTo>
                  <a:pt x="133" y="451"/>
                  <a:pt x="133" y="451"/>
                  <a:pt x="132" y="451"/>
                </a:cubicBezTo>
                <a:cubicBezTo>
                  <a:pt x="132" y="452"/>
                  <a:pt x="132" y="453"/>
                  <a:pt x="132" y="454"/>
                </a:cubicBezTo>
                <a:cubicBezTo>
                  <a:pt x="132" y="455"/>
                  <a:pt x="133" y="457"/>
                  <a:pt x="135" y="457"/>
                </a:cubicBezTo>
                <a:cubicBezTo>
                  <a:pt x="136" y="457"/>
                  <a:pt x="137" y="456"/>
                  <a:pt x="137" y="455"/>
                </a:cubicBezTo>
                <a:cubicBezTo>
                  <a:pt x="137" y="455"/>
                  <a:pt x="137" y="454"/>
                  <a:pt x="136" y="454"/>
                </a:cubicBezTo>
                <a:cubicBezTo>
                  <a:pt x="136" y="453"/>
                  <a:pt x="135" y="452"/>
                  <a:pt x="134" y="451"/>
                </a:cubicBezTo>
                <a:close/>
                <a:moveTo>
                  <a:pt x="120" y="427"/>
                </a:moveTo>
                <a:cubicBezTo>
                  <a:pt x="120" y="428"/>
                  <a:pt x="121" y="428"/>
                  <a:pt x="121" y="429"/>
                </a:cubicBezTo>
                <a:cubicBezTo>
                  <a:pt x="122" y="430"/>
                  <a:pt x="122" y="430"/>
                  <a:pt x="123" y="430"/>
                </a:cubicBezTo>
                <a:cubicBezTo>
                  <a:pt x="126" y="430"/>
                  <a:pt x="129" y="428"/>
                  <a:pt x="129" y="424"/>
                </a:cubicBezTo>
                <a:cubicBezTo>
                  <a:pt x="129" y="422"/>
                  <a:pt x="130" y="421"/>
                  <a:pt x="128" y="420"/>
                </a:cubicBezTo>
                <a:cubicBezTo>
                  <a:pt x="127" y="419"/>
                  <a:pt x="126" y="420"/>
                  <a:pt x="124" y="420"/>
                </a:cubicBezTo>
                <a:cubicBezTo>
                  <a:pt x="123" y="420"/>
                  <a:pt x="123" y="420"/>
                  <a:pt x="122" y="421"/>
                </a:cubicBezTo>
                <a:cubicBezTo>
                  <a:pt x="121" y="421"/>
                  <a:pt x="122" y="422"/>
                  <a:pt x="121" y="423"/>
                </a:cubicBezTo>
                <a:cubicBezTo>
                  <a:pt x="121" y="424"/>
                  <a:pt x="120" y="425"/>
                  <a:pt x="120" y="427"/>
                </a:cubicBezTo>
                <a:close/>
                <a:moveTo>
                  <a:pt x="84" y="404"/>
                </a:moveTo>
                <a:cubicBezTo>
                  <a:pt x="82" y="404"/>
                  <a:pt x="82" y="406"/>
                  <a:pt x="81" y="408"/>
                </a:cubicBezTo>
                <a:cubicBezTo>
                  <a:pt x="82" y="408"/>
                  <a:pt x="82" y="408"/>
                  <a:pt x="83" y="408"/>
                </a:cubicBezTo>
                <a:cubicBezTo>
                  <a:pt x="85" y="408"/>
                  <a:pt x="85" y="408"/>
                  <a:pt x="87" y="408"/>
                </a:cubicBezTo>
                <a:cubicBezTo>
                  <a:pt x="87" y="407"/>
                  <a:pt x="87" y="407"/>
                  <a:pt x="87" y="406"/>
                </a:cubicBezTo>
                <a:cubicBezTo>
                  <a:pt x="87" y="404"/>
                  <a:pt x="86" y="404"/>
                  <a:pt x="84" y="404"/>
                </a:cubicBezTo>
                <a:close/>
                <a:moveTo>
                  <a:pt x="94" y="387"/>
                </a:moveTo>
                <a:cubicBezTo>
                  <a:pt x="94" y="388"/>
                  <a:pt x="94" y="388"/>
                  <a:pt x="95" y="388"/>
                </a:cubicBezTo>
                <a:cubicBezTo>
                  <a:pt x="95" y="389"/>
                  <a:pt x="95" y="389"/>
                  <a:pt x="95" y="390"/>
                </a:cubicBezTo>
                <a:cubicBezTo>
                  <a:pt x="97" y="388"/>
                  <a:pt x="97" y="387"/>
                  <a:pt x="98" y="385"/>
                </a:cubicBezTo>
                <a:cubicBezTo>
                  <a:pt x="98" y="384"/>
                  <a:pt x="99" y="384"/>
                  <a:pt x="100" y="383"/>
                </a:cubicBezTo>
                <a:cubicBezTo>
                  <a:pt x="100" y="381"/>
                  <a:pt x="100" y="380"/>
                  <a:pt x="100" y="379"/>
                </a:cubicBezTo>
                <a:cubicBezTo>
                  <a:pt x="99" y="379"/>
                  <a:pt x="98" y="379"/>
                  <a:pt x="97" y="379"/>
                </a:cubicBezTo>
                <a:cubicBezTo>
                  <a:pt x="97" y="379"/>
                  <a:pt x="97" y="380"/>
                  <a:pt x="97" y="380"/>
                </a:cubicBezTo>
                <a:cubicBezTo>
                  <a:pt x="97" y="383"/>
                  <a:pt x="94" y="384"/>
                  <a:pt x="94" y="387"/>
                </a:cubicBezTo>
                <a:close/>
                <a:moveTo>
                  <a:pt x="109" y="327"/>
                </a:moveTo>
                <a:cubicBezTo>
                  <a:pt x="107" y="328"/>
                  <a:pt x="107" y="328"/>
                  <a:pt x="107" y="328"/>
                </a:cubicBezTo>
                <a:cubicBezTo>
                  <a:pt x="107" y="334"/>
                  <a:pt x="107" y="334"/>
                  <a:pt x="107" y="334"/>
                </a:cubicBezTo>
                <a:cubicBezTo>
                  <a:pt x="107" y="335"/>
                  <a:pt x="106" y="336"/>
                  <a:pt x="106" y="338"/>
                </a:cubicBezTo>
                <a:cubicBezTo>
                  <a:pt x="106" y="340"/>
                  <a:pt x="108" y="340"/>
                  <a:pt x="109" y="341"/>
                </a:cubicBezTo>
                <a:cubicBezTo>
                  <a:pt x="111" y="342"/>
                  <a:pt x="111" y="344"/>
                  <a:pt x="113" y="344"/>
                </a:cubicBezTo>
                <a:cubicBezTo>
                  <a:pt x="114" y="344"/>
                  <a:pt x="114" y="343"/>
                  <a:pt x="115" y="342"/>
                </a:cubicBezTo>
                <a:cubicBezTo>
                  <a:pt x="115" y="342"/>
                  <a:pt x="116" y="341"/>
                  <a:pt x="116" y="341"/>
                </a:cubicBezTo>
                <a:cubicBezTo>
                  <a:pt x="116" y="335"/>
                  <a:pt x="116" y="335"/>
                  <a:pt x="116" y="335"/>
                </a:cubicBezTo>
                <a:cubicBezTo>
                  <a:pt x="117" y="333"/>
                  <a:pt x="117" y="333"/>
                  <a:pt x="117" y="333"/>
                </a:cubicBezTo>
                <a:cubicBezTo>
                  <a:pt x="116" y="332"/>
                  <a:pt x="116" y="332"/>
                  <a:pt x="116" y="332"/>
                </a:cubicBezTo>
                <a:cubicBezTo>
                  <a:pt x="114" y="332"/>
                  <a:pt x="113" y="331"/>
                  <a:pt x="111" y="330"/>
                </a:cubicBezTo>
                <a:cubicBezTo>
                  <a:pt x="110" y="329"/>
                  <a:pt x="110" y="328"/>
                  <a:pt x="109" y="327"/>
                </a:cubicBezTo>
                <a:close/>
                <a:moveTo>
                  <a:pt x="94" y="31"/>
                </a:moveTo>
                <a:cubicBezTo>
                  <a:pt x="96" y="32"/>
                  <a:pt x="97" y="30"/>
                  <a:pt x="99" y="30"/>
                </a:cubicBezTo>
                <a:cubicBezTo>
                  <a:pt x="101" y="31"/>
                  <a:pt x="101" y="32"/>
                  <a:pt x="103" y="32"/>
                </a:cubicBezTo>
                <a:cubicBezTo>
                  <a:pt x="106" y="33"/>
                  <a:pt x="109" y="33"/>
                  <a:pt x="112" y="34"/>
                </a:cubicBezTo>
                <a:cubicBezTo>
                  <a:pt x="112" y="34"/>
                  <a:pt x="112" y="34"/>
                  <a:pt x="112" y="34"/>
                </a:cubicBezTo>
                <a:cubicBezTo>
                  <a:pt x="116" y="32"/>
                  <a:pt x="117" y="29"/>
                  <a:pt x="120" y="26"/>
                </a:cubicBezTo>
                <a:cubicBezTo>
                  <a:pt x="123" y="27"/>
                  <a:pt x="123" y="27"/>
                  <a:pt x="123" y="27"/>
                </a:cubicBezTo>
                <a:cubicBezTo>
                  <a:pt x="125" y="26"/>
                  <a:pt x="126" y="25"/>
                  <a:pt x="128" y="24"/>
                </a:cubicBezTo>
                <a:cubicBezTo>
                  <a:pt x="128" y="24"/>
                  <a:pt x="129" y="24"/>
                  <a:pt x="130" y="23"/>
                </a:cubicBezTo>
                <a:cubicBezTo>
                  <a:pt x="131" y="22"/>
                  <a:pt x="131" y="21"/>
                  <a:pt x="132" y="21"/>
                </a:cubicBezTo>
                <a:cubicBezTo>
                  <a:pt x="133" y="20"/>
                  <a:pt x="134" y="21"/>
                  <a:pt x="136" y="21"/>
                </a:cubicBezTo>
                <a:cubicBezTo>
                  <a:pt x="136" y="21"/>
                  <a:pt x="136" y="20"/>
                  <a:pt x="136" y="19"/>
                </a:cubicBezTo>
                <a:cubicBezTo>
                  <a:pt x="138" y="18"/>
                  <a:pt x="138" y="17"/>
                  <a:pt x="140" y="16"/>
                </a:cubicBezTo>
                <a:cubicBezTo>
                  <a:pt x="141" y="16"/>
                  <a:pt x="142" y="15"/>
                  <a:pt x="143" y="14"/>
                </a:cubicBezTo>
                <a:cubicBezTo>
                  <a:pt x="145" y="14"/>
                  <a:pt x="146" y="14"/>
                  <a:pt x="147" y="14"/>
                </a:cubicBezTo>
                <a:cubicBezTo>
                  <a:pt x="148" y="14"/>
                  <a:pt x="149" y="13"/>
                  <a:pt x="151" y="12"/>
                </a:cubicBezTo>
                <a:cubicBezTo>
                  <a:pt x="153" y="11"/>
                  <a:pt x="155" y="11"/>
                  <a:pt x="158" y="11"/>
                </a:cubicBezTo>
                <a:cubicBezTo>
                  <a:pt x="158" y="8"/>
                  <a:pt x="158" y="5"/>
                  <a:pt x="161" y="3"/>
                </a:cubicBezTo>
                <a:cubicBezTo>
                  <a:pt x="164" y="1"/>
                  <a:pt x="167" y="0"/>
                  <a:pt x="171" y="0"/>
                </a:cubicBezTo>
                <a:cubicBezTo>
                  <a:pt x="176" y="0"/>
                  <a:pt x="179" y="3"/>
                  <a:pt x="184" y="3"/>
                </a:cubicBezTo>
                <a:cubicBezTo>
                  <a:pt x="188" y="4"/>
                  <a:pt x="190" y="4"/>
                  <a:pt x="193" y="6"/>
                </a:cubicBezTo>
                <a:cubicBezTo>
                  <a:pt x="194" y="7"/>
                  <a:pt x="196" y="7"/>
                  <a:pt x="197" y="8"/>
                </a:cubicBezTo>
                <a:cubicBezTo>
                  <a:pt x="197" y="9"/>
                  <a:pt x="197" y="9"/>
                  <a:pt x="197" y="10"/>
                </a:cubicBezTo>
                <a:cubicBezTo>
                  <a:pt x="199" y="11"/>
                  <a:pt x="200" y="12"/>
                  <a:pt x="201" y="15"/>
                </a:cubicBezTo>
                <a:cubicBezTo>
                  <a:pt x="202" y="15"/>
                  <a:pt x="202" y="16"/>
                  <a:pt x="202" y="17"/>
                </a:cubicBezTo>
                <a:cubicBezTo>
                  <a:pt x="203" y="18"/>
                  <a:pt x="205" y="17"/>
                  <a:pt x="206" y="18"/>
                </a:cubicBezTo>
                <a:cubicBezTo>
                  <a:pt x="207" y="18"/>
                  <a:pt x="207" y="19"/>
                  <a:pt x="207" y="20"/>
                </a:cubicBezTo>
                <a:cubicBezTo>
                  <a:pt x="209" y="25"/>
                  <a:pt x="207" y="28"/>
                  <a:pt x="208" y="32"/>
                </a:cubicBezTo>
                <a:cubicBezTo>
                  <a:pt x="208" y="32"/>
                  <a:pt x="208" y="32"/>
                  <a:pt x="208" y="32"/>
                </a:cubicBezTo>
                <a:cubicBezTo>
                  <a:pt x="210" y="33"/>
                  <a:pt x="212" y="32"/>
                  <a:pt x="214" y="33"/>
                </a:cubicBezTo>
                <a:cubicBezTo>
                  <a:pt x="216" y="35"/>
                  <a:pt x="215" y="37"/>
                  <a:pt x="217" y="38"/>
                </a:cubicBezTo>
                <a:cubicBezTo>
                  <a:pt x="218" y="39"/>
                  <a:pt x="220" y="39"/>
                  <a:pt x="221" y="39"/>
                </a:cubicBezTo>
                <a:cubicBezTo>
                  <a:pt x="221" y="41"/>
                  <a:pt x="221" y="43"/>
                  <a:pt x="223" y="45"/>
                </a:cubicBezTo>
                <a:cubicBezTo>
                  <a:pt x="225" y="46"/>
                  <a:pt x="226" y="46"/>
                  <a:pt x="228" y="47"/>
                </a:cubicBezTo>
                <a:cubicBezTo>
                  <a:pt x="230" y="48"/>
                  <a:pt x="231" y="50"/>
                  <a:pt x="233" y="50"/>
                </a:cubicBezTo>
                <a:cubicBezTo>
                  <a:pt x="235" y="50"/>
                  <a:pt x="235" y="49"/>
                  <a:pt x="236" y="48"/>
                </a:cubicBezTo>
                <a:cubicBezTo>
                  <a:pt x="238" y="46"/>
                  <a:pt x="239" y="45"/>
                  <a:pt x="241" y="43"/>
                </a:cubicBezTo>
                <a:cubicBezTo>
                  <a:pt x="242" y="42"/>
                  <a:pt x="243" y="42"/>
                  <a:pt x="244" y="41"/>
                </a:cubicBezTo>
                <a:cubicBezTo>
                  <a:pt x="245" y="40"/>
                  <a:pt x="246" y="39"/>
                  <a:pt x="246" y="38"/>
                </a:cubicBezTo>
                <a:cubicBezTo>
                  <a:pt x="246" y="36"/>
                  <a:pt x="244" y="36"/>
                  <a:pt x="244" y="34"/>
                </a:cubicBezTo>
                <a:cubicBezTo>
                  <a:pt x="243" y="33"/>
                  <a:pt x="243" y="31"/>
                  <a:pt x="243" y="29"/>
                </a:cubicBezTo>
                <a:cubicBezTo>
                  <a:pt x="244" y="30"/>
                  <a:pt x="245" y="30"/>
                  <a:pt x="246" y="32"/>
                </a:cubicBezTo>
                <a:cubicBezTo>
                  <a:pt x="247" y="33"/>
                  <a:pt x="247" y="34"/>
                  <a:pt x="248" y="35"/>
                </a:cubicBezTo>
                <a:cubicBezTo>
                  <a:pt x="251" y="37"/>
                  <a:pt x="253" y="38"/>
                  <a:pt x="257" y="38"/>
                </a:cubicBezTo>
                <a:cubicBezTo>
                  <a:pt x="260" y="39"/>
                  <a:pt x="261" y="39"/>
                  <a:pt x="264" y="40"/>
                </a:cubicBezTo>
                <a:cubicBezTo>
                  <a:pt x="267" y="41"/>
                  <a:pt x="267" y="42"/>
                  <a:pt x="270" y="43"/>
                </a:cubicBezTo>
                <a:cubicBezTo>
                  <a:pt x="270" y="43"/>
                  <a:pt x="270" y="43"/>
                  <a:pt x="270" y="43"/>
                </a:cubicBezTo>
                <a:cubicBezTo>
                  <a:pt x="269" y="46"/>
                  <a:pt x="268" y="48"/>
                  <a:pt x="267" y="51"/>
                </a:cubicBezTo>
                <a:cubicBezTo>
                  <a:pt x="264" y="58"/>
                  <a:pt x="262" y="61"/>
                  <a:pt x="259" y="68"/>
                </a:cubicBezTo>
                <a:cubicBezTo>
                  <a:pt x="257" y="72"/>
                  <a:pt x="256" y="75"/>
                  <a:pt x="254" y="79"/>
                </a:cubicBezTo>
                <a:cubicBezTo>
                  <a:pt x="254" y="81"/>
                  <a:pt x="253" y="82"/>
                  <a:pt x="252" y="83"/>
                </a:cubicBezTo>
                <a:cubicBezTo>
                  <a:pt x="250" y="88"/>
                  <a:pt x="250" y="91"/>
                  <a:pt x="249" y="97"/>
                </a:cubicBezTo>
                <a:cubicBezTo>
                  <a:pt x="248" y="98"/>
                  <a:pt x="248" y="99"/>
                  <a:pt x="248" y="101"/>
                </a:cubicBezTo>
                <a:cubicBezTo>
                  <a:pt x="248" y="105"/>
                  <a:pt x="250" y="107"/>
                  <a:pt x="250" y="111"/>
                </a:cubicBezTo>
                <a:cubicBezTo>
                  <a:pt x="250" y="117"/>
                  <a:pt x="243" y="119"/>
                  <a:pt x="243" y="125"/>
                </a:cubicBezTo>
                <a:cubicBezTo>
                  <a:pt x="243" y="127"/>
                  <a:pt x="243" y="127"/>
                  <a:pt x="243" y="129"/>
                </a:cubicBezTo>
                <a:cubicBezTo>
                  <a:pt x="244" y="134"/>
                  <a:pt x="244" y="137"/>
                  <a:pt x="245" y="141"/>
                </a:cubicBezTo>
                <a:cubicBezTo>
                  <a:pt x="245" y="143"/>
                  <a:pt x="246" y="144"/>
                  <a:pt x="246" y="146"/>
                </a:cubicBezTo>
                <a:cubicBezTo>
                  <a:pt x="247" y="147"/>
                  <a:pt x="247" y="148"/>
                  <a:pt x="247" y="149"/>
                </a:cubicBezTo>
                <a:cubicBezTo>
                  <a:pt x="249" y="155"/>
                  <a:pt x="251" y="158"/>
                  <a:pt x="254" y="163"/>
                </a:cubicBezTo>
                <a:cubicBezTo>
                  <a:pt x="256" y="168"/>
                  <a:pt x="258" y="171"/>
                  <a:pt x="261" y="176"/>
                </a:cubicBezTo>
                <a:cubicBezTo>
                  <a:pt x="262" y="178"/>
                  <a:pt x="263" y="179"/>
                  <a:pt x="265" y="182"/>
                </a:cubicBezTo>
                <a:cubicBezTo>
                  <a:pt x="267" y="185"/>
                  <a:pt x="268" y="187"/>
                  <a:pt x="270" y="190"/>
                </a:cubicBezTo>
                <a:cubicBezTo>
                  <a:pt x="271" y="193"/>
                  <a:pt x="272" y="195"/>
                  <a:pt x="273" y="197"/>
                </a:cubicBezTo>
                <a:cubicBezTo>
                  <a:pt x="274" y="198"/>
                  <a:pt x="275" y="197"/>
                  <a:pt x="277" y="197"/>
                </a:cubicBezTo>
                <a:cubicBezTo>
                  <a:pt x="277" y="205"/>
                  <a:pt x="277" y="205"/>
                  <a:pt x="277" y="205"/>
                </a:cubicBezTo>
                <a:cubicBezTo>
                  <a:pt x="276" y="205"/>
                  <a:pt x="276" y="205"/>
                  <a:pt x="275" y="205"/>
                </a:cubicBezTo>
                <a:cubicBezTo>
                  <a:pt x="273" y="205"/>
                  <a:pt x="273" y="204"/>
                  <a:pt x="271" y="203"/>
                </a:cubicBezTo>
                <a:cubicBezTo>
                  <a:pt x="271" y="203"/>
                  <a:pt x="270" y="203"/>
                  <a:pt x="269" y="203"/>
                </a:cubicBezTo>
                <a:cubicBezTo>
                  <a:pt x="268" y="204"/>
                  <a:pt x="268" y="204"/>
                  <a:pt x="268" y="204"/>
                </a:cubicBezTo>
                <a:cubicBezTo>
                  <a:pt x="268" y="204"/>
                  <a:pt x="266" y="205"/>
                  <a:pt x="263" y="205"/>
                </a:cubicBezTo>
                <a:cubicBezTo>
                  <a:pt x="256" y="205"/>
                  <a:pt x="256" y="205"/>
                  <a:pt x="256" y="205"/>
                </a:cubicBezTo>
                <a:cubicBezTo>
                  <a:pt x="253" y="205"/>
                  <a:pt x="251" y="207"/>
                  <a:pt x="248" y="209"/>
                </a:cubicBezTo>
                <a:cubicBezTo>
                  <a:pt x="246" y="210"/>
                  <a:pt x="245" y="211"/>
                  <a:pt x="243" y="213"/>
                </a:cubicBezTo>
                <a:cubicBezTo>
                  <a:pt x="243" y="214"/>
                  <a:pt x="242" y="214"/>
                  <a:pt x="242" y="215"/>
                </a:cubicBezTo>
                <a:cubicBezTo>
                  <a:pt x="238" y="219"/>
                  <a:pt x="235" y="222"/>
                  <a:pt x="232" y="227"/>
                </a:cubicBezTo>
                <a:cubicBezTo>
                  <a:pt x="230" y="229"/>
                  <a:pt x="230" y="230"/>
                  <a:pt x="229" y="233"/>
                </a:cubicBezTo>
                <a:cubicBezTo>
                  <a:pt x="228" y="235"/>
                  <a:pt x="227" y="236"/>
                  <a:pt x="226" y="238"/>
                </a:cubicBezTo>
                <a:cubicBezTo>
                  <a:pt x="225" y="242"/>
                  <a:pt x="226" y="244"/>
                  <a:pt x="225" y="249"/>
                </a:cubicBezTo>
                <a:cubicBezTo>
                  <a:pt x="225" y="251"/>
                  <a:pt x="225" y="252"/>
                  <a:pt x="225" y="254"/>
                </a:cubicBezTo>
                <a:cubicBezTo>
                  <a:pt x="225" y="272"/>
                  <a:pt x="225" y="272"/>
                  <a:pt x="225" y="272"/>
                </a:cubicBezTo>
                <a:cubicBezTo>
                  <a:pt x="221" y="276"/>
                  <a:pt x="218" y="276"/>
                  <a:pt x="214" y="279"/>
                </a:cubicBezTo>
                <a:cubicBezTo>
                  <a:pt x="210" y="281"/>
                  <a:pt x="207" y="284"/>
                  <a:pt x="203" y="284"/>
                </a:cubicBezTo>
                <a:cubicBezTo>
                  <a:pt x="200" y="284"/>
                  <a:pt x="198" y="284"/>
                  <a:pt x="196" y="284"/>
                </a:cubicBezTo>
                <a:cubicBezTo>
                  <a:pt x="194" y="284"/>
                  <a:pt x="193" y="285"/>
                  <a:pt x="191" y="286"/>
                </a:cubicBezTo>
                <a:cubicBezTo>
                  <a:pt x="190" y="287"/>
                  <a:pt x="189" y="288"/>
                  <a:pt x="187" y="289"/>
                </a:cubicBezTo>
                <a:cubicBezTo>
                  <a:pt x="183" y="291"/>
                  <a:pt x="183" y="294"/>
                  <a:pt x="180" y="297"/>
                </a:cubicBezTo>
                <a:cubicBezTo>
                  <a:pt x="177" y="301"/>
                  <a:pt x="177" y="304"/>
                  <a:pt x="174" y="308"/>
                </a:cubicBezTo>
                <a:cubicBezTo>
                  <a:pt x="172" y="311"/>
                  <a:pt x="170" y="313"/>
                  <a:pt x="167" y="313"/>
                </a:cubicBezTo>
                <a:cubicBezTo>
                  <a:pt x="166" y="313"/>
                  <a:pt x="165" y="312"/>
                  <a:pt x="164" y="312"/>
                </a:cubicBezTo>
                <a:cubicBezTo>
                  <a:pt x="163" y="312"/>
                  <a:pt x="163" y="313"/>
                  <a:pt x="162" y="313"/>
                </a:cubicBezTo>
                <a:cubicBezTo>
                  <a:pt x="160" y="313"/>
                  <a:pt x="161" y="310"/>
                  <a:pt x="160" y="309"/>
                </a:cubicBezTo>
                <a:cubicBezTo>
                  <a:pt x="160" y="309"/>
                  <a:pt x="159" y="309"/>
                  <a:pt x="159" y="308"/>
                </a:cubicBezTo>
                <a:cubicBezTo>
                  <a:pt x="158" y="308"/>
                  <a:pt x="158" y="308"/>
                  <a:pt x="157" y="308"/>
                </a:cubicBezTo>
                <a:cubicBezTo>
                  <a:pt x="156" y="308"/>
                  <a:pt x="156" y="307"/>
                  <a:pt x="155" y="306"/>
                </a:cubicBezTo>
                <a:cubicBezTo>
                  <a:pt x="154" y="306"/>
                  <a:pt x="153" y="306"/>
                  <a:pt x="152" y="306"/>
                </a:cubicBezTo>
                <a:cubicBezTo>
                  <a:pt x="152" y="306"/>
                  <a:pt x="152" y="305"/>
                  <a:pt x="152" y="305"/>
                </a:cubicBezTo>
                <a:cubicBezTo>
                  <a:pt x="153" y="303"/>
                  <a:pt x="154" y="303"/>
                  <a:pt x="155" y="303"/>
                </a:cubicBezTo>
                <a:cubicBezTo>
                  <a:pt x="156" y="303"/>
                  <a:pt x="157" y="303"/>
                  <a:pt x="158" y="303"/>
                </a:cubicBezTo>
                <a:cubicBezTo>
                  <a:pt x="159" y="303"/>
                  <a:pt x="159" y="302"/>
                  <a:pt x="160" y="302"/>
                </a:cubicBezTo>
                <a:cubicBezTo>
                  <a:pt x="161" y="302"/>
                  <a:pt x="162" y="302"/>
                  <a:pt x="163" y="302"/>
                </a:cubicBezTo>
                <a:cubicBezTo>
                  <a:pt x="163" y="301"/>
                  <a:pt x="163" y="301"/>
                  <a:pt x="163" y="300"/>
                </a:cubicBezTo>
                <a:cubicBezTo>
                  <a:pt x="163" y="298"/>
                  <a:pt x="162" y="298"/>
                  <a:pt x="161" y="297"/>
                </a:cubicBezTo>
                <a:cubicBezTo>
                  <a:pt x="160" y="294"/>
                  <a:pt x="158" y="293"/>
                  <a:pt x="158" y="290"/>
                </a:cubicBezTo>
                <a:cubicBezTo>
                  <a:pt x="158" y="287"/>
                  <a:pt x="161" y="285"/>
                  <a:pt x="161" y="281"/>
                </a:cubicBezTo>
                <a:cubicBezTo>
                  <a:pt x="161" y="279"/>
                  <a:pt x="159" y="278"/>
                  <a:pt x="159" y="276"/>
                </a:cubicBezTo>
                <a:cubicBezTo>
                  <a:pt x="159" y="274"/>
                  <a:pt x="160" y="273"/>
                  <a:pt x="161" y="272"/>
                </a:cubicBezTo>
                <a:cubicBezTo>
                  <a:pt x="161" y="272"/>
                  <a:pt x="162" y="272"/>
                  <a:pt x="162" y="271"/>
                </a:cubicBezTo>
                <a:cubicBezTo>
                  <a:pt x="162" y="271"/>
                  <a:pt x="162" y="270"/>
                  <a:pt x="162" y="269"/>
                </a:cubicBezTo>
                <a:cubicBezTo>
                  <a:pt x="163" y="268"/>
                  <a:pt x="163" y="267"/>
                  <a:pt x="163" y="266"/>
                </a:cubicBezTo>
                <a:cubicBezTo>
                  <a:pt x="163" y="264"/>
                  <a:pt x="162" y="263"/>
                  <a:pt x="162" y="261"/>
                </a:cubicBezTo>
                <a:cubicBezTo>
                  <a:pt x="162" y="260"/>
                  <a:pt x="162" y="259"/>
                  <a:pt x="162" y="258"/>
                </a:cubicBezTo>
                <a:cubicBezTo>
                  <a:pt x="161" y="257"/>
                  <a:pt x="160" y="257"/>
                  <a:pt x="160" y="256"/>
                </a:cubicBezTo>
                <a:cubicBezTo>
                  <a:pt x="160" y="253"/>
                  <a:pt x="162" y="253"/>
                  <a:pt x="164" y="252"/>
                </a:cubicBezTo>
                <a:cubicBezTo>
                  <a:pt x="165" y="251"/>
                  <a:pt x="166" y="250"/>
                  <a:pt x="167" y="249"/>
                </a:cubicBezTo>
                <a:cubicBezTo>
                  <a:pt x="170" y="248"/>
                  <a:pt x="172" y="247"/>
                  <a:pt x="173" y="245"/>
                </a:cubicBezTo>
                <a:cubicBezTo>
                  <a:pt x="174" y="243"/>
                  <a:pt x="173" y="241"/>
                  <a:pt x="174" y="240"/>
                </a:cubicBezTo>
                <a:cubicBezTo>
                  <a:pt x="176" y="236"/>
                  <a:pt x="181" y="236"/>
                  <a:pt x="183" y="232"/>
                </a:cubicBezTo>
                <a:cubicBezTo>
                  <a:pt x="184" y="230"/>
                  <a:pt x="184" y="228"/>
                  <a:pt x="186" y="227"/>
                </a:cubicBezTo>
                <a:cubicBezTo>
                  <a:pt x="187" y="227"/>
                  <a:pt x="188" y="226"/>
                  <a:pt x="189" y="226"/>
                </a:cubicBezTo>
                <a:cubicBezTo>
                  <a:pt x="190" y="225"/>
                  <a:pt x="192" y="225"/>
                  <a:pt x="192" y="224"/>
                </a:cubicBezTo>
                <a:cubicBezTo>
                  <a:pt x="192" y="219"/>
                  <a:pt x="187" y="217"/>
                  <a:pt x="183" y="214"/>
                </a:cubicBezTo>
                <a:cubicBezTo>
                  <a:pt x="181" y="212"/>
                  <a:pt x="179" y="212"/>
                  <a:pt x="177" y="210"/>
                </a:cubicBezTo>
                <a:cubicBezTo>
                  <a:pt x="176" y="209"/>
                  <a:pt x="175" y="208"/>
                  <a:pt x="174" y="207"/>
                </a:cubicBezTo>
                <a:cubicBezTo>
                  <a:pt x="173" y="206"/>
                  <a:pt x="172" y="205"/>
                  <a:pt x="171" y="205"/>
                </a:cubicBezTo>
                <a:cubicBezTo>
                  <a:pt x="168" y="205"/>
                  <a:pt x="167" y="208"/>
                  <a:pt x="166" y="210"/>
                </a:cubicBezTo>
                <a:cubicBezTo>
                  <a:pt x="163" y="212"/>
                  <a:pt x="161" y="213"/>
                  <a:pt x="160" y="216"/>
                </a:cubicBezTo>
                <a:cubicBezTo>
                  <a:pt x="159" y="218"/>
                  <a:pt x="159" y="219"/>
                  <a:pt x="158" y="221"/>
                </a:cubicBezTo>
                <a:cubicBezTo>
                  <a:pt x="157" y="222"/>
                  <a:pt x="156" y="222"/>
                  <a:pt x="155" y="223"/>
                </a:cubicBezTo>
                <a:cubicBezTo>
                  <a:pt x="155" y="225"/>
                  <a:pt x="156" y="227"/>
                  <a:pt x="155" y="229"/>
                </a:cubicBezTo>
                <a:cubicBezTo>
                  <a:pt x="154" y="232"/>
                  <a:pt x="152" y="234"/>
                  <a:pt x="150" y="236"/>
                </a:cubicBezTo>
                <a:cubicBezTo>
                  <a:pt x="148" y="238"/>
                  <a:pt x="146" y="239"/>
                  <a:pt x="144" y="240"/>
                </a:cubicBezTo>
                <a:cubicBezTo>
                  <a:pt x="143" y="241"/>
                  <a:pt x="142" y="241"/>
                  <a:pt x="141" y="242"/>
                </a:cubicBezTo>
                <a:cubicBezTo>
                  <a:pt x="140" y="243"/>
                  <a:pt x="140" y="245"/>
                  <a:pt x="140" y="248"/>
                </a:cubicBezTo>
                <a:cubicBezTo>
                  <a:pt x="140" y="250"/>
                  <a:pt x="139" y="251"/>
                  <a:pt x="139" y="253"/>
                </a:cubicBezTo>
                <a:cubicBezTo>
                  <a:pt x="139" y="257"/>
                  <a:pt x="139" y="260"/>
                  <a:pt x="142" y="261"/>
                </a:cubicBezTo>
                <a:cubicBezTo>
                  <a:pt x="144" y="263"/>
                  <a:pt x="145" y="263"/>
                  <a:pt x="147" y="265"/>
                </a:cubicBezTo>
                <a:cubicBezTo>
                  <a:pt x="148" y="266"/>
                  <a:pt x="149" y="266"/>
                  <a:pt x="149" y="268"/>
                </a:cubicBezTo>
                <a:cubicBezTo>
                  <a:pt x="149" y="271"/>
                  <a:pt x="145" y="272"/>
                  <a:pt x="142" y="272"/>
                </a:cubicBezTo>
                <a:cubicBezTo>
                  <a:pt x="142" y="275"/>
                  <a:pt x="143" y="277"/>
                  <a:pt x="142" y="281"/>
                </a:cubicBezTo>
                <a:cubicBezTo>
                  <a:pt x="140" y="281"/>
                  <a:pt x="138" y="281"/>
                  <a:pt x="136" y="281"/>
                </a:cubicBezTo>
                <a:cubicBezTo>
                  <a:pt x="136" y="278"/>
                  <a:pt x="135" y="276"/>
                  <a:pt x="135" y="273"/>
                </a:cubicBezTo>
                <a:cubicBezTo>
                  <a:pt x="134" y="269"/>
                  <a:pt x="134" y="266"/>
                  <a:pt x="132" y="263"/>
                </a:cubicBezTo>
                <a:cubicBezTo>
                  <a:pt x="131" y="260"/>
                  <a:pt x="129" y="260"/>
                  <a:pt x="126" y="259"/>
                </a:cubicBezTo>
                <a:cubicBezTo>
                  <a:pt x="124" y="257"/>
                  <a:pt x="122" y="256"/>
                  <a:pt x="119" y="256"/>
                </a:cubicBezTo>
                <a:cubicBezTo>
                  <a:pt x="114" y="256"/>
                  <a:pt x="111" y="257"/>
                  <a:pt x="106" y="259"/>
                </a:cubicBezTo>
                <a:cubicBezTo>
                  <a:pt x="103" y="259"/>
                  <a:pt x="102" y="260"/>
                  <a:pt x="99" y="261"/>
                </a:cubicBezTo>
                <a:cubicBezTo>
                  <a:pt x="96" y="263"/>
                  <a:pt x="94" y="264"/>
                  <a:pt x="91" y="266"/>
                </a:cubicBezTo>
                <a:cubicBezTo>
                  <a:pt x="88" y="267"/>
                  <a:pt x="86" y="267"/>
                  <a:pt x="84" y="269"/>
                </a:cubicBezTo>
                <a:cubicBezTo>
                  <a:pt x="83" y="271"/>
                  <a:pt x="83" y="272"/>
                  <a:pt x="83" y="274"/>
                </a:cubicBezTo>
                <a:cubicBezTo>
                  <a:pt x="83" y="276"/>
                  <a:pt x="83" y="277"/>
                  <a:pt x="83" y="279"/>
                </a:cubicBezTo>
                <a:cubicBezTo>
                  <a:pt x="82" y="280"/>
                  <a:pt x="81" y="280"/>
                  <a:pt x="80" y="280"/>
                </a:cubicBezTo>
                <a:cubicBezTo>
                  <a:pt x="79" y="281"/>
                  <a:pt x="78" y="282"/>
                  <a:pt x="78" y="282"/>
                </a:cubicBezTo>
                <a:cubicBezTo>
                  <a:pt x="78" y="282"/>
                  <a:pt x="78" y="282"/>
                  <a:pt x="78" y="282"/>
                </a:cubicBezTo>
                <a:cubicBezTo>
                  <a:pt x="74" y="281"/>
                  <a:pt x="72" y="280"/>
                  <a:pt x="69" y="278"/>
                </a:cubicBezTo>
                <a:cubicBezTo>
                  <a:pt x="66" y="276"/>
                  <a:pt x="66" y="274"/>
                  <a:pt x="66" y="271"/>
                </a:cubicBezTo>
                <a:cubicBezTo>
                  <a:pt x="65" y="269"/>
                  <a:pt x="64" y="269"/>
                  <a:pt x="64" y="268"/>
                </a:cubicBezTo>
                <a:cubicBezTo>
                  <a:pt x="64" y="264"/>
                  <a:pt x="68" y="263"/>
                  <a:pt x="68" y="259"/>
                </a:cubicBezTo>
                <a:cubicBezTo>
                  <a:pt x="68" y="258"/>
                  <a:pt x="68" y="258"/>
                  <a:pt x="68" y="257"/>
                </a:cubicBezTo>
                <a:cubicBezTo>
                  <a:pt x="68" y="256"/>
                  <a:pt x="68" y="255"/>
                  <a:pt x="68" y="253"/>
                </a:cubicBezTo>
                <a:cubicBezTo>
                  <a:pt x="68" y="251"/>
                  <a:pt x="67" y="249"/>
                  <a:pt x="66" y="246"/>
                </a:cubicBezTo>
                <a:cubicBezTo>
                  <a:pt x="65" y="246"/>
                  <a:pt x="65" y="246"/>
                  <a:pt x="64" y="246"/>
                </a:cubicBezTo>
                <a:cubicBezTo>
                  <a:pt x="63" y="246"/>
                  <a:pt x="62" y="247"/>
                  <a:pt x="61" y="247"/>
                </a:cubicBezTo>
                <a:cubicBezTo>
                  <a:pt x="60" y="247"/>
                  <a:pt x="59" y="246"/>
                  <a:pt x="58" y="246"/>
                </a:cubicBezTo>
                <a:cubicBezTo>
                  <a:pt x="58" y="246"/>
                  <a:pt x="58" y="246"/>
                  <a:pt x="58" y="246"/>
                </a:cubicBezTo>
                <a:cubicBezTo>
                  <a:pt x="59" y="244"/>
                  <a:pt x="59" y="243"/>
                  <a:pt x="59" y="241"/>
                </a:cubicBezTo>
                <a:cubicBezTo>
                  <a:pt x="59" y="241"/>
                  <a:pt x="59" y="240"/>
                  <a:pt x="59" y="240"/>
                </a:cubicBezTo>
                <a:cubicBezTo>
                  <a:pt x="59" y="238"/>
                  <a:pt x="61" y="238"/>
                  <a:pt x="62" y="237"/>
                </a:cubicBezTo>
                <a:cubicBezTo>
                  <a:pt x="63" y="237"/>
                  <a:pt x="63" y="236"/>
                  <a:pt x="64" y="236"/>
                </a:cubicBezTo>
                <a:cubicBezTo>
                  <a:pt x="66" y="235"/>
                  <a:pt x="68" y="236"/>
                  <a:pt x="70" y="235"/>
                </a:cubicBezTo>
                <a:cubicBezTo>
                  <a:pt x="71" y="234"/>
                  <a:pt x="71" y="233"/>
                  <a:pt x="72" y="233"/>
                </a:cubicBezTo>
                <a:cubicBezTo>
                  <a:pt x="72" y="232"/>
                  <a:pt x="72" y="232"/>
                  <a:pt x="72" y="231"/>
                </a:cubicBezTo>
                <a:cubicBezTo>
                  <a:pt x="73" y="231"/>
                  <a:pt x="73" y="231"/>
                  <a:pt x="73" y="231"/>
                </a:cubicBezTo>
                <a:cubicBezTo>
                  <a:pt x="75" y="230"/>
                  <a:pt x="77" y="230"/>
                  <a:pt x="78" y="229"/>
                </a:cubicBezTo>
                <a:cubicBezTo>
                  <a:pt x="79" y="228"/>
                  <a:pt x="79" y="227"/>
                  <a:pt x="80" y="226"/>
                </a:cubicBezTo>
                <a:cubicBezTo>
                  <a:pt x="81" y="224"/>
                  <a:pt x="81" y="223"/>
                  <a:pt x="81" y="221"/>
                </a:cubicBezTo>
                <a:cubicBezTo>
                  <a:pt x="81" y="219"/>
                  <a:pt x="80" y="217"/>
                  <a:pt x="80" y="214"/>
                </a:cubicBezTo>
                <a:cubicBezTo>
                  <a:pt x="80" y="212"/>
                  <a:pt x="82" y="213"/>
                  <a:pt x="84" y="211"/>
                </a:cubicBezTo>
                <a:cubicBezTo>
                  <a:pt x="84" y="211"/>
                  <a:pt x="84" y="211"/>
                  <a:pt x="84" y="211"/>
                </a:cubicBezTo>
                <a:cubicBezTo>
                  <a:pt x="83" y="210"/>
                  <a:pt x="82" y="210"/>
                  <a:pt x="82" y="209"/>
                </a:cubicBezTo>
                <a:cubicBezTo>
                  <a:pt x="80" y="207"/>
                  <a:pt x="78" y="207"/>
                  <a:pt x="76" y="205"/>
                </a:cubicBezTo>
                <a:cubicBezTo>
                  <a:pt x="73" y="203"/>
                  <a:pt x="71" y="201"/>
                  <a:pt x="69" y="199"/>
                </a:cubicBezTo>
                <a:cubicBezTo>
                  <a:pt x="64" y="194"/>
                  <a:pt x="65" y="189"/>
                  <a:pt x="61" y="183"/>
                </a:cubicBezTo>
                <a:cubicBezTo>
                  <a:pt x="61" y="183"/>
                  <a:pt x="61" y="183"/>
                  <a:pt x="61" y="183"/>
                </a:cubicBezTo>
                <a:cubicBezTo>
                  <a:pt x="57" y="182"/>
                  <a:pt x="57" y="182"/>
                  <a:pt x="57" y="182"/>
                </a:cubicBezTo>
                <a:cubicBezTo>
                  <a:pt x="55" y="182"/>
                  <a:pt x="53" y="183"/>
                  <a:pt x="51" y="182"/>
                </a:cubicBezTo>
                <a:cubicBezTo>
                  <a:pt x="50" y="182"/>
                  <a:pt x="49" y="180"/>
                  <a:pt x="47" y="180"/>
                </a:cubicBezTo>
                <a:cubicBezTo>
                  <a:pt x="47" y="180"/>
                  <a:pt x="46" y="180"/>
                  <a:pt x="45" y="179"/>
                </a:cubicBezTo>
                <a:cubicBezTo>
                  <a:pt x="44" y="178"/>
                  <a:pt x="44" y="177"/>
                  <a:pt x="44" y="176"/>
                </a:cubicBezTo>
                <a:cubicBezTo>
                  <a:pt x="41" y="176"/>
                  <a:pt x="40" y="175"/>
                  <a:pt x="37" y="174"/>
                </a:cubicBezTo>
                <a:cubicBezTo>
                  <a:pt x="37" y="174"/>
                  <a:pt x="37" y="174"/>
                  <a:pt x="37" y="174"/>
                </a:cubicBezTo>
                <a:cubicBezTo>
                  <a:pt x="37" y="174"/>
                  <a:pt x="38" y="173"/>
                  <a:pt x="38" y="172"/>
                </a:cubicBezTo>
                <a:cubicBezTo>
                  <a:pt x="38" y="170"/>
                  <a:pt x="35" y="169"/>
                  <a:pt x="35" y="166"/>
                </a:cubicBezTo>
                <a:cubicBezTo>
                  <a:pt x="34" y="165"/>
                  <a:pt x="34" y="165"/>
                  <a:pt x="34" y="164"/>
                </a:cubicBezTo>
                <a:cubicBezTo>
                  <a:pt x="34" y="164"/>
                  <a:pt x="34" y="164"/>
                  <a:pt x="34" y="164"/>
                </a:cubicBezTo>
                <a:cubicBezTo>
                  <a:pt x="32" y="161"/>
                  <a:pt x="29" y="161"/>
                  <a:pt x="27" y="158"/>
                </a:cubicBezTo>
                <a:cubicBezTo>
                  <a:pt x="26" y="156"/>
                  <a:pt x="27" y="154"/>
                  <a:pt x="26" y="151"/>
                </a:cubicBezTo>
                <a:cubicBezTo>
                  <a:pt x="26" y="149"/>
                  <a:pt x="28" y="146"/>
                  <a:pt x="25" y="144"/>
                </a:cubicBezTo>
                <a:cubicBezTo>
                  <a:pt x="25" y="143"/>
                  <a:pt x="23" y="144"/>
                  <a:pt x="23" y="143"/>
                </a:cubicBezTo>
                <a:cubicBezTo>
                  <a:pt x="21" y="142"/>
                  <a:pt x="21" y="140"/>
                  <a:pt x="21" y="138"/>
                </a:cubicBezTo>
                <a:cubicBezTo>
                  <a:pt x="22" y="138"/>
                  <a:pt x="23" y="138"/>
                  <a:pt x="25" y="138"/>
                </a:cubicBezTo>
                <a:cubicBezTo>
                  <a:pt x="25" y="137"/>
                  <a:pt x="25" y="137"/>
                  <a:pt x="25" y="136"/>
                </a:cubicBezTo>
                <a:cubicBezTo>
                  <a:pt x="25" y="132"/>
                  <a:pt x="25" y="130"/>
                  <a:pt x="24" y="127"/>
                </a:cubicBezTo>
                <a:cubicBezTo>
                  <a:pt x="24" y="126"/>
                  <a:pt x="23" y="126"/>
                  <a:pt x="23" y="125"/>
                </a:cubicBezTo>
                <a:cubicBezTo>
                  <a:pt x="23" y="124"/>
                  <a:pt x="24" y="124"/>
                  <a:pt x="24" y="124"/>
                </a:cubicBezTo>
                <a:cubicBezTo>
                  <a:pt x="26" y="122"/>
                  <a:pt x="28" y="121"/>
                  <a:pt x="28" y="119"/>
                </a:cubicBezTo>
                <a:cubicBezTo>
                  <a:pt x="28" y="116"/>
                  <a:pt x="26" y="115"/>
                  <a:pt x="26" y="112"/>
                </a:cubicBezTo>
                <a:cubicBezTo>
                  <a:pt x="26" y="104"/>
                  <a:pt x="26" y="104"/>
                  <a:pt x="26" y="104"/>
                </a:cubicBezTo>
                <a:cubicBezTo>
                  <a:pt x="24" y="104"/>
                  <a:pt x="22" y="104"/>
                  <a:pt x="19" y="104"/>
                </a:cubicBezTo>
                <a:cubicBezTo>
                  <a:pt x="17" y="104"/>
                  <a:pt x="16" y="105"/>
                  <a:pt x="13" y="105"/>
                </a:cubicBezTo>
                <a:cubicBezTo>
                  <a:pt x="10" y="105"/>
                  <a:pt x="8" y="105"/>
                  <a:pt x="4" y="104"/>
                </a:cubicBezTo>
                <a:cubicBezTo>
                  <a:pt x="2" y="104"/>
                  <a:pt x="1" y="102"/>
                  <a:pt x="1" y="100"/>
                </a:cubicBezTo>
                <a:cubicBezTo>
                  <a:pt x="0" y="98"/>
                  <a:pt x="0" y="96"/>
                  <a:pt x="0" y="94"/>
                </a:cubicBezTo>
                <a:cubicBezTo>
                  <a:pt x="0" y="91"/>
                  <a:pt x="1" y="89"/>
                  <a:pt x="2" y="86"/>
                </a:cubicBezTo>
                <a:cubicBezTo>
                  <a:pt x="3" y="84"/>
                  <a:pt x="2" y="82"/>
                  <a:pt x="4" y="80"/>
                </a:cubicBezTo>
                <a:cubicBezTo>
                  <a:pt x="4" y="79"/>
                  <a:pt x="5" y="78"/>
                  <a:pt x="6" y="77"/>
                </a:cubicBezTo>
                <a:cubicBezTo>
                  <a:pt x="6" y="76"/>
                  <a:pt x="6" y="74"/>
                  <a:pt x="8" y="73"/>
                </a:cubicBezTo>
                <a:cubicBezTo>
                  <a:pt x="10" y="72"/>
                  <a:pt x="11" y="73"/>
                  <a:pt x="13" y="72"/>
                </a:cubicBezTo>
                <a:cubicBezTo>
                  <a:pt x="14" y="72"/>
                  <a:pt x="15" y="72"/>
                  <a:pt x="15" y="71"/>
                </a:cubicBezTo>
                <a:cubicBezTo>
                  <a:pt x="15" y="69"/>
                  <a:pt x="13" y="68"/>
                  <a:pt x="13" y="66"/>
                </a:cubicBezTo>
                <a:cubicBezTo>
                  <a:pt x="13" y="65"/>
                  <a:pt x="13" y="65"/>
                  <a:pt x="13" y="64"/>
                </a:cubicBezTo>
                <a:cubicBezTo>
                  <a:pt x="16" y="64"/>
                  <a:pt x="18" y="63"/>
                  <a:pt x="21" y="63"/>
                </a:cubicBezTo>
                <a:cubicBezTo>
                  <a:pt x="22" y="63"/>
                  <a:pt x="22" y="63"/>
                  <a:pt x="23" y="63"/>
                </a:cubicBezTo>
                <a:cubicBezTo>
                  <a:pt x="26" y="62"/>
                  <a:pt x="27" y="61"/>
                  <a:pt x="30" y="60"/>
                </a:cubicBezTo>
                <a:cubicBezTo>
                  <a:pt x="31" y="60"/>
                  <a:pt x="32" y="60"/>
                  <a:pt x="33" y="60"/>
                </a:cubicBezTo>
                <a:cubicBezTo>
                  <a:pt x="33" y="60"/>
                  <a:pt x="33" y="60"/>
                  <a:pt x="33" y="60"/>
                </a:cubicBezTo>
                <a:cubicBezTo>
                  <a:pt x="34" y="58"/>
                  <a:pt x="35" y="56"/>
                  <a:pt x="37" y="56"/>
                </a:cubicBezTo>
                <a:cubicBezTo>
                  <a:pt x="38" y="56"/>
                  <a:pt x="39" y="57"/>
                  <a:pt x="39" y="57"/>
                </a:cubicBezTo>
                <a:cubicBezTo>
                  <a:pt x="41" y="58"/>
                  <a:pt x="41" y="58"/>
                  <a:pt x="43" y="58"/>
                </a:cubicBezTo>
                <a:cubicBezTo>
                  <a:pt x="44" y="58"/>
                  <a:pt x="45" y="57"/>
                  <a:pt x="45" y="56"/>
                </a:cubicBezTo>
                <a:cubicBezTo>
                  <a:pt x="46" y="55"/>
                  <a:pt x="47" y="55"/>
                  <a:pt x="47" y="53"/>
                </a:cubicBezTo>
                <a:cubicBezTo>
                  <a:pt x="47" y="52"/>
                  <a:pt x="47" y="51"/>
                  <a:pt x="47" y="50"/>
                </a:cubicBezTo>
                <a:cubicBezTo>
                  <a:pt x="51" y="50"/>
                  <a:pt x="53" y="49"/>
                  <a:pt x="56" y="47"/>
                </a:cubicBezTo>
                <a:cubicBezTo>
                  <a:pt x="59" y="45"/>
                  <a:pt x="58" y="41"/>
                  <a:pt x="58" y="37"/>
                </a:cubicBezTo>
                <a:cubicBezTo>
                  <a:pt x="64" y="37"/>
                  <a:pt x="64" y="37"/>
                  <a:pt x="64" y="37"/>
                </a:cubicBezTo>
                <a:cubicBezTo>
                  <a:pt x="64" y="37"/>
                  <a:pt x="64" y="36"/>
                  <a:pt x="64" y="36"/>
                </a:cubicBezTo>
                <a:cubicBezTo>
                  <a:pt x="64" y="32"/>
                  <a:pt x="64" y="31"/>
                  <a:pt x="64" y="27"/>
                </a:cubicBezTo>
                <a:cubicBezTo>
                  <a:pt x="64" y="26"/>
                  <a:pt x="64" y="25"/>
                  <a:pt x="64" y="24"/>
                </a:cubicBezTo>
                <a:cubicBezTo>
                  <a:pt x="66" y="24"/>
                  <a:pt x="67" y="24"/>
                  <a:pt x="69" y="24"/>
                </a:cubicBezTo>
                <a:cubicBezTo>
                  <a:pt x="71" y="24"/>
                  <a:pt x="72" y="24"/>
                  <a:pt x="74" y="23"/>
                </a:cubicBezTo>
                <a:cubicBezTo>
                  <a:pt x="74" y="22"/>
                  <a:pt x="75" y="22"/>
                  <a:pt x="75" y="22"/>
                </a:cubicBezTo>
                <a:cubicBezTo>
                  <a:pt x="77" y="19"/>
                  <a:pt x="77" y="17"/>
                  <a:pt x="78" y="15"/>
                </a:cubicBezTo>
                <a:cubicBezTo>
                  <a:pt x="79" y="16"/>
                  <a:pt x="80" y="17"/>
                  <a:pt x="81" y="18"/>
                </a:cubicBezTo>
                <a:cubicBezTo>
                  <a:pt x="82" y="19"/>
                  <a:pt x="84" y="19"/>
                  <a:pt x="85" y="20"/>
                </a:cubicBezTo>
                <a:cubicBezTo>
                  <a:pt x="86" y="22"/>
                  <a:pt x="86" y="23"/>
                  <a:pt x="87" y="24"/>
                </a:cubicBezTo>
                <a:cubicBezTo>
                  <a:pt x="87" y="25"/>
                  <a:pt x="87" y="26"/>
                  <a:pt x="87" y="27"/>
                </a:cubicBezTo>
                <a:cubicBezTo>
                  <a:pt x="88" y="28"/>
                  <a:pt x="90" y="27"/>
                  <a:pt x="91" y="28"/>
                </a:cubicBezTo>
                <a:cubicBezTo>
                  <a:pt x="92" y="29"/>
                  <a:pt x="92" y="30"/>
                  <a:pt x="92" y="31"/>
                </a:cubicBezTo>
                <a:cubicBezTo>
                  <a:pt x="94" y="31"/>
                  <a:pt x="94" y="31"/>
                  <a:pt x="94" y="31"/>
                </a:cubicBezTo>
                <a:close/>
              </a:path>
            </a:pathLst>
          </a:custGeom>
          <a:solidFill>
            <a:schemeClr val="bg1">
              <a:lumMod val="75000"/>
            </a:schemeClr>
          </a:solid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11"/>
          <p:cNvSpPr>
            <a:spLocks/>
          </p:cNvSpPr>
          <p:nvPr/>
        </p:nvSpPr>
        <p:spPr bwMode="auto">
          <a:xfrm>
            <a:off x="9713350" y="2251010"/>
            <a:ext cx="886443" cy="1880988"/>
          </a:xfrm>
          <a:custGeom>
            <a:avLst/>
            <a:gdLst/>
            <a:ahLst/>
            <a:cxnLst>
              <a:cxn ang="0">
                <a:pos x="59" y="450"/>
              </a:cxn>
              <a:cxn ang="0">
                <a:pos x="77" y="473"/>
              </a:cxn>
              <a:cxn ang="0">
                <a:pos x="56" y="506"/>
              </a:cxn>
              <a:cxn ang="0">
                <a:pos x="53" y="536"/>
              </a:cxn>
              <a:cxn ang="0">
                <a:pos x="59" y="550"/>
              </a:cxn>
              <a:cxn ang="0">
                <a:pos x="42" y="570"/>
              </a:cxn>
              <a:cxn ang="0">
                <a:pos x="35" y="589"/>
              </a:cxn>
              <a:cxn ang="0">
                <a:pos x="15" y="597"/>
              </a:cxn>
              <a:cxn ang="0">
                <a:pos x="5" y="617"/>
              </a:cxn>
              <a:cxn ang="0">
                <a:pos x="6" y="642"/>
              </a:cxn>
              <a:cxn ang="0">
                <a:pos x="7" y="666"/>
              </a:cxn>
              <a:cxn ang="0">
                <a:pos x="33" y="664"/>
              </a:cxn>
              <a:cxn ang="0">
                <a:pos x="53" y="654"/>
              </a:cxn>
              <a:cxn ang="0">
                <a:pos x="97" y="641"/>
              </a:cxn>
              <a:cxn ang="0">
                <a:pos x="120" y="658"/>
              </a:cxn>
              <a:cxn ang="0">
                <a:pos x="141" y="685"/>
              </a:cxn>
              <a:cxn ang="0">
                <a:pos x="156" y="667"/>
              </a:cxn>
              <a:cxn ang="0">
                <a:pos x="183" y="679"/>
              </a:cxn>
              <a:cxn ang="0">
                <a:pos x="203" y="657"/>
              </a:cxn>
              <a:cxn ang="0">
                <a:pos x="209" y="609"/>
              </a:cxn>
              <a:cxn ang="0">
                <a:pos x="198" y="538"/>
              </a:cxn>
              <a:cxn ang="0">
                <a:pos x="212" y="471"/>
              </a:cxn>
              <a:cxn ang="0">
                <a:pos x="234" y="462"/>
              </a:cxn>
              <a:cxn ang="0">
                <a:pos x="256" y="469"/>
              </a:cxn>
              <a:cxn ang="0">
                <a:pos x="262" y="452"/>
              </a:cxn>
              <a:cxn ang="0">
                <a:pos x="257" y="438"/>
              </a:cxn>
              <a:cxn ang="0">
                <a:pos x="259" y="421"/>
              </a:cxn>
              <a:cxn ang="0">
                <a:pos x="272" y="395"/>
              </a:cxn>
              <a:cxn ang="0">
                <a:pos x="277" y="386"/>
              </a:cxn>
              <a:cxn ang="0">
                <a:pos x="288" y="374"/>
              </a:cxn>
              <a:cxn ang="0">
                <a:pos x="299" y="366"/>
              </a:cxn>
              <a:cxn ang="0">
                <a:pos x="305" y="361"/>
              </a:cxn>
              <a:cxn ang="0">
                <a:pos x="308" y="342"/>
              </a:cxn>
              <a:cxn ang="0">
                <a:pos x="306" y="335"/>
              </a:cxn>
              <a:cxn ang="0">
                <a:pos x="307" y="327"/>
              </a:cxn>
              <a:cxn ang="0">
                <a:pos x="318" y="314"/>
              </a:cxn>
              <a:cxn ang="0">
                <a:pos x="312" y="308"/>
              </a:cxn>
              <a:cxn ang="0">
                <a:pos x="319" y="285"/>
              </a:cxn>
              <a:cxn ang="0">
                <a:pos x="317" y="266"/>
              </a:cxn>
              <a:cxn ang="0">
                <a:pos x="300" y="217"/>
              </a:cxn>
              <a:cxn ang="0">
                <a:pos x="295" y="198"/>
              </a:cxn>
              <a:cxn ang="0">
                <a:pos x="283" y="171"/>
              </a:cxn>
              <a:cxn ang="0">
                <a:pos x="249" y="108"/>
              </a:cxn>
              <a:cxn ang="0">
                <a:pos x="256" y="24"/>
              </a:cxn>
              <a:cxn ang="0">
                <a:pos x="223" y="19"/>
              </a:cxn>
              <a:cxn ang="0">
                <a:pos x="189" y="14"/>
              </a:cxn>
              <a:cxn ang="0">
                <a:pos x="180" y="53"/>
              </a:cxn>
              <a:cxn ang="0">
                <a:pos x="222" y="41"/>
              </a:cxn>
              <a:cxn ang="0">
                <a:pos x="232" y="77"/>
              </a:cxn>
              <a:cxn ang="0">
                <a:pos x="197" y="82"/>
              </a:cxn>
              <a:cxn ang="0">
                <a:pos x="173" y="103"/>
              </a:cxn>
              <a:cxn ang="0">
                <a:pos x="159" y="47"/>
              </a:cxn>
              <a:cxn ang="0">
                <a:pos x="131" y="42"/>
              </a:cxn>
              <a:cxn ang="0">
                <a:pos x="131" y="75"/>
              </a:cxn>
              <a:cxn ang="0">
                <a:pos x="123" y="105"/>
              </a:cxn>
              <a:cxn ang="0">
                <a:pos x="95" y="116"/>
              </a:cxn>
              <a:cxn ang="0">
                <a:pos x="85" y="148"/>
              </a:cxn>
              <a:cxn ang="0">
                <a:pos x="87" y="219"/>
              </a:cxn>
              <a:cxn ang="0">
                <a:pos x="62" y="242"/>
              </a:cxn>
              <a:cxn ang="0">
                <a:pos x="84" y="244"/>
              </a:cxn>
              <a:cxn ang="0">
                <a:pos x="92" y="320"/>
              </a:cxn>
              <a:cxn ang="0">
                <a:pos x="79" y="347"/>
              </a:cxn>
              <a:cxn ang="0">
                <a:pos x="57" y="414"/>
              </a:cxn>
            </a:cxnLst>
            <a:rect l="0" t="0" r="r" b="b"/>
            <a:pathLst>
              <a:path w="324" h="688">
                <a:moveTo>
                  <a:pt x="40" y="438"/>
                </a:moveTo>
                <a:cubicBezTo>
                  <a:pt x="41" y="439"/>
                  <a:pt x="42" y="441"/>
                  <a:pt x="43" y="442"/>
                </a:cubicBezTo>
                <a:cubicBezTo>
                  <a:pt x="44" y="442"/>
                  <a:pt x="45" y="442"/>
                  <a:pt x="46" y="442"/>
                </a:cubicBezTo>
                <a:cubicBezTo>
                  <a:pt x="48" y="443"/>
                  <a:pt x="49" y="444"/>
                  <a:pt x="51" y="445"/>
                </a:cubicBezTo>
                <a:cubicBezTo>
                  <a:pt x="52" y="446"/>
                  <a:pt x="54" y="446"/>
                  <a:pt x="56" y="446"/>
                </a:cubicBezTo>
                <a:cubicBezTo>
                  <a:pt x="57" y="447"/>
                  <a:pt x="59" y="446"/>
                  <a:pt x="59" y="448"/>
                </a:cubicBezTo>
                <a:cubicBezTo>
                  <a:pt x="60" y="448"/>
                  <a:pt x="59" y="449"/>
                  <a:pt x="59" y="450"/>
                </a:cubicBezTo>
                <a:cubicBezTo>
                  <a:pt x="60" y="454"/>
                  <a:pt x="61" y="455"/>
                  <a:pt x="61" y="459"/>
                </a:cubicBezTo>
                <a:cubicBezTo>
                  <a:pt x="61" y="460"/>
                  <a:pt x="60" y="460"/>
                  <a:pt x="60" y="461"/>
                </a:cubicBezTo>
                <a:cubicBezTo>
                  <a:pt x="60" y="462"/>
                  <a:pt x="61" y="462"/>
                  <a:pt x="62" y="463"/>
                </a:cubicBezTo>
                <a:cubicBezTo>
                  <a:pt x="63" y="465"/>
                  <a:pt x="62" y="466"/>
                  <a:pt x="62" y="467"/>
                </a:cubicBezTo>
                <a:cubicBezTo>
                  <a:pt x="65" y="467"/>
                  <a:pt x="66" y="467"/>
                  <a:pt x="68" y="468"/>
                </a:cubicBezTo>
                <a:cubicBezTo>
                  <a:pt x="70" y="468"/>
                  <a:pt x="72" y="468"/>
                  <a:pt x="73" y="468"/>
                </a:cubicBezTo>
                <a:cubicBezTo>
                  <a:pt x="75" y="469"/>
                  <a:pt x="76" y="471"/>
                  <a:pt x="77" y="473"/>
                </a:cubicBezTo>
                <a:cubicBezTo>
                  <a:pt x="79" y="475"/>
                  <a:pt x="81" y="477"/>
                  <a:pt x="81" y="479"/>
                </a:cubicBezTo>
                <a:cubicBezTo>
                  <a:pt x="81" y="480"/>
                  <a:pt x="80" y="480"/>
                  <a:pt x="79" y="480"/>
                </a:cubicBezTo>
                <a:cubicBezTo>
                  <a:pt x="79" y="481"/>
                  <a:pt x="79" y="481"/>
                  <a:pt x="79" y="482"/>
                </a:cubicBezTo>
                <a:cubicBezTo>
                  <a:pt x="77" y="484"/>
                  <a:pt x="76" y="486"/>
                  <a:pt x="73" y="487"/>
                </a:cubicBezTo>
                <a:cubicBezTo>
                  <a:pt x="70" y="489"/>
                  <a:pt x="68" y="490"/>
                  <a:pt x="65" y="490"/>
                </a:cubicBezTo>
                <a:cubicBezTo>
                  <a:pt x="63" y="490"/>
                  <a:pt x="61" y="490"/>
                  <a:pt x="59" y="490"/>
                </a:cubicBezTo>
                <a:cubicBezTo>
                  <a:pt x="56" y="506"/>
                  <a:pt x="56" y="506"/>
                  <a:pt x="56" y="506"/>
                </a:cubicBezTo>
                <a:cubicBezTo>
                  <a:pt x="57" y="507"/>
                  <a:pt x="58" y="507"/>
                  <a:pt x="58" y="508"/>
                </a:cubicBezTo>
                <a:cubicBezTo>
                  <a:pt x="58" y="509"/>
                  <a:pt x="57" y="509"/>
                  <a:pt x="57" y="510"/>
                </a:cubicBezTo>
                <a:cubicBezTo>
                  <a:pt x="57" y="511"/>
                  <a:pt x="57" y="512"/>
                  <a:pt x="56" y="513"/>
                </a:cubicBezTo>
                <a:cubicBezTo>
                  <a:pt x="55" y="514"/>
                  <a:pt x="54" y="514"/>
                  <a:pt x="54" y="515"/>
                </a:cubicBezTo>
                <a:cubicBezTo>
                  <a:pt x="53" y="516"/>
                  <a:pt x="53" y="518"/>
                  <a:pt x="53" y="520"/>
                </a:cubicBezTo>
                <a:cubicBezTo>
                  <a:pt x="51" y="524"/>
                  <a:pt x="51" y="527"/>
                  <a:pt x="51" y="532"/>
                </a:cubicBezTo>
                <a:cubicBezTo>
                  <a:pt x="51" y="534"/>
                  <a:pt x="51" y="535"/>
                  <a:pt x="53" y="536"/>
                </a:cubicBezTo>
                <a:cubicBezTo>
                  <a:pt x="53" y="536"/>
                  <a:pt x="54" y="536"/>
                  <a:pt x="55" y="537"/>
                </a:cubicBezTo>
                <a:cubicBezTo>
                  <a:pt x="56" y="538"/>
                  <a:pt x="56" y="539"/>
                  <a:pt x="57" y="539"/>
                </a:cubicBezTo>
                <a:cubicBezTo>
                  <a:pt x="58" y="540"/>
                  <a:pt x="60" y="539"/>
                  <a:pt x="61" y="539"/>
                </a:cubicBezTo>
                <a:cubicBezTo>
                  <a:pt x="62" y="540"/>
                  <a:pt x="61" y="541"/>
                  <a:pt x="62" y="542"/>
                </a:cubicBezTo>
                <a:cubicBezTo>
                  <a:pt x="62" y="543"/>
                  <a:pt x="63" y="543"/>
                  <a:pt x="64" y="544"/>
                </a:cubicBezTo>
                <a:cubicBezTo>
                  <a:pt x="64" y="544"/>
                  <a:pt x="64" y="544"/>
                  <a:pt x="64" y="544"/>
                </a:cubicBezTo>
                <a:cubicBezTo>
                  <a:pt x="62" y="546"/>
                  <a:pt x="61" y="547"/>
                  <a:pt x="59" y="550"/>
                </a:cubicBezTo>
                <a:cubicBezTo>
                  <a:pt x="58" y="551"/>
                  <a:pt x="57" y="551"/>
                  <a:pt x="57" y="552"/>
                </a:cubicBezTo>
                <a:cubicBezTo>
                  <a:pt x="55" y="553"/>
                  <a:pt x="55" y="556"/>
                  <a:pt x="53" y="558"/>
                </a:cubicBezTo>
                <a:cubicBezTo>
                  <a:pt x="53" y="558"/>
                  <a:pt x="52" y="558"/>
                  <a:pt x="52" y="558"/>
                </a:cubicBezTo>
                <a:cubicBezTo>
                  <a:pt x="51" y="559"/>
                  <a:pt x="51" y="560"/>
                  <a:pt x="51" y="561"/>
                </a:cubicBezTo>
                <a:cubicBezTo>
                  <a:pt x="50" y="562"/>
                  <a:pt x="49" y="563"/>
                  <a:pt x="48" y="564"/>
                </a:cubicBezTo>
                <a:cubicBezTo>
                  <a:pt x="47" y="565"/>
                  <a:pt x="47" y="566"/>
                  <a:pt x="46" y="566"/>
                </a:cubicBezTo>
                <a:cubicBezTo>
                  <a:pt x="45" y="568"/>
                  <a:pt x="42" y="568"/>
                  <a:pt x="42" y="570"/>
                </a:cubicBezTo>
                <a:cubicBezTo>
                  <a:pt x="42" y="573"/>
                  <a:pt x="43" y="575"/>
                  <a:pt x="44" y="579"/>
                </a:cubicBezTo>
                <a:cubicBezTo>
                  <a:pt x="44" y="581"/>
                  <a:pt x="43" y="582"/>
                  <a:pt x="44" y="584"/>
                </a:cubicBezTo>
                <a:cubicBezTo>
                  <a:pt x="44" y="584"/>
                  <a:pt x="45" y="584"/>
                  <a:pt x="45" y="585"/>
                </a:cubicBezTo>
                <a:cubicBezTo>
                  <a:pt x="46" y="585"/>
                  <a:pt x="46" y="586"/>
                  <a:pt x="46" y="587"/>
                </a:cubicBezTo>
                <a:cubicBezTo>
                  <a:pt x="46" y="588"/>
                  <a:pt x="45" y="588"/>
                  <a:pt x="44" y="588"/>
                </a:cubicBezTo>
                <a:cubicBezTo>
                  <a:pt x="42" y="588"/>
                  <a:pt x="42" y="587"/>
                  <a:pt x="40" y="587"/>
                </a:cubicBezTo>
                <a:cubicBezTo>
                  <a:pt x="38" y="587"/>
                  <a:pt x="37" y="589"/>
                  <a:pt x="35" y="589"/>
                </a:cubicBezTo>
                <a:cubicBezTo>
                  <a:pt x="33" y="589"/>
                  <a:pt x="32" y="588"/>
                  <a:pt x="31" y="588"/>
                </a:cubicBezTo>
                <a:cubicBezTo>
                  <a:pt x="30" y="588"/>
                  <a:pt x="30" y="588"/>
                  <a:pt x="30" y="588"/>
                </a:cubicBezTo>
                <a:cubicBezTo>
                  <a:pt x="28" y="589"/>
                  <a:pt x="27" y="589"/>
                  <a:pt x="25" y="589"/>
                </a:cubicBezTo>
                <a:cubicBezTo>
                  <a:pt x="25" y="590"/>
                  <a:pt x="26" y="590"/>
                  <a:pt x="26" y="591"/>
                </a:cubicBezTo>
                <a:cubicBezTo>
                  <a:pt x="26" y="594"/>
                  <a:pt x="26" y="594"/>
                  <a:pt x="26" y="594"/>
                </a:cubicBezTo>
                <a:cubicBezTo>
                  <a:pt x="23" y="594"/>
                  <a:pt x="22" y="594"/>
                  <a:pt x="19" y="595"/>
                </a:cubicBezTo>
                <a:cubicBezTo>
                  <a:pt x="18" y="596"/>
                  <a:pt x="17" y="597"/>
                  <a:pt x="15" y="597"/>
                </a:cubicBezTo>
                <a:cubicBezTo>
                  <a:pt x="12" y="597"/>
                  <a:pt x="11" y="597"/>
                  <a:pt x="8" y="597"/>
                </a:cubicBezTo>
                <a:cubicBezTo>
                  <a:pt x="6" y="597"/>
                  <a:pt x="4" y="597"/>
                  <a:pt x="4" y="599"/>
                </a:cubicBezTo>
                <a:cubicBezTo>
                  <a:pt x="4" y="600"/>
                  <a:pt x="4" y="600"/>
                  <a:pt x="4" y="601"/>
                </a:cubicBezTo>
                <a:cubicBezTo>
                  <a:pt x="4" y="602"/>
                  <a:pt x="5" y="604"/>
                  <a:pt x="4" y="604"/>
                </a:cubicBezTo>
                <a:cubicBezTo>
                  <a:pt x="5" y="604"/>
                  <a:pt x="7" y="604"/>
                  <a:pt x="7" y="606"/>
                </a:cubicBezTo>
                <a:cubicBezTo>
                  <a:pt x="7" y="607"/>
                  <a:pt x="6" y="608"/>
                  <a:pt x="6" y="609"/>
                </a:cubicBezTo>
                <a:cubicBezTo>
                  <a:pt x="5" y="612"/>
                  <a:pt x="5" y="614"/>
                  <a:pt x="5" y="617"/>
                </a:cubicBezTo>
                <a:cubicBezTo>
                  <a:pt x="4" y="621"/>
                  <a:pt x="0" y="622"/>
                  <a:pt x="0" y="627"/>
                </a:cubicBezTo>
                <a:cubicBezTo>
                  <a:pt x="0" y="627"/>
                  <a:pt x="1" y="627"/>
                  <a:pt x="1" y="628"/>
                </a:cubicBezTo>
                <a:cubicBezTo>
                  <a:pt x="1" y="629"/>
                  <a:pt x="1" y="630"/>
                  <a:pt x="1" y="632"/>
                </a:cubicBezTo>
                <a:cubicBezTo>
                  <a:pt x="3" y="632"/>
                  <a:pt x="6" y="631"/>
                  <a:pt x="7" y="632"/>
                </a:cubicBezTo>
                <a:cubicBezTo>
                  <a:pt x="8" y="634"/>
                  <a:pt x="7" y="636"/>
                  <a:pt x="7" y="638"/>
                </a:cubicBezTo>
                <a:cubicBezTo>
                  <a:pt x="7" y="639"/>
                  <a:pt x="8" y="640"/>
                  <a:pt x="7" y="641"/>
                </a:cubicBezTo>
                <a:cubicBezTo>
                  <a:pt x="7" y="642"/>
                  <a:pt x="6" y="642"/>
                  <a:pt x="6" y="642"/>
                </a:cubicBezTo>
                <a:cubicBezTo>
                  <a:pt x="6" y="642"/>
                  <a:pt x="6" y="643"/>
                  <a:pt x="6" y="643"/>
                </a:cubicBezTo>
                <a:cubicBezTo>
                  <a:pt x="6" y="645"/>
                  <a:pt x="7" y="646"/>
                  <a:pt x="7" y="648"/>
                </a:cubicBezTo>
                <a:cubicBezTo>
                  <a:pt x="7" y="649"/>
                  <a:pt x="7" y="650"/>
                  <a:pt x="7" y="651"/>
                </a:cubicBezTo>
                <a:cubicBezTo>
                  <a:pt x="8" y="652"/>
                  <a:pt x="10" y="653"/>
                  <a:pt x="10" y="654"/>
                </a:cubicBezTo>
                <a:cubicBezTo>
                  <a:pt x="10" y="656"/>
                  <a:pt x="9" y="657"/>
                  <a:pt x="8" y="658"/>
                </a:cubicBezTo>
                <a:cubicBezTo>
                  <a:pt x="8" y="660"/>
                  <a:pt x="9" y="661"/>
                  <a:pt x="8" y="663"/>
                </a:cubicBezTo>
                <a:cubicBezTo>
                  <a:pt x="8" y="664"/>
                  <a:pt x="8" y="665"/>
                  <a:pt x="7" y="666"/>
                </a:cubicBezTo>
                <a:cubicBezTo>
                  <a:pt x="7" y="667"/>
                  <a:pt x="7" y="668"/>
                  <a:pt x="7" y="669"/>
                </a:cubicBezTo>
                <a:cubicBezTo>
                  <a:pt x="7" y="669"/>
                  <a:pt x="7" y="669"/>
                  <a:pt x="7" y="669"/>
                </a:cubicBezTo>
                <a:cubicBezTo>
                  <a:pt x="9" y="670"/>
                  <a:pt x="10" y="668"/>
                  <a:pt x="12" y="668"/>
                </a:cubicBezTo>
                <a:cubicBezTo>
                  <a:pt x="14" y="669"/>
                  <a:pt x="14" y="670"/>
                  <a:pt x="16" y="670"/>
                </a:cubicBezTo>
                <a:cubicBezTo>
                  <a:pt x="19" y="671"/>
                  <a:pt x="22" y="671"/>
                  <a:pt x="25" y="672"/>
                </a:cubicBezTo>
                <a:cubicBezTo>
                  <a:pt x="25" y="672"/>
                  <a:pt x="25" y="672"/>
                  <a:pt x="25" y="672"/>
                </a:cubicBezTo>
                <a:cubicBezTo>
                  <a:pt x="29" y="670"/>
                  <a:pt x="30" y="667"/>
                  <a:pt x="33" y="664"/>
                </a:cubicBezTo>
                <a:cubicBezTo>
                  <a:pt x="36" y="665"/>
                  <a:pt x="36" y="665"/>
                  <a:pt x="36" y="665"/>
                </a:cubicBezTo>
                <a:cubicBezTo>
                  <a:pt x="38" y="664"/>
                  <a:pt x="39" y="663"/>
                  <a:pt x="41" y="662"/>
                </a:cubicBezTo>
                <a:cubicBezTo>
                  <a:pt x="41" y="662"/>
                  <a:pt x="42" y="662"/>
                  <a:pt x="43" y="661"/>
                </a:cubicBezTo>
                <a:cubicBezTo>
                  <a:pt x="44" y="660"/>
                  <a:pt x="44" y="659"/>
                  <a:pt x="45" y="659"/>
                </a:cubicBezTo>
                <a:cubicBezTo>
                  <a:pt x="46" y="658"/>
                  <a:pt x="47" y="659"/>
                  <a:pt x="49" y="659"/>
                </a:cubicBezTo>
                <a:cubicBezTo>
                  <a:pt x="49" y="659"/>
                  <a:pt x="49" y="658"/>
                  <a:pt x="49" y="657"/>
                </a:cubicBezTo>
                <a:cubicBezTo>
                  <a:pt x="51" y="656"/>
                  <a:pt x="51" y="655"/>
                  <a:pt x="53" y="654"/>
                </a:cubicBezTo>
                <a:cubicBezTo>
                  <a:pt x="54" y="654"/>
                  <a:pt x="55" y="653"/>
                  <a:pt x="56" y="652"/>
                </a:cubicBezTo>
                <a:cubicBezTo>
                  <a:pt x="58" y="652"/>
                  <a:pt x="59" y="652"/>
                  <a:pt x="60" y="652"/>
                </a:cubicBezTo>
                <a:cubicBezTo>
                  <a:pt x="61" y="652"/>
                  <a:pt x="62" y="651"/>
                  <a:pt x="64" y="650"/>
                </a:cubicBezTo>
                <a:cubicBezTo>
                  <a:pt x="66" y="649"/>
                  <a:pt x="68" y="649"/>
                  <a:pt x="71" y="649"/>
                </a:cubicBezTo>
                <a:cubicBezTo>
                  <a:pt x="71" y="646"/>
                  <a:pt x="71" y="643"/>
                  <a:pt x="74" y="641"/>
                </a:cubicBezTo>
                <a:cubicBezTo>
                  <a:pt x="77" y="639"/>
                  <a:pt x="80" y="638"/>
                  <a:pt x="84" y="638"/>
                </a:cubicBezTo>
                <a:cubicBezTo>
                  <a:pt x="89" y="638"/>
                  <a:pt x="92" y="641"/>
                  <a:pt x="97" y="641"/>
                </a:cubicBezTo>
                <a:cubicBezTo>
                  <a:pt x="101" y="642"/>
                  <a:pt x="103" y="642"/>
                  <a:pt x="106" y="644"/>
                </a:cubicBezTo>
                <a:cubicBezTo>
                  <a:pt x="107" y="645"/>
                  <a:pt x="109" y="645"/>
                  <a:pt x="110" y="646"/>
                </a:cubicBezTo>
                <a:cubicBezTo>
                  <a:pt x="110" y="647"/>
                  <a:pt x="110" y="647"/>
                  <a:pt x="110" y="648"/>
                </a:cubicBezTo>
                <a:cubicBezTo>
                  <a:pt x="112" y="649"/>
                  <a:pt x="113" y="650"/>
                  <a:pt x="114" y="653"/>
                </a:cubicBezTo>
                <a:cubicBezTo>
                  <a:pt x="115" y="653"/>
                  <a:pt x="115" y="654"/>
                  <a:pt x="115" y="655"/>
                </a:cubicBezTo>
                <a:cubicBezTo>
                  <a:pt x="116" y="656"/>
                  <a:pt x="118" y="655"/>
                  <a:pt x="119" y="656"/>
                </a:cubicBezTo>
                <a:cubicBezTo>
                  <a:pt x="120" y="656"/>
                  <a:pt x="120" y="657"/>
                  <a:pt x="120" y="658"/>
                </a:cubicBezTo>
                <a:cubicBezTo>
                  <a:pt x="122" y="663"/>
                  <a:pt x="120" y="666"/>
                  <a:pt x="121" y="670"/>
                </a:cubicBezTo>
                <a:cubicBezTo>
                  <a:pt x="121" y="670"/>
                  <a:pt x="121" y="670"/>
                  <a:pt x="121" y="670"/>
                </a:cubicBezTo>
                <a:cubicBezTo>
                  <a:pt x="123" y="671"/>
                  <a:pt x="125" y="670"/>
                  <a:pt x="127" y="671"/>
                </a:cubicBezTo>
                <a:cubicBezTo>
                  <a:pt x="129" y="673"/>
                  <a:pt x="128" y="675"/>
                  <a:pt x="130" y="676"/>
                </a:cubicBezTo>
                <a:cubicBezTo>
                  <a:pt x="131" y="677"/>
                  <a:pt x="133" y="677"/>
                  <a:pt x="134" y="677"/>
                </a:cubicBezTo>
                <a:cubicBezTo>
                  <a:pt x="134" y="679"/>
                  <a:pt x="134" y="681"/>
                  <a:pt x="136" y="683"/>
                </a:cubicBezTo>
                <a:cubicBezTo>
                  <a:pt x="138" y="684"/>
                  <a:pt x="139" y="684"/>
                  <a:pt x="141" y="685"/>
                </a:cubicBezTo>
                <a:cubicBezTo>
                  <a:pt x="143" y="686"/>
                  <a:pt x="144" y="688"/>
                  <a:pt x="146" y="688"/>
                </a:cubicBezTo>
                <a:cubicBezTo>
                  <a:pt x="148" y="688"/>
                  <a:pt x="148" y="687"/>
                  <a:pt x="149" y="686"/>
                </a:cubicBezTo>
                <a:cubicBezTo>
                  <a:pt x="151" y="684"/>
                  <a:pt x="152" y="683"/>
                  <a:pt x="154" y="681"/>
                </a:cubicBezTo>
                <a:cubicBezTo>
                  <a:pt x="155" y="680"/>
                  <a:pt x="156" y="680"/>
                  <a:pt x="157" y="679"/>
                </a:cubicBezTo>
                <a:cubicBezTo>
                  <a:pt x="158" y="678"/>
                  <a:pt x="159" y="677"/>
                  <a:pt x="159" y="676"/>
                </a:cubicBezTo>
                <a:cubicBezTo>
                  <a:pt x="159" y="674"/>
                  <a:pt x="157" y="674"/>
                  <a:pt x="157" y="672"/>
                </a:cubicBezTo>
                <a:cubicBezTo>
                  <a:pt x="156" y="671"/>
                  <a:pt x="156" y="669"/>
                  <a:pt x="156" y="667"/>
                </a:cubicBezTo>
                <a:cubicBezTo>
                  <a:pt x="157" y="668"/>
                  <a:pt x="158" y="668"/>
                  <a:pt x="159" y="670"/>
                </a:cubicBezTo>
                <a:cubicBezTo>
                  <a:pt x="160" y="671"/>
                  <a:pt x="160" y="672"/>
                  <a:pt x="161" y="673"/>
                </a:cubicBezTo>
                <a:cubicBezTo>
                  <a:pt x="164" y="675"/>
                  <a:pt x="166" y="676"/>
                  <a:pt x="170" y="676"/>
                </a:cubicBezTo>
                <a:cubicBezTo>
                  <a:pt x="173" y="677"/>
                  <a:pt x="174" y="677"/>
                  <a:pt x="177" y="678"/>
                </a:cubicBezTo>
                <a:cubicBezTo>
                  <a:pt x="180" y="679"/>
                  <a:pt x="180" y="680"/>
                  <a:pt x="183" y="681"/>
                </a:cubicBezTo>
                <a:cubicBezTo>
                  <a:pt x="183" y="681"/>
                  <a:pt x="183" y="681"/>
                  <a:pt x="183" y="681"/>
                </a:cubicBezTo>
                <a:cubicBezTo>
                  <a:pt x="183" y="681"/>
                  <a:pt x="183" y="680"/>
                  <a:pt x="183" y="679"/>
                </a:cubicBezTo>
                <a:cubicBezTo>
                  <a:pt x="184" y="677"/>
                  <a:pt x="183" y="675"/>
                  <a:pt x="184" y="673"/>
                </a:cubicBezTo>
                <a:cubicBezTo>
                  <a:pt x="187" y="672"/>
                  <a:pt x="189" y="672"/>
                  <a:pt x="191" y="671"/>
                </a:cubicBezTo>
                <a:cubicBezTo>
                  <a:pt x="192" y="671"/>
                  <a:pt x="192" y="670"/>
                  <a:pt x="193" y="669"/>
                </a:cubicBezTo>
                <a:cubicBezTo>
                  <a:pt x="194" y="668"/>
                  <a:pt x="195" y="668"/>
                  <a:pt x="196" y="667"/>
                </a:cubicBezTo>
                <a:cubicBezTo>
                  <a:pt x="197" y="666"/>
                  <a:pt x="198" y="666"/>
                  <a:pt x="200" y="665"/>
                </a:cubicBezTo>
                <a:cubicBezTo>
                  <a:pt x="201" y="664"/>
                  <a:pt x="201" y="663"/>
                  <a:pt x="202" y="661"/>
                </a:cubicBezTo>
                <a:cubicBezTo>
                  <a:pt x="202" y="660"/>
                  <a:pt x="203" y="659"/>
                  <a:pt x="203" y="657"/>
                </a:cubicBezTo>
                <a:cubicBezTo>
                  <a:pt x="204" y="655"/>
                  <a:pt x="203" y="653"/>
                  <a:pt x="204" y="650"/>
                </a:cubicBezTo>
                <a:cubicBezTo>
                  <a:pt x="205" y="649"/>
                  <a:pt x="205" y="648"/>
                  <a:pt x="206" y="647"/>
                </a:cubicBezTo>
                <a:cubicBezTo>
                  <a:pt x="207" y="646"/>
                  <a:pt x="206" y="644"/>
                  <a:pt x="206" y="642"/>
                </a:cubicBezTo>
                <a:cubicBezTo>
                  <a:pt x="207" y="639"/>
                  <a:pt x="208" y="637"/>
                  <a:pt x="208" y="634"/>
                </a:cubicBezTo>
                <a:cubicBezTo>
                  <a:pt x="208" y="618"/>
                  <a:pt x="208" y="618"/>
                  <a:pt x="208" y="618"/>
                </a:cubicBezTo>
                <a:cubicBezTo>
                  <a:pt x="208" y="615"/>
                  <a:pt x="209" y="614"/>
                  <a:pt x="209" y="611"/>
                </a:cubicBezTo>
                <a:cubicBezTo>
                  <a:pt x="209" y="610"/>
                  <a:pt x="209" y="609"/>
                  <a:pt x="209" y="609"/>
                </a:cubicBezTo>
                <a:cubicBezTo>
                  <a:pt x="209" y="607"/>
                  <a:pt x="208" y="606"/>
                  <a:pt x="208" y="605"/>
                </a:cubicBezTo>
                <a:cubicBezTo>
                  <a:pt x="208" y="604"/>
                  <a:pt x="209" y="604"/>
                  <a:pt x="209" y="604"/>
                </a:cubicBezTo>
                <a:cubicBezTo>
                  <a:pt x="209" y="603"/>
                  <a:pt x="209" y="602"/>
                  <a:pt x="209" y="601"/>
                </a:cubicBezTo>
                <a:cubicBezTo>
                  <a:pt x="209" y="598"/>
                  <a:pt x="209" y="597"/>
                  <a:pt x="209" y="594"/>
                </a:cubicBezTo>
                <a:cubicBezTo>
                  <a:pt x="209" y="588"/>
                  <a:pt x="208" y="584"/>
                  <a:pt x="207" y="578"/>
                </a:cubicBezTo>
                <a:cubicBezTo>
                  <a:pt x="205" y="569"/>
                  <a:pt x="205" y="563"/>
                  <a:pt x="203" y="554"/>
                </a:cubicBezTo>
                <a:cubicBezTo>
                  <a:pt x="202" y="547"/>
                  <a:pt x="201" y="544"/>
                  <a:pt x="198" y="538"/>
                </a:cubicBezTo>
                <a:cubicBezTo>
                  <a:pt x="196" y="532"/>
                  <a:pt x="196" y="528"/>
                  <a:pt x="196" y="522"/>
                </a:cubicBezTo>
                <a:cubicBezTo>
                  <a:pt x="195" y="519"/>
                  <a:pt x="194" y="517"/>
                  <a:pt x="194" y="514"/>
                </a:cubicBezTo>
                <a:cubicBezTo>
                  <a:pt x="194" y="508"/>
                  <a:pt x="196" y="505"/>
                  <a:pt x="197" y="499"/>
                </a:cubicBezTo>
                <a:cubicBezTo>
                  <a:pt x="199" y="491"/>
                  <a:pt x="202" y="487"/>
                  <a:pt x="208" y="480"/>
                </a:cubicBezTo>
                <a:cubicBezTo>
                  <a:pt x="210" y="478"/>
                  <a:pt x="212" y="478"/>
                  <a:pt x="214" y="476"/>
                </a:cubicBezTo>
                <a:cubicBezTo>
                  <a:pt x="214" y="475"/>
                  <a:pt x="214" y="474"/>
                  <a:pt x="214" y="474"/>
                </a:cubicBezTo>
                <a:cubicBezTo>
                  <a:pt x="214" y="472"/>
                  <a:pt x="213" y="471"/>
                  <a:pt x="212" y="471"/>
                </a:cubicBezTo>
                <a:cubicBezTo>
                  <a:pt x="212" y="470"/>
                  <a:pt x="212" y="469"/>
                  <a:pt x="212" y="469"/>
                </a:cubicBezTo>
                <a:cubicBezTo>
                  <a:pt x="211" y="469"/>
                  <a:pt x="210" y="469"/>
                  <a:pt x="209" y="469"/>
                </a:cubicBezTo>
                <a:cubicBezTo>
                  <a:pt x="210" y="466"/>
                  <a:pt x="213" y="465"/>
                  <a:pt x="216" y="465"/>
                </a:cubicBezTo>
                <a:cubicBezTo>
                  <a:pt x="219" y="465"/>
                  <a:pt x="221" y="466"/>
                  <a:pt x="225" y="468"/>
                </a:cubicBezTo>
                <a:cubicBezTo>
                  <a:pt x="225" y="466"/>
                  <a:pt x="225" y="465"/>
                  <a:pt x="227" y="463"/>
                </a:cubicBezTo>
                <a:cubicBezTo>
                  <a:pt x="227" y="462"/>
                  <a:pt x="228" y="461"/>
                  <a:pt x="229" y="461"/>
                </a:cubicBezTo>
                <a:cubicBezTo>
                  <a:pt x="231" y="461"/>
                  <a:pt x="232" y="461"/>
                  <a:pt x="234" y="462"/>
                </a:cubicBezTo>
                <a:cubicBezTo>
                  <a:pt x="239" y="462"/>
                  <a:pt x="241" y="460"/>
                  <a:pt x="246" y="460"/>
                </a:cubicBezTo>
                <a:cubicBezTo>
                  <a:pt x="247" y="460"/>
                  <a:pt x="248" y="461"/>
                  <a:pt x="248" y="461"/>
                </a:cubicBezTo>
                <a:cubicBezTo>
                  <a:pt x="249" y="462"/>
                  <a:pt x="248" y="464"/>
                  <a:pt x="249" y="464"/>
                </a:cubicBezTo>
                <a:cubicBezTo>
                  <a:pt x="250" y="464"/>
                  <a:pt x="251" y="463"/>
                  <a:pt x="252" y="463"/>
                </a:cubicBezTo>
                <a:cubicBezTo>
                  <a:pt x="252" y="463"/>
                  <a:pt x="253" y="463"/>
                  <a:pt x="253" y="463"/>
                </a:cubicBezTo>
                <a:cubicBezTo>
                  <a:pt x="253" y="465"/>
                  <a:pt x="253" y="466"/>
                  <a:pt x="253" y="467"/>
                </a:cubicBezTo>
                <a:cubicBezTo>
                  <a:pt x="254" y="468"/>
                  <a:pt x="255" y="468"/>
                  <a:pt x="256" y="469"/>
                </a:cubicBezTo>
                <a:cubicBezTo>
                  <a:pt x="258" y="472"/>
                  <a:pt x="260" y="475"/>
                  <a:pt x="264" y="477"/>
                </a:cubicBezTo>
                <a:cubicBezTo>
                  <a:pt x="264" y="476"/>
                  <a:pt x="264" y="475"/>
                  <a:pt x="264" y="474"/>
                </a:cubicBezTo>
                <a:cubicBezTo>
                  <a:pt x="264" y="472"/>
                  <a:pt x="262" y="471"/>
                  <a:pt x="262" y="468"/>
                </a:cubicBezTo>
                <a:cubicBezTo>
                  <a:pt x="262" y="467"/>
                  <a:pt x="263" y="466"/>
                  <a:pt x="263" y="464"/>
                </a:cubicBezTo>
                <a:cubicBezTo>
                  <a:pt x="262" y="463"/>
                  <a:pt x="261" y="462"/>
                  <a:pt x="260" y="461"/>
                </a:cubicBezTo>
                <a:cubicBezTo>
                  <a:pt x="260" y="455"/>
                  <a:pt x="260" y="455"/>
                  <a:pt x="260" y="455"/>
                </a:cubicBezTo>
                <a:cubicBezTo>
                  <a:pt x="262" y="452"/>
                  <a:pt x="262" y="452"/>
                  <a:pt x="262" y="452"/>
                </a:cubicBezTo>
                <a:cubicBezTo>
                  <a:pt x="262" y="450"/>
                  <a:pt x="261" y="450"/>
                  <a:pt x="261" y="449"/>
                </a:cubicBezTo>
                <a:cubicBezTo>
                  <a:pt x="262" y="449"/>
                  <a:pt x="263" y="449"/>
                  <a:pt x="263" y="448"/>
                </a:cubicBezTo>
                <a:cubicBezTo>
                  <a:pt x="264" y="448"/>
                  <a:pt x="264" y="447"/>
                  <a:pt x="264" y="446"/>
                </a:cubicBezTo>
                <a:cubicBezTo>
                  <a:pt x="264" y="444"/>
                  <a:pt x="263" y="444"/>
                  <a:pt x="263" y="442"/>
                </a:cubicBezTo>
                <a:cubicBezTo>
                  <a:pt x="261" y="442"/>
                  <a:pt x="261" y="442"/>
                  <a:pt x="259" y="442"/>
                </a:cubicBezTo>
                <a:cubicBezTo>
                  <a:pt x="259" y="439"/>
                  <a:pt x="259" y="439"/>
                  <a:pt x="259" y="439"/>
                </a:cubicBezTo>
                <a:cubicBezTo>
                  <a:pt x="258" y="439"/>
                  <a:pt x="258" y="439"/>
                  <a:pt x="257" y="438"/>
                </a:cubicBezTo>
                <a:cubicBezTo>
                  <a:pt x="258" y="436"/>
                  <a:pt x="259" y="435"/>
                  <a:pt x="260" y="433"/>
                </a:cubicBezTo>
                <a:cubicBezTo>
                  <a:pt x="261" y="433"/>
                  <a:pt x="261" y="433"/>
                  <a:pt x="261" y="432"/>
                </a:cubicBezTo>
                <a:cubicBezTo>
                  <a:pt x="261" y="432"/>
                  <a:pt x="262" y="432"/>
                  <a:pt x="262" y="431"/>
                </a:cubicBezTo>
                <a:cubicBezTo>
                  <a:pt x="262" y="429"/>
                  <a:pt x="261" y="426"/>
                  <a:pt x="258" y="426"/>
                </a:cubicBezTo>
                <a:cubicBezTo>
                  <a:pt x="257" y="426"/>
                  <a:pt x="257" y="426"/>
                  <a:pt x="256" y="426"/>
                </a:cubicBezTo>
                <a:cubicBezTo>
                  <a:pt x="256" y="426"/>
                  <a:pt x="256" y="425"/>
                  <a:pt x="256" y="425"/>
                </a:cubicBezTo>
                <a:cubicBezTo>
                  <a:pt x="256" y="423"/>
                  <a:pt x="258" y="422"/>
                  <a:pt x="259" y="421"/>
                </a:cubicBezTo>
                <a:cubicBezTo>
                  <a:pt x="261" y="420"/>
                  <a:pt x="262" y="418"/>
                  <a:pt x="264" y="416"/>
                </a:cubicBezTo>
                <a:cubicBezTo>
                  <a:pt x="265" y="415"/>
                  <a:pt x="266" y="414"/>
                  <a:pt x="266" y="412"/>
                </a:cubicBezTo>
                <a:cubicBezTo>
                  <a:pt x="266" y="410"/>
                  <a:pt x="265" y="409"/>
                  <a:pt x="263" y="408"/>
                </a:cubicBezTo>
                <a:cubicBezTo>
                  <a:pt x="264" y="405"/>
                  <a:pt x="266" y="404"/>
                  <a:pt x="267" y="402"/>
                </a:cubicBezTo>
                <a:cubicBezTo>
                  <a:pt x="268" y="401"/>
                  <a:pt x="268" y="400"/>
                  <a:pt x="269" y="399"/>
                </a:cubicBezTo>
                <a:cubicBezTo>
                  <a:pt x="269" y="399"/>
                  <a:pt x="270" y="399"/>
                  <a:pt x="270" y="399"/>
                </a:cubicBezTo>
                <a:cubicBezTo>
                  <a:pt x="271" y="397"/>
                  <a:pt x="272" y="396"/>
                  <a:pt x="272" y="395"/>
                </a:cubicBezTo>
                <a:cubicBezTo>
                  <a:pt x="272" y="392"/>
                  <a:pt x="271" y="391"/>
                  <a:pt x="271" y="389"/>
                </a:cubicBezTo>
                <a:cubicBezTo>
                  <a:pt x="272" y="390"/>
                  <a:pt x="272" y="390"/>
                  <a:pt x="272" y="390"/>
                </a:cubicBezTo>
                <a:cubicBezTo>
                  <a:pt x="273" y="392"/>
                  <a:pt x="273" y="394"/>
                  <a:pt x="275" y="396"/>
                </a:cubicBezTo>
                <a:cubicBezTo>
                  <a:pt x="275" y="395"/>
                  <a:pt x="276" y="394"/>
                  <a:pt x="276" y="392"/>
                </a:cubicBezTo>
                <a:cubicBezTo>
                  <a:pt x="276" y="393"/>
                  <a:pt x="277" y="393"/>
                  <a:pt x="278" y="394"/>
                </a:cubicBezTo>
                <a:cubicBezTo>
                  <a:pt x="278" y="389"/>
                  <a:pt x="278" y="389"/>
                  <a:pt x="278" y="389"/>
                </a:cubicBezTo>
                <a:cubicBezTo>
                  <a:pt x="278" y="388"/>
                  <a:pt x="277" y="387"/>
                  <a:pt x="277" y="386"/>
                </a:cubicBezTo>
                <a:cubicBezTo>
                  <a:pt x="277" y="384"/>
                  <a:pt x="278" y="383"/>
                  <a:pt x="278" y="381"/>
                </a:cubicBezTo>
                <a:cubicBezTo>
                  <a:pt x="278" y="378"/>
                  <a:pt x="276" y="377"/>
                  <a:pt x="275" y="375"/>
                </a:cubicBezTo>
                <a:cubicBezTo>
                  <a:pt x="277" y="375"/>
                  <a:pt x="279" y="375"/>
                  <a:pt x="281" y="375"/>
                </a:cubicBezTo>
                <a:cubicBezTo>
                  <a:pt x="282" y="378"/>
                  <a:pt x="282" y="379"/>
                  <a:pt x="284" y="382"/>
                </a:cubicBezTo>
                <a:cubicBezTo>
                  <a:pt x="285" y="382"/>
                  <a:pt x="285" y="382"/>
                  <a:pt x="285" y="382"/>
                </a:cubicBezTo>
                <a:cubicBezTo>
                  <a:pt x="285" y="380"/>
                  <a:pt x="285" y="378"/>
                  <a:pt x="286" y="377"/>
                </a:cubicBezTo>
                <a:cubicBezTo>
                  <a:pt x="286" y="376"/>
                  <a:pt x="288" y="376"/>
                  <a:pt x="288" y="374"/>
                </a:cubicBezTo>
                <a:cubicBezTo>
                  <a:pt x="288" y="373"/>
                  <a:pt x="286" y="372"/>
                  <a:pt x="286" y="371"/>
                </a:cubicBezTo>
                <a:cubicBezTo>
                  <a:pt x="286" y="370"/>
                  <a:pt x="288" y="370"/>
                  <a:pt x="288" y="369"/>
                </a:cubicBezTo>
                <a:cubicBezTo>
                  <a:pt x="291" y="364"/>
                  <a:pt x="286" y="370"/>
                  <a:pt x="292" y="370"/>
                </a:cubicBezTo>
                <a:cubicBezTo>
                  <a:pt x="293" y="370"/>
                  <a:pt x="294" y="369"/>
                  <a:pt x="296" y="368"/>
                </a:cubicBezTo>
                <a:cubicBezTo>
                  <a:pt x="298" y="369"/>
                  <a:pt x="298" y="369"/>
                  <a:pt x="298" y="369"/>
                </a:cubicBezTo>
                <a:cubicBezTo>
                  <a:pt x="300" y="369"/>
                  <a:pt x="300" y="369"/>
                  <a:pt x="300" y="369"/>
                </a:cubicBezTo>
                <a:cubicBezTo>
                  <a:pt x="299" y="366"/>
                  <a:pt x="299" y="366"/>
                  <a:pt x="299" y="366"/>
                </a:cubicBezTo>
                <a:cubicBezTo>
                  <a:pt x="299" y="366"/>
                  <a:pt x="300" y="366"/>
                  <a:pt x="300" y="366"/>
                </a:cubicBezTo>
                <a:cubicBezTo>
                  <a:pt x="301" y="366"/>
                  <a:pt x="301" y="365"/>
                  <a:pt x="301" y="365"/>
                </a:cubicBezTo>
                <a:cubicBezTo>
                  <a:pt x="299" y="363"/>
                  <a:pt x="297" y="362"/>
                  <a:pt x="297" y="359"/>
                </a:cubicBezTo>
                <a:cubicBezTo>
                  <a:pt x="297" y="358"/>
                  <a:pt x="298" y="358"/>
                  <a:pt x="298" y="357"/>
                </a:cubicBezTo>
                <a:cubicBezTo>
                  <a:pt x="299" y="357"/>
                  <a:pt x="300" y="358"/>
                  <a:pt x="301" y="359"/>
                </a:cubicBezTo>
                <a:cubicBezTo>
                  <a:pt x="302" y="360"/>
                  <a:pt x="302" y="361"/>
                  <a:pt x="303" y="361"/>
                </a:cubicBezTo>
                <a:cubicBezTo>
                  <a:pt x="304" y="361"/>
                  <a:pt x="304" y="361"/>
                  <a:pt x="305" y="361"/>
                </a:cubicBezTo>
                <a:cubicBezTo>
                  <a:pt x="305" y="360"/>
                  <a:pt x="305" y="359"/>
                  <a:pt x="305" y="358"/>
                </a:cubicBezTo>
                <a:cubicBezTo>
                  <a:pt x="305" y="355"/>
                  <a:pt x="302" y="354"/>
                  <a:pt x="300" y="352"/>
                </a:cubicBezTo>
                <a:cubicBezTo>
                  <a:pt x="300" y="352"/>
                  <a:pt x="300" y="351"/>
                  <a:pt x="300" y="351"/>
                </a:cubicBezTo>
                <a:cubicBezTo>
                  <a:pt x="303" y="351"/>
                  <a:pt x="307" y="350"/>
                  <a:pt x="307" y="347"/>
                </a:cubicBezTo>
                <a:cubicBezTo>
                  <a:pt x="307" y="347"/>
                  <a:pt x="307" y="346"/>
                  <a:pt x="307" y="345"/>
                </a:cubicBezTo>
                <a:cubicBezTo>
                  <a:pt x="305" y="346"/>
                  <a:pt x="301" y="345"/>
                  <a:pt x="304" y="345"/>
                </a:cubicBezTo>
                <a:cubicBezTo>
                  <a:pt x="305" y="344"/>
                  <a:pt x="306" y="343"/>
                  <a:pt x="308" y="342"/>
                </a:cubicBezTo>
                <a:cubicBezTo>
                  <a:pt x="308" y="342"/>
                  <a:pt x="309" y="342"/>
                  <a:pt x="309" y="342"/>
                </a:cubicBezTo>
                <a:cubicBezTo>
                  <a:pt x="310" y="341"/>
                  <a:pt x="310" y="340"/>
                  <a:pt x="311" y="338"/>
                </a:cubicBezTo>
                <a:cubicBezTo>
                  <a:pt x="310" y="338"/>
                  <a:pt x="310" y="339"/>
                  <a:pt x="309" y="339"/>
                </a:cubicBezTo>
                <a:cubicBezTo>
                  <a:pt x="308" y="339"/>
                  <a:pt x="308" y="339"/>
                  <a:pt x="307" y="339"/>
                </a:cubicBezTo>
                <a:cubicBezTo>
                  <a:pt x="307" y="339"/>
                  <a:pt x="306" y="339"/>
                  <a:pt x="306" y="339"/>
                </a:cubicBezTo>
                <a:cubicBezTo>
                  <a:pt x="306" y="338"/>
                  <a:pt x="306" y="338"/>
                  <a:pt x="306" y="337"/>
                </a:cubicBezTo>
                <a:cubicBezTo>
                  <a:pt x="306" y="337"/>
                  <a:pt x="306" y="336"/>
                  <a:pt x="306" y="335"/>
                </a:cubicBezTo>
                <a:cubicBezTo>
                  <a:pt x="307" y="335"/>
                  <a:pt x="307" y="334"/>
                  <a:pt x="308" y="334"/>
                </a:cubicBezTo>
                <a:cubicBezTo>
                  <a:pt x="308" y="334"/>
                  <a:pt x="308" y="333"/>
                  <a:pt x="307" y="333"/>
                </a:cubicBezTo>
                <a:cubicBezTo>
                  <a:pt x="307" y="332"/>
                  <a:pt x="306" y="332"/>
                  <a:pt x="306" y="332"/>
                </a:cubicBezTo>
                <a:cubicBezTo>
                  <a:pt x="306" y="331"/>
                  <a:pt x="307" y="331"/>
                  <a:pt x="307" y="331"/>
                </a:cubicBezTo>
                <a:cubicBezTo>
                  <a:pt x="310" y="330"/>
                  <a:pt x="313" y="328"/>
                  <a:pt x="314" y="325"/>
                </a:cubicBezTo>
                <a:cubicBezTo>
                  <a:pt x="313" y="326"/>
                  <a:pt x="312" y="325"/>
                  <a:pt x="311" y="326"/>
                </a:cubicBezTo>
                <a:cubicBezTo>
                  <a:pt x="309" y="326"/>
                  <a:pt x="308" y="327"/>
                  <a:pt x="307" y="327"/>
                </a:cubicBezTo>
                <a:cubicBezTo>
                  <a:pt x="306" y="327"/>
                  <a:pt x="306" y="327"/>
                  <a:pt x="306" y="327"/>
                </a:cubicBezTo>
                <a:cubicBezTo>
                  <a:pt x="306" y="325"/>
                  <a:pt x="307" y="324"/>
                  <a:pt x="308" y="324"/>
                </a:cubicBezTo>
                <a:cubicBezTo>
                  <a:pt x="310" y="323"/>
                  <a:pt x="312" y="323"/>
                  <a:pt x="312" y="321"/>
                </a:cubicBezTo>
                <a:cubicBezTo>
                  <a:pt x="312" y="321"/>
                  <a:pt x="311" y="320"/>
                  <a:pt x="311" y="319"/>
                </a:cubicBezTo>
                <a:cubicBezTo>
                  <a:pt x="312" y="319"/>
                  <a:pt x="313" y="318"/>
                  <a:pt x="313" y="318"/>
                </a:cubicBezTo>
                <a:cubicBezTo>
                  <a:pt x="313" y="317"/>
                  <a:pt x="313" y="316"/>
                  <a:pt x="314" y="315"/>
                </a:cubicBezTo>
                <a:cubicBezTo>
                  <a:pt x="315" y="314"/>
                  <a:pt x="316" y="314"/>
                  <a:pt x="318" y="314"/>
                </a:cubicBezTo>
                <a:cubicBezTo>
                  <a:pt x="319" y="313"/>
                  <a:pt x="319" y="313"/>
                  <a:pt x="320" y="312"/>
                </a:cubicBezTo>
                <a:cubicBezTo>
                  <a:pt x="321" y="312"/>
                  <a:pt x="322" y="312"/>
                  <a:pt x="322" y="312"/>
                </a:cubicBezTo>
                <a:cubicBezTo>
                  <a:pt x="322" y="311"/>
                  <a:pt x="322" y="310"/>
                  <a:pt x="322" y="309"/>
                </a:cubicBezTo>
                <a:cubicBezTo>
                  <a:pt x="322" y="308"/>
                  <a:pt x="323" y="308"/>
                  <a:pt x="323" y="307"/>
                </a:cubicBezTo>
                <a:cubicBezTo>
                  <a:pt x="323" y="306"/>
                  <a:pt x="322" y="306"/>
                  <a:pt x="322" y="306"/>
                </a:cubicBezTo>
                <a:cubicBezTo>
                  <a:pt x="319" y="307"/>
                  <a:pt x="316" y="309"/>
                  <a:pt x="312" y="309"/>
                </a:cubicBezTo>
                <a:cubicBezTo>
                  <a:pt x="312" y="308"/>
                  <a:pt x="312" y="308"/>
                  <a:pt x="312" y="308"/>
                </a:cubicBezTo>
                <a:cubicBezTo>
                  <a:pt x="312" y="306"/>
                  <a:pt x="312" y="305"/>
                  <a:pt x="314" y="304"/>
                </a:cubicBezTo>
                <a:cubicBezTo>
                  <a:pt x="315" y="303"/>
                  <a:pt x="317" y="303"/>
                  <a:pt x="319" y="302"/>
                </a:cubicBezTo>
                <a:cubicBezTo>
                  <a:pt x="321" y="301"/>
                  <a:pt x="321" y="299"/>
                  <a:pt x="323" y="297"/>
                </a:cubicBezTo>
                <a:cubicBezTo>
                  <a:pt x="323" y="296"/>
                  <a:pt x="324" y="295"/>
                  <a:pt x="324" y="293"/>
                </a:cubicBezTo>
                <a:cubicBezTo>
                  <a:pt x="324" y="292"/>
                  <a:pt x="323" y="291"/>
                  <a:pt x="322" y="290"/>
                </a:cubicBezTo>
                <a:cubicBezTo>
                  <a:pt x="321" y="289"/>
                  <a:pt x="320" y="289"/>
                  <a:pt x="319" y="288"/>
                </a:cubicBezTo>
                <a:cubicBezTo>
                  <a:pt x="319" y="287"/>
                  <a:pt x="319" y="286"/>
                  <a:pt x="319" y="285"/>
                </a:cubicBezTo>
                <a:cubicBezTo>
                  <a:pt x="319" y="280"/>
                  <a:pt x="319" y="280"/>
                  <a:pt x="319" y="280"/>
                </a:cubicBezTo>
                <a:cubicBezTo>
                  <a:pt x="318" y="281"/>
                  <a:pt x="318" y="281"/>
                  <a:pt x="318" y="281"/>
                </a:cubicBezTo>
                <a:cubicBezTo>
                  <a:pt x="316" y="284"/>
                  <a:pt x="314" y="286"/>
                  <a:pt x="313" y="290"/>
                </a:cubicBezTo>
                <a:cubicBezTo>
                  <a:pt x="311" y="290"/>
                  <a:pt x="311" y="290"/>
                  <a:pt x="311" y="290"/>
                </a:cubicBezTo>
                <a:cubicBezTo>
                  <a:pt x="312" y="286"/>
                  <a:pt x="313" y="284"/>
                  <a:pt x="315" y="281"/>
                </a:cubicBezTo>
                <a:cubicBezTo>
                  <a:pt x="315" y="278"/>
                  <a:pt x="316" y="277"/>
                  <a:pt x="316" y="274"/>
                </a:cubicBezTo>
                <a:cubicBezTo>
                  <a:pt x="317" y="271"/>
                  <a:pt x="317" y="269"/>
                  <a:pt x="317" y="266"/>
                </a:cubicBezTo>
                <a:cubicBezTo>
                  <a:pt x="317" y="263"/>
                  <a:pt x="316" y="262"/>
                  <a:pt x="316" y="258"/>
                </a:cubicBezTo>
                <a:cubicBezTo>
                  <a:pt x="316" y="252"/>
                  <a:pt x="316" y="252"/>
                  <a:pt x="316" y="252"/>
                </a:cubicBezTo>
                <a:cubicBezTo>
                  <a:pt x="311" y="239"/>
                  <a:pt x="311" y="239"/>
                  <a:pt x="311" y="239"/>
                </a:cubicBezTo>
                <a:cubicBezTo>
                  <a:pt x="312" y="236"/>
                  <a:pt x="313" y="234"/>
                  <a:pt x="313" y="230"/>
                </a:cubicBezTo>
                <a:cubicBezTo>
                  <a:pt x="313" y="228"/>
                  <a:pt x="311" y="228"/>
                  <a:pt x="310" y="227"/>
                </a:cubicBezTo>
                <a:cubicBezTo>
                  <a:pt x="308" y="226"/>
                  <a:pt x="307" y="225"/>
                  <a:pt x="305" y="223"/>
                </a:cubicBezTo>
                <a:cubicBezTo>
                  <a:pt x="303" y="221"/>
                  <a:pt x="302" y="219"/>
                  <a:pt x="300" y="217"/>
                </a:cubicBezTo>
                <a:cubicBezTo>
                  <a:pt x="299" y="215"/>
                  <a:pt x="298" y="214"/>
                  <a:pt x="298" y="212"/>
                </a:cubicBezTo>
                <a:cubicBezTo>
                  <a:pt x="298" y="211"/>
                  <a:pt x="298" y="210"/>
                  <a:pt x="299" y="209"/>
                </a:cubicBezTo>
                <a:cubicBezTo>
                  <a:pt x="299" y="209"/>
                  <a:pt x="300" y="209"/>
                  <a:pt x="301" y="208"/>
                </a:cubicBezTo>
                <a:cubicBezTo>
                  <a:pt x="302" y="207"/>
                  <a:pt x="303" y="206"/>
                  <a:pt x="303" y="205"/>
                </a:cubicBezTo>
                <a:cubicBezTo>
                  <a:pt x="303" y="204"/>
                  <a:pt x="302" y="203"/>
                  <a:pt x="302" y="203"/>
                </a:cubicBezTo>
                <a:cubicBezTo>
                  <a:pt x="302" y="203"/>
                  <a:pt x="301" y="203"/>
                  <a:pt x="301" y="203"/>
                </a:cubicBezTo>
                <a:cubicBezTo>
                  <a:pt x="298" y="202"/>
                  <a:pt x="297" y="201"/>
                  <a:pt x="295" y="198"/>
                </a:cubicBezTo>
                <a:cubicBezTo>
                  <a:pt x="295" y="198"/>
                  <a:pt x="295" y="197"/>
                  <a:pt x="296" y="197"/>
                </a:cubicBezTo>
                <a:cubicBezTo>
                  <a:pt x="297" y="196"/>
                  <a:pt x="298" y="196"/>
                  <a:pt x="298" y="195"/>
                </a:cubicBezTo>
                <a:cubicBezTo>
                  <a:pt x="298" y="192"/>
                  <a:pt x="297" y="191"/>
                  <a:pt x="295" y="188"/>
                </a:cubicBezTo>
                <a:cubicBezTo>
                  <a:pt x="294" y="186"/>
                  <a:pt x="293" y="185"/>
                  <a:pt x="292" y="183"/>
                </a:cubicBezTo>
                <a:cubicBezTo>
                  <a:pt x="292" y="183"/>
                  <a:pt x="292" y="182"/>
                  <a:pt x="292" y="182"/>
                </a:cubicBezTo>
                <a:cubicBezTo>
                  <a:pt x="290" y="180"/>
                  <a:pt x="289" y="179"/>
                  <a:pt x="287" y="177"/>
                </a:cubicBezTo>
                <a:cubicBezTo>
                  <a:pt x="285" y="175"/>
                  <a:pt x="285" y="174"/>
                  <a:pt x="283" y="171"/>
                </a:cubicBezTo>
                <a:cubicBezTo>
                  <a:pt x="281" y="168"/>
                  <a:pt x="280" y="166"/>
                  <a:pt x="279" y="162"/>
                </a:cubicBezTo>
                <a:cubicBezTo>
                  <a:pt x="277" y="158"/>
                  <a:pt x="277" y="155"/>
                  <a:pt x="273" y="153"/>
                </a:cubicBezTo>
                <a:cubicBezTo>
                  <a:pt x="271" y="152"/>
                  <a:pt x="270" y="152"/>
                  <a:pt x="267" y="151"/>
                </a:cubicBezTo>
                <a:cubicBezTo>
                  <a:pt x="262" y="151"/>
                  <a:pt x="260" y="146"/>
                  <a:pt x="257" y="142"/>
                </a:cubicBezTo>
                <a:cubicBezTo>
                  <a:pt x="255" y="137"/>
                  <a:pt x="255" y="133"/>
                  <a:pt x="253" y="128"/>
                </a:cubicBezTo>
                <a:cubicBezTo>
                  <a:pt x="252" y="122"/>
                  <a:pt x="251" y="119"/>
                  <a:pt x="251" y="113"/>
                </a:cubicBezTo>
                <a:cubicBezTo>
                  <a:pt x="250" y="111"/>
                  <a:pt x="249" y="110"/>
                  <a:pt x="249" y="108"/>
                </a:cubicBezTo>
                <a:cubicBezTo>
                  <a:pt x="249" y="106"/>
                  <a:pt x="249" y="104"/>
                  <a:pt x="248" y="101"/>
                </a:cubicBezTo>
                <a:cubicBezTo>
                  <a:pt x="248" y="93"/>
                  <a:pt x="248" y="88"/>
                  <a:pt x="248" y="80"/>
                </a:cubicBezTo>
                <a:cubicBezTo>
                  <a:pt x="248" y="73"/>
                  <a:pt x="248" y="68"/>
                  <a:pt x="249" y="61"/>
                </a:cubicBezTo>
                <a:cubicBezTo>
                  <a:pt x="249" y="57"/>
                  <a:pt x="250" y="56"/>
                  <a:pt x="250" y="52"/>
                </a:cubicBezTo>
                <a:cubicBezTo>
                  <a:pt x="250" y="47"/>
                  <a:pt x="250" y="44"/>
                  <a:pt x="251" y="39"/>
                </a:cubicBezTo>
                <a:cubicBezTo>
                  <a:pt x="252" y="34"/>
                  <a:pt x="253" y="32"/>
                  <a:pt x="255" y="27"/>
                </a:cubicBezTo>
                <a:cubicBezTo>
                  <a:pt x="255" y="26"/>
                  <a:pt x="256" y="25"/>
                  <a:pt x="256" y="24"/>
                </a:cubicBezTo>
                <a:cubicBezTo>
                  <a:pt x="256" y="16"/>
                  <a:pt x="256" y="16"/>
                  <a:pt x="256" y="16"/>
                </a:cubicBezTo>
                <a:cubicBezTo>
                  <a:pt x="255" y="17"/>
                  <a:pt x="255" y="18"/>
                  <a:pt x="254" y="19"/>
                </a:cubicBezTo>
                <a:cubicBezTo>
                  <a:pt x="252" y="21"/>
                  <a:pt x="250" y="22"/>
                  <a:pt x="248" y="23"/>
                </a:cubicBezTo>
                <a:cubicBezTo>
                  <a:pt x="244" y="25"/>
                  <a:pt x="243" y="28"/>
                  <a:pt x="239" y="28"/>
                </a:cubicBezTo>
                <a:cubicBezTo>
                  <a:pt x="235" y="28"/>
                  <a:pt x="234" y="26"/>
                  <a:pt x="231" y="24"/>
                </a:cubicBezTo>
                <a:cubicBezTo>
                  <a:pt x="228" y="23"/>
                  <a:pt x="227" y="22"/>
                  <a:pt x="224" y="21"/>
                </a:cubicBezTo>
                <a:cubicBezTo>
                  <a:pt x="224" y="20"/>
                  <a:pt x="224" y="20"/>
                  <a:pt x="223" y="19"/>
                </a:cubicBezTo>
                <a:cubicBezTo>
                  <a:pt x="219" y="16"/>
                  <a:pt x="218" y="13"/>
                  <a:pt x="214" y="9"/>
                </a:cubicBezTo>
                <a:cubicBezTo>
                  <a:pt x="211" y="9"/>
                  <a:pt x="209" y="9"/>
                  <a:pt x="207" y="9"/>
                </a:cubicBezTo>
                <a:cubicBezTo>
                  <a:pt x="205" y="8"/>
                  <a:pt x="204" y="6"/>
                  <a:pt x="202" y="5"/>
                </a:cubicBezTo>
                <a:cubicBezTo>
                  <a:pt x="199" y="3"/>
                  <a:pt x="197" y="2"/>
                  <a:pt x="195" y="0"/>
                </a:cubicBezTo>
                <a:cubicBezTo>
                  <a:pt x="194" y="1"/>
                  <a:pt x="194" y="2"/>
                  <a:pt x="194" y="3"/>
                </a:cubicBezTo>
                <a:cubicBezTo>
                  <a:pt x="194" y="5"/>
                  <a:pt x="194" y="6"/>
                  <a:pt x="194" y="7"/>
                </a:cubicBezTo>
                <a:cubicBezTo>
                  <a:pt x="193" y="10"/>
                  <a:pt x="191" y="12"/>
                  <a:pt x="189" y="14"/>
                </a:cubicBezTo>
                <a:cubicBezTo>
                  <a:pt x="187" y="16"/>
                  <a:pt x="186" y="17"/>
                  <a:pt x="186" y="19"/>
                </a:cubicBezTo>
                <a:cubicBezTo>
                  <a:pt x="185" y="21"/>
                  <a:pt x="186" y="21"/>
                  <a:pt x="185" y="23"/>
                </a:cubicBezTo>
                <a:cubicBezTo>
                  <a:pt x="185" y="25"/>
                  <a:pt x="184" y="27"/>
                  <a:pt x="183" y="29"/>
                </a:cubicBezTo>
                <a:cubicBezTo>
                  <a:pt x="183" y="30"/>
                  <a:pt x="182" y="31"/>
                  <a:pt x="182" y="32"/>
                </a:cubicBezTo>
                <a:cubicBezTo>
                  <a:pt x="181" y="34"/>
                  <a:pt x="182" y="36"/>
                  <a:pt x="182" y="39"/>
                </a:cubicBezTo>
                <a:cubicBezTo>
                  <a:pt x="182" y="40"/>
                  <a:pt x="181" y="41"/>
                  <a:pt x="181" y="41"/>
                </a:cubicBezTo>
                <a:cubicBezTo>
                  <a:pt x="180" y="46"/>
                  <a:pt x="181" y="48"/>
                  <a:pt x="180" y="53"/>
                </a:cubicBezTo>
                <a:cubicBezTo>
                  <a:pt x="180" y="55"/>
                  <a:pt x="179" y="56"/>
                  <a:pt x="179" y="58"/>
                </a:cubicBezTo>
                <a:cubicBezTo>
                  <a:pt x="179" y="60"/>
                  <a:pt x="181" y="61"/>
                  <a:pt x="182" y="61"/>
                </a:cubicBezTo>
                <a:cubicBezTo>
                  <a:pt x="205" y="51"/>
                  <a:pt x="205" y="51"/>
                  <a:pt x="205" y="51"/>
                </a:cubicBezTo>
                <a:cubicBezTo>
                  <a:pt x="206" y="52"/>
                  <a:pt x="207" y="53"/>
                  <a:pt x="210" y="53"/>
                </a:cubicBezTo>
                <a:cubicBezTo>
                  <a:pt x="212" y="53"/>
                  <a:pt x="213" y="51"/>
                  <a:pt x="214" y="50"/>
                </a:cubicBezTo>
                <a:cubicBezTo>
                  <a:pt x="216" y="49"/>
                  <a:pt x="218" y="49"/>
                  <a:pt x="219" y="47"/>
                </a:cubicBezTo>
                <a:cubicBezTo>
                  <a:pt x="221" y="45"/>
                  <a:pt x="221" y="43"/>
                  <a:pt x="222" y="41"/>
                </a:cubicBezTo>
                <a:cubicBezTo>
                  <a:pt x="222" y="40"/>
                  <a:pt x="222" y="39"/>
                  <a:pt x="224" y="39"/>
                </a:cubicBezTo>
                <a:cubicBezTo>
                  <a:pt x="225" y="39"/>
                  <a:pt x="226" y="40"/>
                  <a:pt x="227" y="41"/>
                </a:cubicBezTo>
                <a:cubicBezTo>
                  <a:pt x="230" y="43"/>
                  <a:pt x="230" y="45"/>
                  <a:pt x="232" y="47"/>
                </a:cubicBezTo>
                <a:cubicBezTo>
                  <a:pt x="233" y="49"/>
                  <a:pt x="234" y="50"/>
                  <a:pt x="235" y="52"/>
                </a:cubicBezTo>
                <a:cubicBezTo>
                  <a:pt x="235" y="54"/>
                  <a:pt x="236" y="55"/>
                  <a:pt x="236" y="57"/>
                </a:cubicBezTo>
                <a:cubicBezTo>
                  <a:pt x="236" y="60"/>
                  <a:pt x="232" y="62"/>
                  <a:pt x="232" y="66"/>
                </a:cubicBezTo>
                <a:cubicBezTo>
                  <a:pt x="232" y="77"/>
                  <a:pt x="232" y="77"/>
                  <a:pt x="232" y="77"/>
                </a:cubicBezTo>
                <a:cubicBezTo>
                  <a:pt x="232" y="78"/>
                  <a:pt x="231" y="79"/>
                  <a:pt x="231" y="81"/>
                </a:cubicBezTo>
                <a:cubicBezTo>
                  <a:pt x="230" y="84"/>
                  <a:pt x="229" y="86"/>
                  <a:pt x="228" y="89"/>
                </a:cubicBezTo>
                <a:cubicBezTo>
                  <a:pt x="227" y="94"/>
                  <a:pt x="224" y="98"/>
                  <a:pt x="219" y="98"/>
                </a:cubicBezTo>
                <a:cubicBezTo>
                  <a:pt x="218" y="98"/>
                  <a:pt x="218" y="97"/>
                  <a:pt x="217" y="97"/>
                </a:cubicBezTo>
                <a:cubicBezTo>
                  <a:pt x="215" y="96"/>
                  <a:pt x="214" y="95"/>
                  <a:pt x="212" y="94"/>
                </a:cubicBezTo>
                <a:cubicBezTo>
                  <a:pt x="209" y="92"/>
                  <a:pt x="207" y="91"/>
                  <a:pt x="205" y="89"/>
                </a:cubicBezTo>
                <a:cubicBezTo>
                  <a:pt x="201" y="87"/>
                  <a:pt x="200" y="84"/>
                  <a:pt x="197" y="82"/>
                </a:cubicBezTo>
                <a:cubicBezTo>
                  <a:pt x="196" y="80"/>
                  <a:pt x="195" y="79"/>
                  <a:pt x="193" y="79"/>
                </a:cubicBezTo>
                <a:cubicBezTo>
                  <a:pt x="190" y="79"/>
                  <a:pt x="190" y="83"/>
                  <a:pt x="189" y="85"/>
                </a:cubicBezTo>
                <a:cubicBezTo>
                  <a:pt x="189" y="88"/>
                  <a:pt x="189" y="90"/>
                  <a:pt x="188" y="93"/>
                </a:cubicBezTo>
                <a:cubicBezTo>
                  <a:pt x="186" y="96"/>
                  <a:pt x="186" y="98"/>
                  <a:pt x="184" y="101"/>
                </a:cubicBezTo>
                <a:cubicBezTo>
                  <a:pt x="183" y="103"/>
                  <a:pt x="181" y="105"/>
                  <a:pt x="179" y="105"/>
                </a:cubicBezTo>
                <a:cubicBezTo>
                  <a:pt x="178" y="105"/>
                  <a:pt x="177" y="105"/>
                  <a:pt x="176" y="104"/>
                </a:cubicBezTo>
                <a:cubicBezTo>
                  <a:pt x="175" y="104"/>
                  <a:pt x="174" y="104"/>
                  <a:pt x="173" y="103"/>
                </a:cubicBezTo>
                <a:cubicBezTo>
                  <a:pt x="172" y="103"/>
                  <a:pt x="170" y="102"/>
                  <a:pt x="170" y="101"/>
                </a:cubicBezTo>
                <a:cubicBezTo>
                  <a:pt x="169" y="99"/>
                  <a:pt x="169" y="98"/>
                  <a:pt x="168" y="96"/>
                </a:cubicBezTo>
                <a:cubicBezTo>
                  <a:pt x="168" y="93"/>
                  <a:pt x="167" y="91"/>
                  <a:pt x="167" y="87"/>
                </a:cubicBezTo>
                <a:cubicBezTo>
                  <a:pt x="165" y="79"/>
                  <a:pt x="163" y="74"/>
                  <a:pt x="163" y="66"/>
                </a:cubicBezTo>
                <a:cubicBezTo>
                  <a:pt x="163" y="57"/>
                  <a:pt x="163" y="57"/>
                  <a:pt x="163" y="57"/>
                </a:cubicBezTo>
                <a:cubicBezTo>
                  <a:pt x="163" y="54"/>
                  <a:pt x="164" y="52"/>
                  <a:pt x="162" y="49"/>
                </a:cubicBezTo>
                <a:cubicBezTo>
                  <a:pt x="162" y="48"/>
                  <a:pt x="160" y="48"/>
                  <a:pt x="159" y="47"/>
                </a:cubicBezTo>
                <a:cubicBezTo>
                  <a:pt x="157" y="47"/>
                  <a:pt x="157" y="47"/>
                  <a:pt x="155" y="47"/>
                </a:cubicBezTo>
                <a:cubicBezTo>
                  <a:pt x="154" y="47"/>
                  <a:pt x="153" y="48"/>
                  <a:pt x="153" y="49"/>
                </a:cubicBezTo>
                <a:cubicBezTo>
                  <a:pt x="152" y="51"/>
                  <a:pt x="151" y="51"/>
                  <a:pt x="150" y="52"/>
                </a:cubicBezTo>
                <a:cubicBezTo>
                  <a:pt x="149" y="53"/>
                  <a:pt x="148" y="54"/>
                  <a:pt x="146" y="54"/>
                </a:cubicBezTo>
                <a:cubicBezTo>
                  <a:pt x="144" y="54"/>
                  <a:pt x="144" y="53"/>
                  <a:pt x="142" y="52"/>
                </a:cubicBezTo>
                <a:cubicBezTo>
                  <a:pt x="141" y="50"/>
                  <a:pt x="140" y="49"/>
                  <a:pt x="138" y="47"/>
                </a:cubicBezTo>
                <a:cubicBezTo>
                  <a:pt x="135" y="45"/>
                  <a:pt x="134" y="44"/>
                  <a:pt x="131" y="42"/>
                </a:cubicBezTo>
                <a:cubicBezTo>
                  <a:pt x="129" y="47"/>
                  <a:pt x="129" y="50"/>
                  <a:pt x="129" y="55"/>
                </a:cubicBezTo>
                <a:cubicBezTo>
                  <a:pt x="129" y="56"/>
                  <a:pt x="129" y="58"/>
                  <a:pt x="128" y="59"/>
                </a:cubicBezTo>
                <a:cubicBezTo>
                  <a:pt x="127" y="60"/>
                  <a:pt x="126" y="59"/>
                  <a:pt x="125" y="60"/>
                </a:cubicBezTo>
                <a:cubicBezTo>
                  <a:pt x="123" y="60"/>
                  <a:pt x="122" y="60"/>
                  <a:pt x="121" y="61"/>
                </a:cubicBezTo>
                <a:cubicBezTo>
                  <a:pt x="124" y="63"/>
                  <a:pt x="127" y="65"/>
                  <a:pt x="128" y="70"/>
                </a:cubicBezTo>
                <a:cubicBezTo>
                  <a:pt x="128" y="71"/>
                  <a:pt x="128" y="72"/>
                  <a:pt x="129" y="74"/>
                </a:cubicBezTo>
                <a:cubicBezTo>
                  <a:pt x="129" y="75"/>
                  <a:pt x="130" y="75"/>
                  <a:pt x="131" y="75"/>
                </a:cubicBezTo>
                <a:cubicBezTo>
                  <a:pt x="132" y="76"/>
                  <a:pt x="133" y="77"/>
                  <a:pt x="133" y="79"/>
                </a:cubicBezTo>
                <a:cubicBezTo>
                  <a:pt x="132" y="79"/>
                  <a:pt x="132" y="79"/>
                  <a:pt x="132" y="79"/>
                </a:cubicBezTo>
                <a:cubicBezTo>
                  <a:pt x="131" y="78"/>
                  <a:pt x="130" y="77"/>
                  <a:pt x="128" y="75"/>
                </a:cubicBezTo>
                <a:cubicBezTo>
                  <a:pt x="128" y="77"/>
                  <a:pt x="128" y="78"/>
                  <a:pt x="128" y="80"/>
                </a:cubicBezTo>
                <a:cubicBezTo>
                  <a:pt x="128" y="82"/>
                  <a:pt x="128" y="84"/>
                  <a:pt x="128" y="87"/>
                </a:cubicBezTo>
                <a:cubicBezTo>
                  <a:pt x="127" y="91"/>
                  <a:pt x="127" y="94"/>
                  <a:pt x="125" y="99"/>
                </a:cubicBezTo>
                <a:cubicBezTo>
                  <a:pt x="124" y="101"/>
                  <a:pt x="124" y="103"/>
                  <a:pt x="123" y="105"/>
                </a:cubicBezTo>
                <a:cubicBezTo>
                  <a:pt x="122" y="107"/>
                  <a:pt x="122" y="109"/>
                  <a:pt x="121" y="110"/>
                </a:cubicBezTo>
                <a:cubicBezTo>
                  <a:pt x="119" y="112"/>
                  <a:pt x="116" y="111"/>
                  <a:pt x="113" y="113"/>
                </a:cubicBezTo>
                <a:cubicBezTo>
                  <a:pt x="112" y="114"/>
                  <a:pt x="111" y="116"/>
                  <a:pt x="110" y="117"/>
                </a:cubicBezTo>
                <a:cubicBezTo>
                  <a:pt x="109" y="118"/>
                  <a:pt x="108" y="118"/>
                  <a:pt x="107" y="118"/>
                </a:cubicBezTo>
                <a:cubicBezTo>
                  <a:pt x="106" y="119"/>
                  <a:pt x="105" y="120"/>
                  <a:pt x="104" y="120"/>
                </a:cubicBezTo>
                <a:cubicBezTo>
                  <a:pt x="101" y="120"/>
                  <a:pt x="100" y="115"/>
                  <a:pt x="97" y="115"/>
                </a:cubicBezTo>
                <a:cubicBezTo>
                  <a:pt x="96" y="115"/>
                  <a:pt x="96" y="116"/>
                  <a:pt x="95" y="116"/>
                </a:cubicBezTo>
                <a:cubicBezTo>
                  <a:pt x="94" y="118"/>
                  <a:pt x="93" y="119"/>
                  <a:pt x="91" y="121"/>
                </a:cubicBezTo>
                <a:cubicBezTo>
                  <a:pt x="90" y="123"/>
                  <a:pt x="89" y="125"/>
                  <a:pt x="88" y="127"/>
                </a:cubicBezTo>
                <a:cubicBezTo>
                  <a:pt x="86" y="130"/>
                  <a:pt x="85" y="132"/>
                  <a:pt x="82" y="134"/>
                </a:cubicBezTo>
                <a:cubicBezTo>
                  <a:pt x="80" y="136"/>
                  <a:pt x="77" y="136"/>
                  <a:pt x="77" y="139"/>
                </a:cubicBezTo>
                <a:cubicBezTo>
                  <a:pt x="77" y="140"/>
                  <a:pt x="77" y="141"/>
                  <a:pt x="77" y="142"/>
                </a:cubicBezTo>
                <a:cubicBezTo>
                  <a:pt x="79" y="142"/>
                  <a:pt x="81" y="142"/>
                  <a:pt x="83" y="143"/>
                </a:cubicBezTo>
                <a:cubicBezTo>
                  <a:pt x="85" y="144"/>
                  <a:pt x="85" y="146"/>
                  <a:pt x="85" y="148"/>
                </a:cubicBezTo>
                <a:cubicBezTo>
                  <a:pt x="85" y="163"/>
                  <a:pt x="85" y="163"/>
                  <a:pt x="85" y="163"/>
                </a:cubicBezTo>
                <a:cubicBezTo>
                  <a:pt x="85" y="172"/>
                  <a:pt x="94" y="175"/>
                  <a:pt x="94" y="184"/>
                </a:cubicBezTo>
                <a:cubicBezTo>
                  <a:pt x="94" y="188"/>
                  <a:pt x="93" y="190"/>
                  <a:pt x="93" y="194"/>
                </a:cubicBezTo>
                <a:cubicBezTo>
                  <a:pt x="92" y="196"/>
                  <a:pt x="93" y="197"/>
                  <a:pt x="92" y="198"/>
                </a:cubicBezTo>
                <a:cubicBezTo>
                  <a:pt x="92" y="200"/>
                  <a:pt x="91" y="201"/>
                  <a:pt x="91" y="203"/>
                </a:cubicBezTo>
                <a:cubicBezTo>
                  <a:pt x="90" y="204"/>
                  <a:pt x="90" y="205"/>
                  <a:pt x="90" y="207"/>
                </a:cubicBezTo>
                <a:cubicBezTo>
                  <a:pt x="89" y="211"/>
                  <a:pt x="88" y="214"/>
                  <a:pt x="87" y="219"/>
                </a:cubicBezTo>
                <a:cubicBezTo>
                  <a:pt x="85" y="221"/>
                  <a:pt x="84" y="223"/>
                  <a:pt x="83" y="226"/>
                </a:cubicBezTo>
                <a:cubicBezTo>
                  <a:pt x="82" y="227"/>
                  <a:pt x="80" y="228"/>
                  <a:pt x="79" y="229"/>
                </a:cubicBezTo>
                <a:cubicBezTo>
                  <a:pt x="76" y="232"/>
                  <a:pt x="73" y="233"/>
                  <a:pt x="68" y="233"/>
                </a:cubicBezTo>
                <a:cubicBezTo>
                  <a:pt x="64" y="233"/>
                  <a:pt x="61" y="232"/>
                  <a:pt x="58" y="230"/>
                </a:cubicBezTo>
                <a:cubicBezTo>
                  <a:pt x="58" y="230"/>
                  <a:pt x="57" y="230"/>
                  <a:pt x="57" y="231"/>
                </a:cubicBezTo>
                <a:cubicBezTo>
                  <a:pt x="57" y="232"/>
                  <a:pt x="58" y="233"/>
                  <a:pt x="59" y="234"/>
                </a:cubicBezTo>
                <a:cubicBezTo>
                  <a:pt x="60" y="237"/>
                  <a:pt x="61" y="239"/>
                  <a:pt x="62" y="242"/>
                </a:cubicBezTo>
                <a:cubicBezTo>
                  <a:pt x="62" y="245"/>
                  <a:pt x="62" y="247"/>
                  <a:pt x="64" y="248"/>
                </a:cubicBezTo>
                <a:cubicBezTo>
                  <a:pt x="65" y="250"/>
                  <a:pt x="67" y="249"/>
                  <a:pt x="69" y="249"/>
                </a:cubicBezTo>
                <a:cubicBezTo>
                  <a:pt x="70" y="249"/>
                  <a:pt x="71" y="249"/>
                  <a:pt x="72" y="248"/>
                </a:cubicBezTo>
                <a:cubicBezTo>
                  <a:pt x="73" y="248"/>
                  <a:pt x="73" y="247"/>
                  <a:pt x="74" y="246"/>
                </a:cubicBezTo>
                <a:cubicBezTo>
                  <a:pt x="75" y="245"/>
                  <a:pt x="76" y="245"/>
                  <a:pt x="78" y="244"/>
                </a:cubicBezTo>
                <a:cubicBezTo>
                  <a:pt x="79" y="244"/>
                  <a:pt x="80" y="243"/>
                  <a:pt x="81" y="243"/>
                </a:cubicBezTo>
                <a:cubicBezTo>
                  <a:pt x="82" y="243"/>
                  <a:pt x="83" y="244"/>
                  <a:pt x="84" y="244"/>
                </a:cubicBezTo>
                <a:cubicBezTo>
                  <a:pt x="88" y="245"/>
                  <a:pt x="90" y="247"/>
                  <a:pt x="92" y="251"/>
                </a:cubicBezTo>
                <a:cubicBezTo>
                  <a:pt x="98" y="257"/>
                  <a:pt x="99" y="263"/>
                  <a:pt x="99" y="272"/>
                </a:cubicBezTo>
                <a:cubicBezTo>
                  <a:pt x="99" y="278"/>
                  <a:pt x="99" y="278"/>
                  <a:pt x="99" y="278"/>
                </a:cubicBezTo>
                <a:cubicBezTo>
                  <a:pt x="99" y="279"/>
                  <a:pt x="99" y="280"/>
                  <a:pt x="99" y="281"/>
                </a:cubicBezTo>
                <a:cubicBezTo>
                  <a:pt x="98" y="288"/>
                  <a:pt x="98" y="292"/>
                  <a:pt x="97" y="299"/>
                </a:cubicBezTo>
                <a:cubicBezTo>
                  <a:pt x="97" y="302"/>
                  <a:pt x="96" y="303"/>
                  <a:pt x="96" y="306"/>
                </a:cubicBezTo>
                <a:cubicBezTo>
                  <a:pt x="95" y="312"/>
                  <a:pt x="94" y="315"/>
                  <a:pt x="92" y="320"/>
                </a:cubicBezTo>
                <a:cubicBezTo>
                  <a:pt x="92" y="323"/>
                  <a:pt x="91" y="325"/>
                  <a:pt x="90" y="328"/>
                </a:cubicBezTo>
                <a:cubicBezTo>
                  <a:pt x="90" y="329"/>
                  <a:pt x="89" y="330"/>
                  <a:pt x="89" y="332"/>
                </a:cubicBezTo>
                <a:cubicBezTo>
                  <a:pt x="88" y="332"/>
                  <a:pt x="88" y="334"/>
                  <a:pt x="87" y="334"/>
                </a:cubicBezTo>
                <a:cubicBezTo>
                  <a:pt x="86" y="334"/>
                  <a:pt x="86" y="333"/>
                  <a:pt x="85" y="333"/>
                </a:cubicBezTo>
                <a:cubicBezTo>
                  <a:pt x="84" y="333"/>
                  <a:pt x="84" y="334"/>
                  <a:pt x="83" y="336"/>
                </a:cubicBezTo>
                <a:cubicBezTo>
                  <a:pt x="82" y="337"/>
                  <a:pt x="82" y="339"/>
                  <a:pt x="81" y="340"/>
                </a:cubicBezTo>
                <a:cubicBezTo>
                  <a:pt x="81" y="343"/>
                  <a:pt x="80" y="344"/>
                  <a:pt x="79" y="347"/>
                </a:cubicBezTo>
                <a:cubicBezTo>
                  <a:pt x="79" y="349"/>
                  <a:pt x="80" y="351"/>
                  <a:pt x="79" y="353"/>
                </a:cubicBezTo>
                <a:cubicBezTo>
                  <a:pt x="79" y="356"/>
                  <a:pt x="77" y="358"/>
                  <a:pt x="77" y="361"/>
                </a:cubicBezTo>
                <a:cubicBezTo>
                  <a:pt x="76" y="366"/>
                  <a:pt x="76" y="369"/>
                  <a:pt x="74" y="374"/>
                </a:cubicBezTo>
                <a:cubicBezTo>
                  <a:pt x="73" y="380"/>
                  <a:pt x="71" y="383"/>
                  <a:pt x="69" y="388"/>
                </a:cubicBezTo>
                <a:cubicBezTo>
                  <a:pt x="68" y="392"/>
                  <a:pt x="68" y="393"/>
                  <a:pt x="66" y="397"/>
                </a:cubicBezTo>
                <a:cubicBezTo>
                  <a:pt x="65" y="401"/>
                  <a:pt x="65" y="405"/>
                  <a:pt x="63" y="409"/>
                </a:cubicBezTo>
                <a:cubicBezTo>
                  <a:pt x="61" y="412"/>
                  <a:pt x="59" y="412"/>
                  <a:pt x="57" y="414"/>
                </a:cubicBezTo>
                <a:cubicBezTo>
                  <a:pt x="55" y="416"/>
                  <a:pt x="53" y="416"/>
                  <a:pt x="52" y="418"/>
                </a:cubicBezTo>
                <a:cubicBezTo>
                  <a:pt x="49" y="420"/>
                  <a:pt x="49" y="421"/>
                  <a:pt x="47" y="424"/>
                </a:cubicBezTo>
                <a:cubicBezTo>
                  <a:pt x="46" y="426"/>
                  <a:pt x="44" y="428"/>
                  <a:pt x="43" y="430"/>
                </a:cubicBezTo>
                <a:cubicBezTo>
                  <a:pt x="41" y="433"/>
                  <a:pt x="41" y="435"/>
                  <a:pt x="40" y="438"/>
                </a:cubicBezTo>
                <a:close/>
              </a:path>
            </a:pathLst>
          </a:custGeom>
          <a:solidFill>
            <a:schemeClr val="bg1">
              <a:lumMod val="75000"/>
            </a:schemeClr>
          </a:solid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12"/>
          <p:cNvSpPr>
            <a:spLocks noEditPoints="1"/>
          </p:cNvSpPr>
          <p:nvPr/>
        </p:nvSpPr>
        <p:spPr bwMode="auto">
          <a:xfrm>
            <a:off x="9758994" y="562206"/>
            <a:ext cx="1993895" cy="1744057"/>
          </a:xfrm>
          <a:custGeom>
            <a:avLst/>
            <a:gdLst/>
            <a:ahLst/>
            <a:cxnLst>
              <a:cxn ang="0">
                <a:pos x="669" y="346"/>
              </a:cxn>
              <a:cxn ang="0">
                <a:pos x="686" y="351"/>
              </a:cxn>
              <a:cxn ang="0">
                <a:pos x="717" y="337"/>
              </a:cxn>
              <a:cxn ang="0">
                <a:pos x="705" y="350"/>
              </a:cxn>
              <a:cxn ang="0">
                <a:pos x="664" y="373"/>
              </a:cxn>
              <a:cxn ang="0">
                <a:pos x="642" y="392"/>
              </a:cxn>
              <a:cxn ang="0">
                <a:pos x="629" y="392"/>
              </a:cxn>
              <a:cxn ang="0">
                <a:pos x="610" y="402"/>
              </a:cxn>
              <a:cxn ang="0">
                <a:pos x="568" y="401"/>
              </a:cxn>
              <a:cxn ang="0">
                <a:pos x="529" y="407"/>
              </a:cxn>
              <a:cxn ang="0">
                <a:pos x="487" y="444"/>
              </a:cxn>
              <a:cxn ang="0">
                <a:pos x="455" y="487"/>
              </a:cxn>
              <a:cxn ang="0">
                <a:pos x="447" y="539"/>
              </a:cxn>
              <a:cxn ang="0">
                <a:pos x="413" y="533"/>
              </a:cxn>
              <a:cxn ang="0">
                <a:pos x="361" y="509"/>
              </a:cxn>
              <a:cxn ang="0">
                <a:pos x="298" y="469"/>
              </a:cxn>
              <a:cxn ang="0">
                <a:pos x="240" y="457"/>
              </a:cxn>
              <a:cxn ang="0">
                <a:pos x="211" y="479"/>
              </a:cxn>
              <a:cxn ang="0">
                <a:pos x="180" y="492"/>
              </a:cxn>
              <a:cxn ang="0">
                <a:pos x="153" y="459"/>
              </a:cxn>
              <a:cxn ang="0">
                <a:pos x="108" y="496"/>
              </a:cxn>
              <a:cxn ang="0">
                <a:pos x="145" y="531"/>
              </a:cxn>
              <a:cxn ang="0">
                <a:pos x="187" y="563"/>
              </a:cxn>
              <a:cxn ang="0">
                <a:pos x="194" y="588"/>
              </a:cxn>
              <a:cxn ang="0">
                <a:pos x="156" y="586"/>
              </a:cxn>
              <a:cxn ang="0">
                <a:pos x="138" y="590"/>
              </a:cxn>
              <a:cxn ang="0">
                <a:pos x="122" y="620"/>
              </a:cxn>
              <a:cxn ang="0">
                <a:pos x="83" y="633"/>
              </a:cxn>
              <a:cxn ang="0">
                <a:pos x="84" y="583"/>
              </a:cxn>
              <a:cxn ang="0">
                <a:pos x="83" y="540"/>
              </a:cxn>
              <a:cxn ang="0">
                <a:pos x="52" y="496"/>
              </a:cxn>
              <a:cxn ang="0">
                <a:pos x="79" y="443"/>
              </a:cxn>
              <a:cxn ang="0">
                <a:pos x="99" y="425"/>
              </a:cxn>
              <a:cxn ang="0">
                <a:pos x="120" y="406"/>
              </a:cxn>
              <a:cxn ang="0">
                <a:pos x="118" y="369"/>
              </a:cxn>
              <a:cxn ang="0">
                <a:pos x="130" y="339"/>
              </a:cxn>
              <a:cxn ang="0">
                <a:pos x="161" y="360"/>
              </a:cxn>
              <a:cxn ang="0">
                <a:pos x="197" y="370"/>
              </a:cxn>
              <a:cxn ang="0">
                <a:pos x="235" y="344"/>
              </a:cxn>
              <a:cxn ang="0">
                <a:pos x="230" y="302"/>
              </a:cxn>
              <a:cxn ang="0">
                <a:pos x="234" y="269"/>
              </a:cxn>
              <a:cxn ang="0">
                <a:pos x="262" y="209"/>
              </a:cxn>
              <a:cxn ang="0">
                <a:pos x="274" y="158"/>
              </a:cxn>
              <a:cxn ang="0">
                <a:pos x="262" y="76"/>
              </a:cxn>
              <a:cxn ang="0">
                <a:pos x="262" y="26"/>
              </a:cxn>
              <a:cxn ang="0">
                <a:pos x="279" y="17"/>
              </a:cxn>
              <a:cxn ang="0">
                <a:pos x="313" y="24"/>
              </a:cxn>
              <a:cxn ang="0">
                <a:pos x="360" y="81"/>
              </a:cxn>
              <a:cxn ang="0">
                <a:pos x="391" y="129"/>
              </a:cxn>
              <a:cxn ang="0">
                <a:pos x="431" y="167"/>
              </a:cxn>
              <a:cxn ang="0">
                <a:pos x="467" y="197"/>
              </a:cxn>
              <a:cxn ang="0">
                <a:pos x="495" y="222"/>
              </a:cxn>
              <a:cxn ang="0">
                <a:pos x="537" y="223"/>
              </a:cxn>
              <a:cxn ang="0">
                <a:pos x="555" y="233"/>
              </a:cxn>
              <a:cxn ang="0">
                <a:pos x="633" y="234"/>
              </a:cxn>
              <a:cxn ang="0">
                <a:pos x="671" y="216"/>
              </a:cxn>
              <a:cxn ang="0">
                <a:pos x="658" y="297"/>
              </a:cxn>
              <a:cxn ang="0">
                <a:pos x="190" y="31"/>
              </a:cxn>
              <a:cxn ang="0">
                <a:pos x="209" y="42"/>
              </a:cxn>
              <a:cxn ang="0">
                <a:pos x="222" y="63"/>
              </a:cxn>
              <a:cxn ang="0">
                <a:pos x="0" y="621"/>
              </a:cxn>
              <a:cxn ang="0">
                <a:pos x="12" y="533"/>
              </a:cxn>
              <a:cxn ang="0">
                <a:pos x="16" y="515"/>
              </a:cxn>
            </a:cxnLst>
            <a:rect l="0" t="0" r="r" b="b"/>
            <a:pathLst>
              <a:path w="729" h="638">
                <a:moveTo>
                  <a:pt x="668" y="333"/>
                </a:moveTo>
                <a:cubicBezTo>
                  <a:pt x="669" y="336"/>
                  <a:pt x="670" y="338"/>
                  <a:pt x="672" y="340"/>
                </a:cubicBezTo>
                <a:cubicBezTo>
                  <a:pt x="673" y="341"/>
                  <a:pt x="673" y="341"/>
                  <a:pt x="674" y="342"/>
                </a:cubicBezTo>
                <a:cubicBezTo>
                  <a:pt x="676" y="343"/>
                  <a:pt x="676" y="344"/>
                  <a:pt x="677" y="346"/>
                </a:cubicBezTo>
                <a:cubicBezTo>
                  <a:pt x="675" y="346"/>
                  <a:pt x="674" y="345"/>
                  <a:pt x="673" y="344"/>
                </a:cubicBezTo>
                <a:cubicBezTo>
                  <a:pt x="673" y="344"/>
                  <a:pt x="673" y="343"/>
                  <a:pt x="673" y="343"/>
                </a:cubicBezTo>
                <a:cubicBezTo>
                  <a:pt x="672" y="342"/>
                  <a:pt x="672" y="342"/>
                  <a:pt x="671" y="342"/>
                </a:cubicBezTo>
                <a:cubicBezTo>
                  <a:pt x="670" y="342"/>
                  <a:pt x="670" y="341"/>
                  <a:pt x="669" y="341"/>
                </a:cubicBezTo>
                <a:cubicBezTo>
                  <a:pt x="668" y="342"/>
                  <a:pt x="667" y="342"/>
                  <a:pt x="666" y="342"/>
                </a:cubicBezTo>
                <a:cubicBezTo>
                  <a:pt x="666" y="342"/>
                  <a:pt x="665" y="342"/>
                  <a:pt x="666" y="342"/>
                </a:cubicBezTo>
                <a:cubicBezTo>
                  <a:pt x="666" y="343"/>
                  <a:pt x="666" y="343"/>
                  <a:pt x="667" y="343"/>
                </a:cubicBezTo>
                <a:cubicBezTo>
                  <a:pt x="667" y="344"/>
                  <a:pt x="667" y="345"/>
                  <a:pt x="667" y="345"/>
                </a:cubicBezTo>
                <a:cubicBezTo>
                  <a:pt x="668" y="346"/>
                  <a:pt x="668" y="345"/>
                  <a:pt x="669" y="346"/>
                </a:cubicBezTo>
                <a:cubicBezTo>
                  <a:pt x="669" y="346"/>
                  <a:pt x="669" y="346"/>
                  <a:pt x="670" y="346"/>
                </a:cubicBezTo>
                <a:cubicBezTo>
                  <a:pt x="671" y="346"/>
                  <a:pt x="671" y="346"/>
                  <a:pt x="672" y="347"/>
                </a:cubicBezTo>
                <a:cubicBezTo>
                  <a:pt x="673" y="347"/>
                  <a:pt x="674" y="348"/>
                  <a:pt x="675" y="348"/>
                </a:cubicBezTo>
                <a:cubicBezTo>
                  <a:pt x="674" y="348"/>
                  <a:pt x="673" y="349"/>
                  <a:pt x="672" y="350"/>
                </a:cubicBezTo>
                <a:cubicBezTo>
                  <a:pt x="672" y="351"/>
                  <a:pt x="672" y="351"/>
                  <a:pt x="672" y="351"/>
                </a:cubicBezTo>
                <a:cubicBezTo>
                  <a:pt x="674" y="351"/>
                  <a:pt x="675" y="351"/>
                  <a:pt x="676" y="352"/>
                </a:cubicBezTo>
                <a:cubicBezTo>
                  <a:pt x="677" y="352"/>
                  <a:pt x="677" y="354"/>
                  <a:pt x="679" y="354"/>
                </a:cubicBezTo>
                <a:cubicBezTo>
                  <a:pt x="681" y="355"/>
                  <a:pt x="682" y="354"/>
                  <a:pt x="684" y="354"/>
                </a:cubicBezTo>
                <a:cubicBezTo>
                  <a:pt x="685" y="354"/>
                  <a:pt x="685" y="354"/>
                  <a:pt x="686" y="354"/>
                </a:cubicBezTo>
                <a:cubicBezTo>
                  <a:pt x="687" y="354"/>
                  <a:pt x="687" y="354"/>
                  <a:pt x="687" y="354"/>
                </a:cubicBezTo>
                <a:cubicBezTo>
                  <a:pt x="687" y="354"/>
                  <a:pt x="687" y="354"/>
                  <a:pt x="687" y="354"/>
                </a:cubicBezTo>
                <a:cubicBezTo>
                  <a:pt x="685" y="353"/>
                  <a:pt x="684" y="352"/>
                  <a:pt x="682" y="351"/>
                </a:cubicBezTo>
                <a:cubicBezTo>
                  <a:pt x="677" y="347"/>
                  <a:pt x="684" y="351"/>
                  <a:pt x="686" y="351"/>
                </a:cubicBezTo>
                <a:cubicBezTo>
                  <a:pt x="686" y="352"/>
                  <a:pt x="687" y="352"/>
                  <a:pt x="687" y="352"/>
                </a:cubicBezTo>
                <a:cubicBezTo>
                  <a:pt x="688" y="352"/>
                  <a:pt x="688" y="352"/>
                  <a:pt x="689" y="352"/>
                </a:cubicBezTo>
                <a:cubicBezTo>
                  <a:pt x="690" y="353"/>
                  <a:pt x="691" y="353"/>
                  <a:pt x="692" y="353"/>
                </a:cubicBezTo>
                <a:cubicBezTo>
                  <a:pt x="693" y="353"/>
                  <a:pt x="694" y="353"/>
                  <a:pt x="694" y="352"/>
                </a:cubicBezTo>
                <a:cubicBezTo>
                  <a:pt x="695" y="351"/>
                  <a:pt x="696" y="350"/>
                  <a:pt x="697" y="349"/>
                </a:cubicBezTo>
                <a:cubicBezTo>
                  <a:pt x="698" y="348"/>
                  <a:pt x="698" y="347"/>
                  <a:pt x="699" y="347"/>
                </a:cubicBezTo>
                <a:cubicBezTo>
                  <a:pt x="700" y="345"/>
                  <a:pt x="701" y="345"/>
                  <a:pt x="702" y="344"/>
                </a:cubicBezTo>
                <a:cubicBezTo>
                  <a:pt x="703" y="343"/>
                  <a:pt x="704" y="343"/>
                  <a:pt x="705" y="341"/>
                </a:cubicBezTo>
                <a:cubicBezTo>
                  <a:pt x="706" y="341"/>
                  <a:pt x="706" y="340"/>
                  <a:pt x="707" y="339"/>
                </a:cubicBezTo>
                <a:cubicBezTo>
                  <a:pt x="709" y="338"/>
                  <a:pt x="711" y="337"/>
                  <a:pt x="712" y="335"/>
                </a:cubicBezTo>
                <a:cubicBezTo>
                  <a:pt x="712" y="335"/>
                  <a:pt x="712" y="334"/>
                  <a:pt x="712" y="335"/>
                </a:cubicBezTo>
                <a:cubicBezTo>
                  <a:pt x="713" y="335"/>
                  <a:pt x="713" y="336"/>
                  <a:pt x="714" y="336"/>
                </a:cubicBezTo>
                <a:cubicBezTo>
                  <a:pt x="715" y="337"/>
                  <a:pt x="716" y="337"/>
                  <a:pt x="717" y="337"/>
                </a:cubicBezTo>
                <a:cubicBezTo>
                  <a:pt x="726" y="336"/>
                  <a:pt x="726" y="336"/>
                  <a:pt x="726" y="336"/>
                </a:cubicBezTo>
                <a:cubicBezTo>
                  <a:pt x="727" y="336"/>
                  <a:pt x="727" y="336"/>
                  <a:pt x="728" y="336"/>
                </a:cubicBezTo>
                <a:cubicBezTo>
                  <a:pt x="729" y="337"/>
                  <a:pt x="729" y="338"/>
                  <a:pt x="729" y="340"/>
                </a:cubicBezTo>
                <a:cubicBezTo>
                  <a:pt x="729" y="340"/>
                  <a:pt x="728" y="341"/>
                  <a:pt x="727" y="341"/>
                </a:cubicBezTo>
                <a:cubicBezTo>
                  <a:pt x="726" y="342"/>
                  <a:pt x="726" y="342"/>
                  <a:pt x="725" y="342"/>
                </a:cubicBezTo>
                <a:cubicBezTo>
                  <a:pt x="723" y="343"/>
                  <a:pt x="722" y="343"/>
                  <a:pt x="721" y="344"/>
                </a:cubicBezTo>
                <a:cubicBezTo>
                  <a:pt x="720" y="344"/>
                  <a:pt x="719" y="345"/>
                  <a:pt x="718" y="345"/>
                </a:cubicBezTo>
                <a:cubicBezTo>
                  <a:pt x="716" y="346"/>
                  <a:pt x="716" y="348"/>
                  <a:pt x="714" y="348"/>
                </a:cubicBezTo>
                <a:cubicBezTo>
                  <a:pt x="713" y="348"/>
                  <a:pt x="712" y="347"/>
                  <a:pt x="711" y="347"/>
                </a:cubicBezTo>
                <a:cubicBezTo>
                  <a:pt x="711" y="347"/>
                  <a:pt x="711" y="347"/>
                  <a:pt x="711" y="347"/>
                </a:cubicBezTo>
                <a:cubicBezTo>
                  <a:pt x="710" y="347"/>
                  <a:pt x="710" y="346"/>
                  <a:pt x="710" y="346"/>
                </a:cubicBezTo>
                <a:cubicBezTo>
                  <a:pt x="710" y="345"/>
                  <a:pt x="709" y="344"/>
                  <a:pt x="709" y="343"/>
                </a:cubicBezTo>
                <a:cubicBezTo>
                  <a:pt x="707" y="345"/>
                  <a:pt x="707" y="348"/>
                  <a:pt x="705" y="350"/>
                </a:cubicBezTo>
                <a:cubicBezTo>
                  <a:pt x="704" y="352"/>
                  <a:pt x="703" y="351"/>
                  <a:pt x="702" y="353"/>
                </a:cubicBezTo>
                <a:cubicBezTo>
                  <a:pt x="701" y="353"/>
                  <a:pt x="701" y="354"/>
                  <a:pt x="700" y="355"/>
                </a:cubicBezTo>
                <a:cubicBezTo>
                  <a:pt x="700" y="356"/>
                  <a:pt x="700" y="356"/>
                  <a:pt x="700" y="357"/>
                </a:cubicBezTo>
                <a:cubicBezTo>
                  <a:pt x="699" y="359"/>
                  <a:pt x="699" y="360"/>
                  <a:pt x="699" y="362"/>
                </a:cubicBezTo>
                <a:cubicBezTo>
                  <a:pt x="698" y="363"/>
                  <a:pt x="698" y="364"/>
                  <a:pt x="697" y="365"/>
                </a:cubicBezTo>
                <a:cubicBezTo>
                  <a:pt x="696" y="366"/>
                  <a:pt x="696" y="367"/>
                  <a:pt x="696" y="369"/>
                </a:cubicBezTo>
                <a:cubicBezTo>
                  <a:pt x="695" y="369"/>
                  <a:pt x="695" y="369"/>
                  <a:pt x="695" y="369"/>
                </a:cubicBezTo>
                <a:cubicBezTo>
                  <a:pt x="694" y="368"/>
                  <a:pt x="694" y="368"/>
                  <a:pt x="693" y="367"/>
                </a:cubicBezTo>
                <a:cubicBezTo>
                  <a:pt x="693" y="367"/>
                  <a:pt x="692" y="366"/>
                  <a:pt x="691" y="366"/>
                </a:cubicBezTo>
                <a:cubicBezTo>
                  <a:pt x="689" y="366"/>
                  <a:pt x="688" y="367"/>
                  <a:pt x="686" y="367"/>
                </a:cubicBezTo>
                <a:cubicBezTo>
                  <a:pt x="682" y="367"/>
                  <a:pt x="679" y="368"/>
                  <a:pt x="675" y="369"/>
                </a:cubicBezTo>
                <a:cubicBezTo>
                  <a:pt x="672" y="369"/>
                  <a:pt x="670" y="369"/>
                  <a:pt x="668" y="370"/>
                </a:cubicBezTo>
                <a:cubicBezTo>
                  <a:pt x="666" y="371"/>
                  <a:pt x="665" y="372"/>
                  <a:pt x="664" y="373"/>
                </a:cubicBezTo>
                <a:cubicBezTo>
                  <a:pt x="663" y="373"/>
                  <a:pt x="662" y="374"/>
                  <a:pt x="662" y="374"/>
                </a:cubicBezTo>
                <a:cubicBezTo>
                  <a:pt x="661" y="375"/>
                  <a:pt x="661" y="376"/>
                  <a:pt x="659" y="376"/>
                </a:cubicBezTo>
                <a:cubicBezTo>
                  <a:pt x="658" y="376"/>
                  <a:pt x="658" y="374"/>
                  <a:pt x="657" y="373"/>
                </a:cubicBezTo>
                <a:cubicBezTo>
                  <a:pt x="656" y="373"/>
                  <a:pt x="655" y="373"/>
                  <a:pt x="654" y="374"/>
                </a:cubicBezTo>
                <a:cubicBezTo>
                  <a:pt x="653" y="374"/>
                  <a:pt x="652" y="374"/>
                  <a:pt x="652" y="375"/>
                </a:cubicBezTo>
                <a:cubicBezTo>
                  <a:pt x="651" y="377"/>
                  <a:pt x="651" y="378"/>
                  <a:pt x="651" y="379"/>
                </a:cubicBezTo>
                <a:cubicBezTo>
                  <a:pt x="651" y="381"/>
                  <a:pt x="651" y="382"/>
                  <a:pt x="652" y="383"/>
                </a:cubicBezTo>
                <a:cubicBezTo>
                  <a:pt x="652" y="383"/>
                  <a:pt x="653" y="384"/>
                  <a:pt x="654" y="384"/>
                </a:cubicBezTo>
                <a:cubicBezTo>
                  <a:pt x="654" y="384"/>
                  <a:pt x="653" y="385"/>
                  <a:pt x="652" y="385"/>
                </a:cubicBezTo>
                <a:cubicBezTo>
                  <a:pt x="649" y="385"/>
                  <a:pt x="649" y="385"/>
                  <a:pt x="649" y="385"/>
                </a:cubicBezTo>
                <a:cubicBezTo>
                  <a:pt x="649" y="385"/>
                  <a:pt x="648" y="386"/>
                  <a:pt x="648" y="386"/>
                </a:cubicBezTo>
                <a:cubicBezTo>
                  <a:pt x="648" y="388"/>
                  <a:pt x="648" y="389"/>
                  <a:pt x="647" y="390"/>
                </a:cubicBezTo>
                <a:cubicBezTo>
                  <a:pt x="645" y="391"/>
                  <a:pt x="644" y="391"/>
                  <a:pt x="642" y="392"/>
                </a:cubicBezTo>
                <a:cubicBezTo>
                  <a:pt x="641" y="392"/>
                  <a:pt x="641" y="393"/>
                  <a:pt x="641" y="394"/>
                </a:cubicBezTo>
                <a:cubicBezTo>
                  <a:pt x="640" y="395"/>
                  <a:pt x="640" y="396"/>
                  <a:pt x="639" y="396"/>
                </a:cubicBezTo>
                <a:cubicBezTo>
                  <a:pt x="637" y="398"/>
                  <a:pt x="636" y="398"/>
                  <a:pt x="633" y="398"/>
                </a:cubicBezTo>
                <a:cubicBezTo>
                  <a:pt x="630" y="398"/>
                  <a:pt x="629" y="397"/>
                  <a:pt x="626" y="397"/>
                </a:cubicBezTo>
                <a:cubicBezTo>
                  <a:pt x="625" y="397"/>
                  <a:pt x="624" y="396"/>
                  <a:pt x="623" y="395"/>
                </a:cubicBezTo>
                <a:cubicBezTo>
                  <a:pt x="622" y="395"/>
                  <a:pt x="622" y="394"/>
                  <a:pt x="621" y="394"/>
                </a:cubicBezTo>
                <a:cubicBezTo>
                  <a:pt x="620" y="393"/>
                  <a:pt x="620" y="393"/>
                  <a:pt x="620" y="392"/>
                </a:cubicBezTo>
                <a:cubicBezTo>
                  <a:pt x="620" y="392"/>
                  <a:pt x="620" y="391"/>
                  <a:pt x="621" y="391"/>
                </a:cubicBezTo>
                <a:cubicBezTo>
                  <a:pt x="621" y="390"/>
                  <a:pt x="621" y="390"/>
                  <a:pt x="621" y="390"/>
                </a:cubicBezTo>
                <a:cubicBezTo>
                  <a:pt x="622" y="390"/>
                  <a:pt x="623" y="390"/>
                  <a:pt x="624" y="391"/>
                </a:cubicBezTo>
                <a:cubicBezTo>
                  <a:pt x="625" y="392"/>
                  <a:pt x="625" y="393"/>
                  <a:pt x="626" y="393"/>
                </a:cubicBezTo>
                <a:cubicBezTo>
                  <a:pt x="627" y="393"/>
                  <a:pt x="627" y="393"/>
                  <a:pt x="627" y="393"/>
                </a:cubicBezTo>
                <a:cubicBezTo>
                  <a:pt x="628" y="393"/>
                  <a:pt x="629" y="392"/>
                  <a:pt x="629" y="392"/>
                </a:cubicBezTo>
                <a:cubicBezTo>
                  <a:pt x="630" y="391"/>
                  <a:pt x="631" y="391"/>
                  <a:pt x="632" y="390"/>
                </a:cubicBezTo>
                <a:cubicBezTo>
                  <a:pt x="632" y="389"/>
                  <a:pt x="633" y="389"/>
                  <a:pt x="633" y="388"/>
                </a:cubicBezTo>
                <a:cubicBezTo>
                  <a:pt x="633" y="387"/>
                  <a:pt x="632" y="387"/>
                  <a:pt x="631" y="386"/>
                </a:cubicBezTo>
                <a:cubicBezTo>
                  <a:pt x="630" y="386"/>
                  <a:pt x="630" y="385"/>
                  <a:pt x="629" y="385"/>
                </a:cubicBezTo>
                <a:cubicBezTo>
                  <a:pt x="625" y="385"/>
                  <a:pt x="625" y="385"/>
                  <a:pt x="625" y="385"/>
                </a:cubicBezTo>
                <a:cubicBezTo>
                  <a:pt x="623" y="385"/>
                  <a:pt x="622" y="384"/>
                  <a:pt x="622" y="383"/>
                </a:cubicBezTo>
                <a:cubicBezTo>
                  <a:pt x="621" y="385"/>
                  <a:pt x="620" y="386"/>
                  <a:pt x="618" y="387"/>
                </a:cubicBezTo>
                <a:cubicBezTo>
                  <a:pt x="618" y="387"/>
                  <a:pt x="618" y="388"/>
                  <a:pt x="617" y="388"/>
                </a:cubicBezTo>
                <a:cubicBezTo>
                  <a:pt x="616" y="388"/>
                  <a:pt x="615" y="387"/>
                  <a:pt x="614" y="388"/>
                </a:cubicBezTo>
                <a:cubicBezTo>
                  <a:pt x="611" y="388"/>
                  <a:pt x="610" y="389"/>
                  <a:pt x="609" y="391"/>
                </a:cubicBezTo>
                <a:cubicBezTo>
                  <a:pt x="608" y="392"/>
                  <a:pt x="607" y="393"/>
                  <a:pt x="607" y="395"/>
                </a:cubicBezTo>
                <a:cubicBezTo>
                  <a:pt x="607" y="397"/>
                  <a:pt x="608" y="398"/>
                  <a:pt x="609" y="399"/>
                </a:cubicBezTo>
                <a:cubicBezTo>
                  <a:pt x="609" y="401"/>
                  <a:pt x="610" y="401"/>
                  <a:pt x="610" y="402"/>
                </a:cubicBezTo>
                <a:cubicBezTo>
                  <a:pt x="611" y="403"/>
                  <a:pt x="611" y="404"/>
                  <a:pt x="612" y="404"/>
                </a:cubicBezTo>
                <a:cubicBezTo>
                  <a:pt x="612" y="405"/>
                  <a:pt x="612" y="405"/>
                  <a:pt x="613" y="405"/>
                </a:cubicBezTo>
                <a:cubicBezTo>
                  <a:pt x="613" y="405"/>
                  <a:pt x="612" y="405"/>
                  <a:pt x="613" y="406"/>
                </a:cubicBezTo>
                <a:cubicBezTo>
                  <a:pt x="609" y="406"/>
                  <a:pt x="608" y="406"/>
                  <a:pt x="605" y="406"/>
                </a:cubicBezTo>
                <a:cubicBezTo>
                  <a:pt x="604" y="406"/>
                  <a:pt x="604" y="405"/>
                  <a:pt x="603" y="405"/>
                </a:cubicBezTo>
                <a:cubicBezTo>
                  <a:pt x="602" y="405"/>
                  <a:pt x="602" y="405"/>
                  <a:pt x="601" y="405"/>
                </a:cubicBezTo>
                <a:cubicBezTo>
                  <a:pt x="600" y="405"/>
                  <a:pt x="600" y="404"/>
                  <a:pt x="600" y="404"/>
                </a:cubicBezTo>
                <a:cubicBezTo>
                  <a:pt x="590" y="404"/>
                  <a:pt x="590" y="404"/>
                  <a:pt x="590" y="404"/>
                </a:cubicBezTo>
                <a:cubicBezTo>
                  <a:pt x="588" y="404"/>
                  <a:pt x="587" y="403"/>
                  <a:pt x="584" y="403"/>
                </a:cubicBezTo>
                <a:cubicBezTo>
                  <a:pt x="583" y="403"/>
                  <a:pt x="582" y="405"/>
                  <a:pt x="580" y="405"/>
                </a:cubicBezTo>
                <a:cubicBezTo>
                  <a:pt x="578" y="405"/>
                  <a:pt x="576" y="404"/>
                  <a:pt x="574" y="403"/>
                </a:cubicBezTo>
                <a:cubicBezTo>
                  <a:pt x="573" y="403"/>
                  <a:pt x="572" y="403"/>
                  <a:pt x="571" y="402"/>
                </a:cubicBezTo>
                <a:cubicBezTo>
                  <a:pt x="570" y="402"/>
                  <a:pt x="569" y="401"/>
                  <a:pt x="568" y="401"/>
                </a:cubicBezTo>
                <a:cubicBezTo>
                  <a:pt x="568" y="401"/>
                  <a:pt x="567" y="400"/>
                  <a:pt x="567" y="400"/>
                </a:cubicBezTo>
                <a:cubicBezTo>
                  <a:pt x="567" y="399"/>
                  <a:pt x="567" y="399"/>
                  <a:pt x="567" y="398"/>
                </a:cubicBezTo>
                <a:cubicBezTo>
                  <a:pt x="567" y="398"/>
                  <a:pt x="567" y="398"/>
                  <a:pt x="567" y="398"/>
                </a:cubicBezTo>
                <a:cubicBezTo>
                  <a:pt x="566" y="397"/>
                  <a:pt x="565" y="397"/>
                  <a:pt x="564" y="397"/>
                </a:cubicBezTo>
                <a:cubicBezTo>
                  <a:pt x="563" y="397"/>
                  <a:pt x="563" y="396"/>
                  <a:pt x="562" y="396"/>
                </a:cubicBezTo>
                <a:cubicBezTo>
                  <a:pt x="558" y="396"/>
                  <a:pt x="558" y="396"/>
                  <a:pt x="558" y="396"/>
                </a:cubicBezTo>
                <a:cubicBezTo>
                  <a:pt x="557" y="396"/>
                  <a:pt x="556" y="396"/>
                  <a:pt x="555" y="396"/>
                </a:cubicBezTo>
                <a:cubicBezTo>
                  <a:pt x="552" y="396"/>
                  <a:pt x="550" y="397"/>
                  <a:pt x="548" y="398"/>
                </a:cubicBezTo>
                <a:cubicBezTo>
                  <a:pt x="545" y="399"/>
                  <a:pt x="544" y="400"/>
                  <a:pt x="541" y="401"/>
                </a:cubicBezTo>
                <a:cubicBezTo>
                  <a:pt x="539" y="402"/>
                  <a:pt x="538" y="402"/>
                  <a:pt x="537" y="403"/>
                </a:cubicBezTo>
                <a:cubicBezTo>
                  <a:pt x="536" y="403"/>
                  <a:pt x="535" y="404"/>
                  <a:pt x="534" y="404"/>
                </a:cubicBezTo>
                <a:cubicBezTo>
                  <a:pt x="533" y="405"/>
                  <a:pt x="533" y="405"/>
                  <a:pt x="531" y="406"/>
                </a:cubicBezTo>
                <a:cubicBezTo>
                  <a:pt x="530" y="406"/>
                  <a:pt x="530" y="406"/>
                  <a:pt x="529" y="407"/>
                </a:cubicBezTo>
                <a:cubicBezTo>
                  <a:pt x="527" y="408"/>
                  <a:pt x="526" y="408"/>
                  <a:pt x="524" y="409"/>
                </a:cubicBezTo>
                <a:cubicBezTo>
                  <a:pt x="523" y="410"/>
                  <a:pt x="523" y="410"/>
                  <a:pt x="522" y="411"/>
                </a:cubicBezTo>
                <a:cubicBezTo>
                  <a:pt x="519" y="412"/>
                  <a:pt x="518" y="413"/>
                  <a:pt x="516" y="416"/>
                </a:cubicBezTo>
                <a:cubicBezTo>
                  <a:pt x="514" y="418"/>
                  <a:pt x="512" y="419"/>
                  <a:pt x="510" y="421"/>
                </a:cubicBezTo>
                <a:cubicBezTo>
                  <a:pt x="510" y="421"/>
                  <a:pt x="510" y="421"/>
                  <a:pt x="510" y="422"/>
                </a:cubicBezTo>
                <a:cubicBezTo>
                  <a:pt x="509" y="423"/>
                  <a:pt x="508" y="423"/>
                  <a:pt x="506" y="425"/>
                </a:cubicBezTo>
                <a:cubicBezTo>
                  <a:pt x="506" y="425"/>
                  <a:pt x="505" y="426"/>
                  <a:pt x="505" y="427"/>
                </a:cubicBezTo>
                <a:cubicBezTo>
                  <a:pt x="504" y="428"/>
                  <a:pt x="503" y="428"/>
                  <a:pt x="502" y="429"/>
                </a:cubicBezTo>
                <a:cubicBezTo>
                  <a:pt x="495" y="436"/>
                  <a:pt x="495" y="436"/>
                  <a:pt x="495" y="436"/>
                </a:cubicBezTo>
                <a:cubicBezTo>
                  <a:pt x="494" y="437"/>
                  <a:pt x="493" y="437"/>
                  <a:pt x="492" y="438"/>
                </a:cubicBezTo>
                <a:cubicBezTo>
                  <a:pt x="492" y="439"/>
                  <a:pt x="491" y="440"/>
                  <a:pt x="491" y="440"/>
                </a:cubicBezTo>
                <a:cubicBezTo>
                  <a:pt x="490" y="441"/>
                  <a:pt x="489" y="441"/>
                  <a:pt x="489" y="442"/>
                </a:cubicBezTo>
                <a:cubicBezTo>
                  <a:pt x="488" y="442"/>
                  <a:pt x="488" y="443"/>
                  <a:pt x="487" y="444"/>
                </a:cubicBezTo>
                <a:cubicBezTo>
                  <a:pt x="485" y="445"/>
                  <a:pt x="484" y="446"/>
                  <a:pt x="483" y="447"/>
                </a:cubicBezTo>
                <a:cubicBezTo>
                  <a:pt x="482" y="449"/>
                  <a:pt x="481" y="449"/>
                  <a:pt x="480" y="451"/>
                </a:cubicBezTo>
                <a:cubicBezTo>
                  <a:pt x="479" y="451"/>
                  <a:pt x="479" y="452"/>
                  <a:pt x="478" y="453"/>
                </a:cubicBezTo>
                <a:cubicBezTo>
                  <a:pt x="476" y="454"/>
                  <a:pt x="476" y="455"/>
                  <a:pt x="474" y="456"/>
                </a:cubicBezTo>
                <a:cubicBezTo>
                  <a:pt x="474" y="458"/>
                  <a:pt x="473" y="459"/>
                  <a:pt x="472" y="461"/>
                </a:cubicBezTo>
                <a:cubicBezTo>
                  <a:pt x="470" y="463"/>
                  <a:pt x="470" y="465"/>
                  <a:pt x="469" y="467"/>
                </a:cubicBezTo>
                <a:cubicBezTo>
                  <a:pt x="468" y="468"/>
                  <a:pt x="467" y="468"/>
                  <a:pt x="466" y="469"/>
                </a:cubicBezTo>
                <a:cubicBezTo>
                  <a:pt x="465" y="470"/>
                  <a:pt x="465" y="471"/>
                  <a:pt x="464" y="472"/>
                </a:cubicBezTo>
                <a:cubicBezTo>
                  <a:pt x="463" y="474"/>
                  <a:pt x="462" y="475"/>
                  <a:pt x="461" y="476"/>
                </a:cubicBezTo>
                <a:cubicBezTo>
                  <a:pt x="460" y="478"/>
                  <a:pt x="459" y="478"/>
                  <a:pt x="459" y="479"/>
                </a:cubicBezTo>
                <a:cubicBezTo>
                  <a:pt x="458" y="480"/>
                  <a:pt x="458" y="481"/>
                  <a:pt x="457" y="482"/>
                </a:cubicBezTo>
                <a:cubicBezTo>
                  <a:pt x="457" y="482"/>
                  <a:pt x="457" y="483"/>
                  <a:pt x="457" y="483"/>
                </a:cubicBezTo>
                <a:cubicBezTo>
                  <a:pt x="456" y="485"/>
                  <a:pt x="455" y="485"/>
                  <a:pt x="455" y="487"/>
                </a:cubicBezTo>
                <a:cubicBezTo>
                  <a:pt x="454" y="488"/>
                  <a:pt x="453" y="490"/>
                  <a:pt x="452" y="491"/>
                </a:cubicBezTo>
                <a:cubicBezTo>
                  <a:pt x="452" y="492"/>
                  <a:pt x="451" y="493"/>
                  <a:pt x="451" y="494"/>
                </a:cubicBezTo>
                <a:cubicBezTo>
                  <a:pt x="450" y="495"/>
                  <a:pt x="450" y="495"/>
                  <a:pt x="450" y="496"/>
                </a:cubicBezTo>
                <a:cubicBezTo>
                  <a:pt x="449" y="499"/>
                  <a:pt x="448" y="500"/>
                  <a:pt x="448" y="503"/>
                </a:cubicBezTo>
                <a:cubicBezTo>
                  <a:pt x="447" y="505"/>
                  <a:pt x="447" y="506"/>
                  <a:pt x="447" y="508"/>
                </a:cubicBezTo>
                <a:cubicBezTo>
                  <a:pt x="447" y="510"/>
                  <a:pt x="447" y="511"/>
                  <a:pt x="447" y="512"/>
                </a:cubicBezTo>
                <a:cubicBezTo>
                  <a:pt x="447" y="513"/>
                  <a:pt x="448" y="514"/>
                  <a:pt x="448" y="514"/>
                </a:cubicBezTo>
                <a:cubicBezTo>
                  <a:pt x="449" y="516"/>
                  <a:pt x="450" y="517"/>
                  <a:pt x="450" y="519"/>
                </a:cubicBezTo>
                <a:cubicBezTo>
                  <a:pt x="450" y="520"/>
                  <a:pt x="449" y="521"/>
                  <a:pt x="449" y="523"/>
                </a:cubicBezTo>
                <a:cubicBezTo>
                  <a:pt x="449" y="529"/>
                  <a:pt x="449" y="529"/>
                  <a:pt x="449" y="529"/>
                </a:cubicBezTo>
                <a:cubicBezTo>
                  <a:pt x="449" y="530"/>
                  <a:pt x="449" y="531"/>
                  <a:pt x="448" y="532"/>
                </a:cubicBezTo>
                <a:cubicBezTo>
                  <a:pt x="448" y="533"/>
                  <a:pt x="448" y="534"/>
                  <a:pt x="448" y="536"/>
                </a:cubicBezTo>
                <a:cubicBezTo>
                  <a:pt x="447" y="537"/>
                  <a:pt x="447" y="538"/>
                  <a:pt x="447" y="539"/>
                </a:cubicBezTo>
                <a:cubicBezTo>
                  <a:pt x="447" y="539"/>
                  <a:pt x="447" y="540"/>
                  <a:pt x="447" y="541"/>
                </a:cubicBezTo>
                <a:cubicBezTo>
                  <a:pt x="447" y="542"/>
                  <a:pt x="446" y="543"/>
                  <a:pt x="445" y="544"/>
                </a:cubicBezTo>
                <a:cubicBezTo>
                  <a:pt x="443" y="545"/>
                  <a:pt x="443" y="546"/>
                  <a:pt x="442" y="547"/>
                </a:cubicBezTo>
                <a:cubicBezTo>
                  <a:pt x="442" y="548"/>
                  <a:pt x="442" y="549"/>
                  <a:pt x="441" y="550"/>
                </a:cubicBezTo>
                <a:cubicBezTo>
                  <a:pt x="441" y="551"/>
                  <a:pt x="441" y="551"/>
                  <a:pt x="441" y="552"/>
                </a:cubicBezTo>
                <a:cubicBezTo>
                  <a:pt x="441" y="555"/>
                  <a:pt x="441" y="556"/>
                  <a:pt x="440" y="560"/>
                </a:cubicBezTo>
                <a:cubicBezTo>
                  <a:pt x="438" y="559"/>
                  <a:pt x="437" y="557"/>
                  <a:pt x="436" y="555"/>
                </a:cubicBezTo>
                <a:cubicBezTo>
                  <a:pt x="435" y="554"/>
                  <a:pt x="434" y="553"/>
                  <a:pt x="433" y="552"/>
                </a:cubicBezTo>
                <a:cubicBezTo>
                  <a:pt x="432" y="552"/>
                  <a:pt x="432" y="551"/>
                  <a:pt x="432" y="550"/>
                </a:cubicBezTo>
                <a:cubicBezTo>
                  <a:pt x="430" y="547"/>
                  <a:pt x="429" y="545"/>
                  <a:pt x="426" y="543"/>
                </a:cubicBezTo>
                <a:cubicBezTo>
                  <a:pt x="425" y="542"/>
                  <a:pt x="424" y="541"/>
                  <a:pt x="423" y="540"/>
                </a:cubicBezTo>
                <a:cubicBezTo>
                  <a:pt x="420" y="539"/>
                  <a:pt x="419" y="538"/>
                  <a:pt x="416" y="537"/>
                </a:cubicBezTo>
                <a:cubicBezTo>
                  <a:pt x="415" y="536"/>
                  <a:pt x="414" y="535"/>
                  <a:pt x="413" y="533"/>
                </a:cubicBezTo>
                <a:cubicBezTo>
                  <a:pt x="412" y="533"/>
                  <a:pt x="411" y="532"/>
                  <a:pt x="410" y="531"/>
                </a:cubicBezTo>
                <a:cubicBezTo>
                  <a:pt x="409" y="530"/>
                  <a:pt x="408" y="530"/>
                  <a:pt x="407" y="529"/>
                </a:cubicBezTo>
                <a:cubicBezTo>
                  <a:pt x="404" y="528"/>
                  <a:pt x="402" y="528"/>
                  <a:pt x="399" y="527"/>
                </a:cubicBezTo>
                <a:cubicBezTo>
                  <a:pt x="397" y="527"/>
                  <a:pt x="395" y="527"/>
                  <a:pt x="393" y="527"/>
                </a:cubicBezTo>
                <a:cubicBezTo>
                  <a:pt x="391" y="526"/>
                  <a:pt x="389" y="526"/>
                  <a:pt x="388" y="524"/>
                </a:cubicBezTo>
                <a:cubicBezTo>
                  <a:pt x="387" y="524"/>
                  <a:pt x="387" y="523"/>
                  <a:pt x="386" y="523"/>
                </a:cubicBezTo>
                <a:cubicBezTo>
                  <a:pt x="385" y="522"/>
                  <a:pt x="385" y="522"/>
                  <a:pt x="384" y="522"/>
                </a:cubicBezTo>
                <a:cubicBezTo>
                  <a:pt x="381" y="521"/>
                  <a:pt x="379" y="520"/>
                  <a:pt x="377" y="520"/>
                </a:cubicBezTo>
                <a:cubicBezTo>
                  <a:pt x="375" y="520"/>
                  <a:pt x="374" y="520"/>
                  <a:pt x="373" y="519"/>
                </a:cubicBezTo>
                <a:cubicBezTo>
                  <a:pt x="372" y="519"/>
                  <a:pt x="372" y="518"/>
                  <a:pt x="372" y="518"/>
                </a:cubicBezTo>
                <a:cubicBezTo>
                  <a:pt x="371" y="517"/>
                  <a:pt x="371" y="517"/>
                  <a:pt x="370" y="516"/>
                </a:cubicBezTo>
                <a:cubicBezTo>
                  <a:pt x="369" y="514"/>
                  <a:pt x="368" y="513"/>
                  <a:pt x="366" y="512"/>
                </a:cubicBezTo>
                <a:cubicBezTo>
                  <a:pt x="364" y="511"/>
                  <a:pt x="363" y="510"/>
                  <a:pt x="361" y="509"/>
                </a:cubicBezTo>
                <a:cubicBezTo>
                  <a:pt x="359" y="507"/>
                  <a:pt x="357" y="507"/>
                  <a:pt x="355" y="505"/>
                </a:cubicBezTo>
                <a:cubicBezTo>
                  <a:pt x="353" y="504"/>
                  <a:pt x="352" y="504"/>
                  <a:pt x="350" y="503"/>
                </a:cubicBezTo>
                <a:cubicBezTo>
                  <a:pt x="349" y="503"/>
                  <a:pt x="348" y="502"/>
                  <a:pt x="347" y="502"/>
                </a:cubicBezTo>
                <a:cubicBezTo>
                  <a:pt x="346" y="501"/>
                  <a:pt x="344" y="501"/>
                  <a:pt x="343" y="500"/>
                </a:cubicBezTo>
                <a:cubicBezTo>
                  <a:pt x="340" y="498"/>
                  <a:pt x="339" y="498"/>
                  <a:pt x="337" y="496"/>
                </a:cubicBezTo>
                <a:cubicBezTo>
                  <a:pt x="336" y="495"/>
                  <a:pt x="336" y="495"/>
                  <a:pt x="335" y="494"/>
                </a:cubicBezTo>
                <a:cubicBezTo>
                  <a:pt x="333" y="492"/>
                  <a:pt x="331" y="491"/>
                  <a:pt x="329" y="490"/>
                </a:cubicBezTo>
                <a:cubicBezTo>
                  <a:pt x="327" y="488"/>
                  <a:pt x="326" y="487"/>
                  <a:pt x="324" y="485"/>
                </a:cubicBezTo>
                <a:cubicBezTo>
                  <a:pt x="322" y="483"/>
                  <a:pt x="321" y="481"/>
                  <a:pt x="319" y="479"/>
                </a:cubicBezTo>
                <a:cubicBezTo>
                  <a:pt x="316" y="477"/>
                  <a:pt x="313" y="478"/>
                  <a:pt x="309" y="476"/>
                </a:cubicBezTo>
                <a:cubicBezTo>
                  <a:pt x="308" y="476"/>
                  <a:pt x="307" y="476"/>
                  <a:pt x="306" y="475"/>
                </a:cubicBezTo>
                <a:cubicBezTo>
                  <a:pt x="304" y="474"/>
                  <a:pt x="303" y="474"/>
                  <a:pt x="302" y="472"/>
                </a:cubicBezTo>
                <a:cubicBezTo>
                  <a:pt x="301" y="471"/>
                  <a:pt x="300" y="471"/>
                  <a:pt x="298" y="469"/>
                </a:cubicBezTo>
                <a:cubicBezTo>
                  <a:pt x="298" y="468"/>
                  <a:pt x="297" y="468"/>
                  <a:pt x="297" y="467"/>
                </a:cubicBezTo>
                <a:cubicBezTo>
                  <a:pt x="296" y="466"/>
                  <a:pt x="295" y="465"/>
                  <a:pt x="294" y="464"/>
                </a:cubicBezTo>
                <a:cubicBezTo>
                  <a:pt x="294" y="464"/>
                  <a:pt x="294" y="463"/>
                  <a:pt x="293" y="463"/>
                </a:cubicBezTo>
                <a:cubicBezTo>
                  <a:pt x="291" y="461"/>
                  <a:pt x="289" y="460"/>
                  <a:pt x="287" y="458"/>
                </a:cubicBezTo>
                <a:cubicBezTo>
                  <a:pt x="285" y="458"/>
                  <a:pt x="285" y="457"/>
                  <a:pt x="283" y="457"/>
                </a:cubicBezTo>
                <a:cubicBezTo>
                  <a:pt x="279" y="456"/>
                  <a:pt x="277" y="455"/>
                  <a:pt x="274" y="454"/>
                </a:cubicBezTo>
                <a:cubicBezTo>
                  <a:pt x="271" y="454"/>
                  <a:pt x="270" y="454"/>
                  <a:pt x="267" y="453"/>
                </a:cubicBezTo>
                <a:cubicBezTo>
                  <a:pt x="266" y="453"/>
                  <a:pt x="266" y="453"/>
                  <a:pt x="265" y="452"/>
                </a:cubicBezTo>
                <a:cubicBezTo>
                  <a:pt x="262" y="452"/>
                  <a:pt x="260" y="452"/>
                  <a:pt x="257" y="452"/>
                </a:cubicBezTo>
                <a:cubicBezTo>
                  <a:pt x="253" y="452"/>
                  <a:pt x="253" y="452"/>
                  <a:pt x="253" y="452"/>
                </a:cubicBezTo>
                <a:cubicBezTo>
                  <a:pt x="252" y="452"/>
                  <a:pt x="251" y="452"/>
                  <a:pt x="250" y="452"/>
                </a:cubicBezTo>
                <a:cubicBezTo>
                  <a:pt x="248" y="453"/>
                  <a:pt x="247" y="453"/>
                  <a:pt x="245" y="454"/>
                </a:cubicBezTo>
                <a:cubicBezTo>
                  <a:pt x="243" y="455"/>
                  <a:pt x="242" y="456"/>
                  <a:pt x="240" y="457"/>
                </a:cubicBezTo>
                <a:cubicBezTo>
                  <a:pt x="238" y="457"/>
                  <a:pt x="238" y="458"/>
                  <a:pt x="236" y="459"/>
                </a:cubicBezTo>
                <a:cubicBezTo>
                  <a:pt x="235" y="459"/>
                  <a:pt x="235" y="460"/>
                  <a:pt x="233" y="461"/>
                </a:cubicBezTo>
                <a:cubicBezTo>
                  <a:pt x="232" y="462"/>
                  <a:pt x="231" y="463"/>
                  <a:pt x="230" y="464"/>
                </a:cubicBezTo>
                <a:cubicBezTo>
                  <a:pt x="229" y="464"/>
                  <a:pt x="229" y="464"/>
                  <a:pt x="228" y="465"/>
                </a:cubicBezTo>
                <a:cubicBezTo>
                  <a:pt x="228" y="465"/>
                  <a:pt x="228" y="466"/>
                  <a:pt x="227" y="466"/>
                </a:cubicBezTo>
                <a:cubicBezTo>
                  <a:pt x="227" y="466"/>
                  <a:pt x="227" y="466"/>
                  <a:pt x="226" y="466"/>
                </a:cubicBezTo>
                <a:cubicBezTo>
                  <a:pt x="226" y="467"/>
                  <a:pt x="225" y="467"/>
                  <a:pt x="224" y="468"/>
                </a:cubicBezTo>
                <a:cubicBezTo>
                  <a:pt x="223" y="468"/>
                  <a:pt x="223" y="469"/>
                  <a:pt x="222" y="469"/>
                </a:cubicBezTo>
                <a:cubicBezTo>
                  <a:pt x="220" y="471"/>
                  <a:pt x="219" y="473"/>
                  <a:pt x="217" y="475"/>
                </a:cubicBezTo>
                <a:cubicBezTo>
                  <a:pt x="216" y="476"/>
                  <a:pt x="216" y="476"/>
                  <a:pt x="215" y="476"/>
                </a:cubicBezTo>
                <a:cubicBezTo>
                  <a:pt x="214" y="477"/>
                  <a:pt x="214" y="478"/>
                  <a:pt x="213" y="478"/>
                </a:cubicBezTo>
                <a:cubicBezTo>
                  <a:pt x="213" y="478"/>
                  <a:pt x="213" y="478"/>
                  <a:pt x="212" y="478"/>
                </a:cubicBezTo>
                <a:cubicBezTo>
                  <a:pt x="212" y="478"/>
                  <a:pt x="211" y="479"/>
                  <a:pt x="211" y="479"/>
                </a:cubicBezTo>
                <a:cubicBezTo>
                  <a:pt x="209" y="480"/>
                  <a:pt x="208" y="480"/>
                  <a:pt x="207" y="481"/>
                </a:cubicBezTo>
                <a:cubicBezTo>
                  <a:pt x="206" y="482"/>
                  <a:pt x="205" y="483"/>
                  <a:pt x="204" y="484"/>
                </a:cubicBezTo>
                <a:cubicBezTo>
                  <a:pt x="201" y="487"/>
                  <a:pt x="200" y="489"/>
                  <a:pt x="197" y="492"/>
                </a:cubicBezTo>
                <a:cubicBezTo>
                  <a:pt x="195" y="494"/>
                  <a:pt x="194" y="495"/>
                  <a:pt x="192" y="497"/>
                </a:cubicBezTo>
                <a:cubicBezTo>
                  <a:pt x="191" y="498"/>
                  <a:pt x="191" y="498"/>
                  <a:pt x="190" y="499"/>
                </a:cubicBezTo>
                <a:cubicBezTo>
                  <a:pt x="190" y="500"/>
                  <a:pt x="190" y="500"/>
                  <a:pt x="189" y="501"/>
                </a:cubicBezTo>
                <a:cubicBezTo>
                  <a:pt x="189" y="501"/>
                  <a:pt x="189" y="502"/>
                  <a:pt x="188" y="502"/>
                </a:cubicBezTo>
                <a:cubicBezTo>
                  <a:pt x="188" y="502"/>
                  <a:pt x="188" y="502"/>
                  <a:pt x="188" y="502"/>
                </a:cubicBezTo>
                <a:cubicBezTo>
                  <a:pt x="187" y="501"/>
                  <a:pt x="186" y="501"/>
                  <a:pt x="185" y="500"/>
                </a:cubicBezTo>
                <a:cubicBezTo>
                  <a:pt x="184" y="500"/>
                  <a:pt x="183" y="499"/>
                  <a:pt x="182" y="498"/>
                </a:cubicBezTo>
                <a:cubicBezTo>
                  <a:pt x="182" y="497"/>
                  <a:pt x="181" y="497"/>
                  <a:pt x="181" y="496"/>
                </a:cubicBezTo>
                <a:cubicBezTo>
                  <a:pt x="181" y="495"/>
                  <a:pt x="181" y="494"/>
                  <a:pt x="181" y="493"/>
                </a:cubicBezTo>
                <a:cubicBezTo>
                  <a:pt x="181" y="492"/>
                  <a:pt x="181" y="492"/>
                  <a:pt x="180" y="492"/>
                </a:cubicBezTo>
                <a:cubicBezTo>
                  <a:pt x="180" y="492"/>
                  <a:pt x="179" y="492"/>
                  <a:pt x="179" y="491"/>
                </a:cubicBezTo>
                <a:cubicBezTo>
                  <a:pt x="178" y="491"/>
                  <a:pt x="178" y="490"/>
                  <a:pt x="177" y="489"/>
                </a:cubicBezTo>
                <a:cubicBezTo>
                  <a:pt x="177" y="488"/>
                  <a:pt x="177" y="488"/>
                  <a:pt x="177" y="487"/>
                </a:cubicBezTo>
                <a:cubicBezTo>
                  <a:pt x="177" y="485"/>
                  <a:pt x="176" y="485"/>
                  <a:pt x="176" y="483"/>
                </a:cubicBezTo>
                <a:cubicBezTo>
                  <a:pt x="175" y="482"/>
                  <a:pt x="175" y="481"/>
                  <a:pt x="175" y="480"/>
                </a:cubicBezTo>
                <a:cubicBezTo>
                  <a:pt x="174" y="479"/>
                  <a:pt x="174" y="479"/>
                  <a:pt x="173" y="478"/>
                </a:cubicBezTo>
                <a:cubicBezTo>
                  <a:pt x="171" y="476"/>
                  <a:pt x="169" y="475"/>
                  <a:pt x="167" y="473"/>
                </a:cubicBezTo>
                <a:cubicBezTo>
                  <a:pt x="165" y="473"/>
                  <a:pt x="164" y="473"/>
                  <a:pt x="163" y="472"/>
                </a:cubicBezTo>
                <a:cubicBezTo>
                  <a:pt x="162" y="471"/>
                  <a:pt x="162" y="470"/>
                  <a:pt x="162" y="468"/>
                </a:cubicBezTo>
                <a:cubicBezTo>
                  <a:pt x="161" y="467"/>
                  <a:pt x="160" y="466"/>
                  <a:pt x="159" y="465"/>
                </a:cubicBezTo>
                <a:cubicBezTo>
                  <a:pt x="159" y="463"/>
                  <a:pt x="158" y="463"/>
                  <a:pt x="157" y="462"/>
                </a:cubicBezTo>
                <a:cubicBezTo>
                  <a:pt x="156" y="460"/>
                  <a:pt x="156" y="459"/>
                  <a:pt x="155" y="459"/>
                </a:cubicBezTo>
                <a:cubicBezTo>
                  <a:pt x="154" y="459"/>
                  <a:pt x="154" y="459"/>
                  <a:pt x="153" y="459"/>
                </a:cubicBezTo>
                <a:cubicBezTo>
                  <a:pt x="152" y="459"/>
                  <a:pt x="151" y="459"/>
                  <a:pt x="149" y="459"/>
                </a:cubicBezTo>
                <a:cubicBezTo>
                  <a:pt x="147" y="459"/>
                  <a:pt x="146" y="459"/>
                  <a:pt x="143" y="459"/>
                </a:cubicBezTo>
                <a:cubicBezTo>
                  <a:pt x="141" y="459"/>
                  <a:pt x="141" y="458"/>
                  <a:pt x="139" y="458"/>
                </a:cubicBezTo>
                <a:cubicBezTo>
                  <a:pt x="135" y="458"/>
                  <a:pt x="135" y="458"/>
                  <a:pt x="135" y="458"/>
                </a:cubicBezTo>
                <a:cubicBezTo>
                  <a:pt x="135" y="458"/>
                  <a:pt x="134" y="459"/>
                  <a:pt x="134" y="459"/>
                </a:cubicBezTo>
                <a:cubicBezTo>
                  <a:pt x="129" y="459"/>
                  <a:pt x="129" y="459"/>
                  <a:pt x="129" y="459"/>
                </a:cubicBezTo>
                <a:cubicBezTo>
                  <a:pt x="127" y="459"/>
                  <a:pt x="127" y="460"/>
                  <a:pt x="126" y="461"/>
                </a:cubicBezTo>
                <a:cubicBezTo>
                  <a:pt x="124" y="464"/>
                  <a:pt x="123" y="466"/>
                  <a:pt x="121" y="469"/>
                </a:cubicBezTo>
                <a:cubicBezTo>
                  <a:pt x="120" y="469"/>
                  <a:pt x="119" y="470"/>
                  <a:pt x="119" y="470"/>
                </a:cubicBezTo>
                <a:cubicBezTo>
                  <a:pt x="117" y="472"/>
                  <a:pt x="115" y="473"/>
                  <a:pt x="115" y="475"/>
                </a:cubicBezTo>
                <a:cubicBezTo>
                  <a:pt x="114" y="477"/>
                  <a:pt x="114" y="478"/>
                  <a:pt x="114" y="479"/>
                </a:cubicBezTo>
                <a:cubicBezTo>
                  <a:pt x="112" y="482"/>
                  <a:pt x="111" y="484"/>
                  <a:pt x="110" y="488"/>
                </a:cubicBezTo>
                <a:cubicBezTo>
                  <a:pt x="109" y="491"/>
                  <a:pt x="109" y="493"/>
                  <a:pt x="108" y="496"/>
                </a:cubicBezTo>
                <a:cubicBezTo>
                  <a:pt x="108" y="496"/>
                  <a:pt x="108" y="496"/>
                  <a:pt x="108" y="497"/>
                </a:cubicBezTo>
                <a:cubicBezTo>
                  <a:pt x="108" y="505"/>
                  <a:pt x="108" y="505"/>
                  <a:pt x="108" y="505"/>
                </a:cubicBezTo>
                <a:cubicBezTo>
                  <a:pt x="108" y="507"/>
                  <a:pt x="108" y="508"/>
                  <a:pt x="108" y="510"/>
                </a:cubicBezTo>
                <a:cubicBezTo>
                  <a:pt x="109" y="512"/>
                  <a:pt x="111" y="513"/>
                  <a:pt x="113" y="514"/>
                </a:cubicBezTo>
                <a:cubicBezTo>
                  <a:pt x="115" y="514"/>
                  <a:pt x="116" y="513"/>
                  <a:pt x="118" y="514"/>
                </a:cubicBezTo>
                <a:cubicBezTo>
                  <a:pt x="120" y="514"/>
                  <a:pt x="121" y="515"/>
                  <a:pt x="123" y="517"/>
                </a:cubicBezTo>
                <a:cubicBezTo>
                  <a:pt x="125" y="519"/>
                  <a:pt x="127" y="520"/>
                  <a:pt x="129" y="522"/>
                </a:cubicBezTo>
                <a:cubicBezTo>
                  <a:pt x="130" y="523"/>
                  <a:pt x="131" y="524"/>
                  <a:pt x="132" y="525"/>
                </a:cubicBezTo>
                <a:cubicBezTo>
                  <a:pt x="134" y="526"/>
                  <a:pt x="135" y="527"/>
                  <a:pt x="136" y="529"/>
                </a:cubicBezTo>
                <a:cubicBezTo>
                  <a:pt x="137" y="530"/>
                  <a:pt x="137" y="531"/>
                  <a:pt x="138" y="531"/>
                </a:cubicBezTo>
                <a:cubicBezTo>
                  <a:pt x="139" y="532"/>
                  <a:pt x="139" y="532"/>
                  <a:pt x="140" y="532"/>
                </a:cubicBezTo>
                <a:cubicBezTo>
                  <a:pt x="140" y="532"/>
                  <a:pt x="140" y="532"/>
                  <a:pt x="141" y="532"/>
                </a:cubicBezTo>
                <a:cubicBezTo>
                  <a:pt x="142" y="532"/>
                  <a:pt x="143" y="531"/>
                  <a:pt x="145" y="531"/>
                </a:cubicBezTo>
                <a:cubicBezTo>
                  <a:pt x="146" y="530"/>
                  <a:pt x="146" y="531"/>
                  <a:pt x="147" y="530"/>
                </a:cubicBezTo>
                <a:cubicBezTo>
                  <a:pt x="150" y="530"/>
                  <a:pt x="151" y="529"/>
                  <a:pt x="153" y="529"/>
                </a:cubicBezTo>
                <a:cubicBezTo>
                  <a:pt x="155" y="529"/>
                  <a:pt x="157" y="530"/>
                  <a:pt x="158" y="531"/>
                </a:cubicBezTo>
                <a:cubicBezTo>
                  <a:pt x="159" y="532"/>
                  <a:pt x="160" y="532"/>
                  <a:pt x="161" y="533"/>
                </a:cubicBezTo>
                <a:cubicBezTo>
                  <a:pt x="161" y="534"/>
                  <a:pt x="162" y="534"/>
                  <a:pt x="162" y="535"/>
                </a:cubicBezTo>
                <a:cubicBezTo>
                  <a:pt x="163" y="536"/>
                  <a:pt x="164" y="537"/>
                  <a:pt x="164" y="538"/>
                </a:cubicBezTo>
                <a:cubicBezTo>
                  <a:pt x="165" y="539"/>
                  <a:pt x="165" y="539"/>
                  <a:pt x="166" y="540"/>
                </a:cubicBezTo>
                <a:cubicBezTo>
                  <a:pt x="166" y="541"/>
                  <a:pt x="166" y="542"/>
                  <a:pt x="167" y="542"/>
                </a:cubicBezTo>
                <a:cubicBezTo>
                  <a:pt x="168" y="544"/>
                  <a:pt x="169" y="544"/>
                  <a:pt x="170" y="546"/>
                </a:cubicBezTo>
                <a:cubicBezTo>
                  <a:pt x="173" y="547"/>
                  <a:pt x="174" y="548"/>
                  <a:pt x="176" y="550"/>
                </a:cubicBezTo>
                <a:cubicBezTo>
                  <a:pt x="178" y="552"/>
                  <a:pt x="178" y="555"/>
                  <a:pt x="180" y="557"/>
                </a:cubicBezTo>
                <a:cubicBezTo>
                  <a:pt x="181" y="557"/>
                  <a:pt x="182" y="558"/>
                  <a:pt x="182" y="559"/>
                </a:cubicBezTo>
                <a:cubicBezTo>
                  <a:pt x="184" y="560"/>
                  <a:pt x="185" y="562"/>
                  <a:pt x="187" y="563"/>
                </a:cubicBezTo>
                <a:cubicBezTo>
                  <a:pt x="188" y="564"/>
                  <a:pt x="189" y="564"/>
                  <a:pt x="191" y="565"/>
                </a:cubicBezTo>
                <a:cubicBezTo>
                  <a:pt x="194" y="566"/>
                  <a:pt x="195" y="566"/>
                  <a:pt x="198" y="567"/>
                </a:cubicBezTo>
                <a:cubicBezTo>
                  <a:pt x="199" y="567"/>
                  <a:pt x="200" y="567"/>
                  <a:pt x="201" y="567"/>
                </a:cubicBezTo>
                <a:cubicBezTo>
                  <a:pt x="202" y="567"/>
                  <a:pt x="203" y="568"/>
                  <a:pt x="203" y="569"/>
                </a:cubicBezTo>
                <a:cubicBezTo>
                  <a:pt x="203" y="572"/>
                  <a:pt x="203" y="572"/>
                  <a:pt x="203" y="572"/>
                </a:cubicBezTo>
                <a:cubicBezTo>
                  <a:pt x="203" y="573"/>
                  <a:pt x="203" y="575"/>
                  <a:pt x="204" y="575"/>
                </a:cubicBezTo>
                <a:cubicBezTo>
                  <a:pt x="205" y="576"/>
                  <a:pt x="206" y="576"/>
                  <a:pt x="207" y="577"/>
                </a:cubicBezTo>
                <a:cubicBezTo>
                  <a:pt x="206" y="578"/>
                  <a:pt x="206" y="579"/>
                  <a:pt x="205" y="580"/>
                </a:cubicBezTo>
                <a:cubicBezTo>
                  <a:pt x="205" y="580"/>
                  <a:pt x="205" y="581"/>
                  <a:pt x="204" y="581"/>
                </a:cubicBezTo>
                <a:cubicBezTo>
                  <a:pt x="204" y="581"/>
                  <a:pt x="203" y="581"/>
                  <a:pt x="202" y="581"/>
                </a:cubicBezTo>
                <a:cubicBezTo>
                  <a:pt x="201" y="581"/>
                  <a:pt x="200" y="582"/>
                  <a:pt x="198" y="583"/>
                </a:cubicBezTo>
                <a:cubicBezTo>
                  <a:pt x="198" y="584"/>
                  <a:pt x="197" y="585"/>
                  <a:pt x="196" y="586"/>
                </a:cubicBezTo>
                <a:cubicBezTo>
                  <a:pt x="196" y="586"/>
                  <a:pt x="195" y="587"/>
                  <a:pt x="194" y="588"/>
                </a:cubicBezTo>
                <a:cubicBezTo>
                  <a:pt x="194" y="588"/>
                  <a:pt x="193" y="588"/>
                  <a:pt x="193" y="588"/>
                </a:cubicBezTo>
                <a:cubicBezTo>
                  <a:pt x="191" y="589"/>
                  <a:pt x="191" y="589"/>
                  <a:pt x="189" y="590"/>
                </a:cubicBezTo>
                <a:cubicBezTo>
                  <a:pt x="188" y="590"/>
                  <a:pt x="187" y="591"/>
                  <a:pt x="186" y="591"/>
                </a:cubicBezTo>
                <a:cubicBezTo>
                  <a:pt x="185" y="592"/>
                  <a:pt x="185" y="592"/>
                  <a:pt x="184" y="592"/>
                </a:cubicBezTo>
                <a:cubicBezTo>
                  <a:pt x="183" y="592"/>
                  <a:pt x="183" y="591"/>
                  <a:pt x="182" y="590"/>
                </a:cubicBezTo>
                <a:cubicBezTo>
                  <a:pt x="182" y="589"/>
                  <a:pt x="181" y="588"/>
                  <a:pt x="180" y="588"/>
                </a:cubicBezTo>
                <a:cubicBezTo>
                  <a:pt x="178" y="586"/>
                  <a:pt x="176" y="586"/>
                  <a:pt x="174" y="584"/>
                </a:cubicBezTo>
                <a:cubicBezTo>
                  <a:pt x="172" y="584"/>
                  <a:pt x="171" y="584"/>
                  <a:pt x="169" y="583"/>
                </a:cubicBezTo>
                <a:cubicBezTo>
                  <a:pt x="169" y="583"/>
                  <a:pt x="168" y="583"/>
                  <a:pt x="168" y="583"/>
                </a:cubicBezTo>
                <a:cubicBezTo>
                  <a:pt x="166" y="583"/>
                  <a:pt x="166" y="583"/>
                  <a:pt x="164" y="583"/>
                </a:cubicBezTo>
                <a:cubicBezTo>
                  <a:pt x="163" y="583"/>
                  <a:pt x="162" y="582"/>
                  <a:pt x="161" y="582"/>
                </a:cubicBezTo>
                <a:cubicBezTo>
                  <a:pt x="160" y="582"/>
                  <a:pt x="159" y="582"/>
                  <a:pt x="158" y="583"/>
                </a:cubicBezTo>
                <a:cubicBezTo>
                  <a:pt x="157" y="584"/>
                  <a:pt x="156" y="585"/>
                  <a:pt x="156" y="586"/>
                </a:cubicBezTo>
                <a:cubicBezTo>
                  <a:pt x="155" y="586"/>
                  <a:pt x="155" y="586"/>
                  <a:pt x="155" y="586"/>
                </a:cubicBezTo>
                <a:cubicBezTo>
                  <a:pt x="154" y="586"/>
                  <a:pt x="153" y="586"/>
                  <a:pt x="153" y="585"/>
                </a:cubicBezTo>
                <a:cubicBezTo>
                  <a:pt x="153" y="584"/>
                  <a:pt x="154" y="584"/>
                  <a:pt x="154" y="584"/>
                </a:cubicBezTo>
                <a:cubicBezTo>
                  <a:pt x="155" y="583"/>
                  <a:pt x="155" y="582"/>
                  <a:pt x="155" y="582"/>
                </a:cubicBezTo>
                <a:cubicBezTo>
                  <a:pt x="156" y="581"/>
                  <a:pt x="156" y="581"/>
                  <a:pt x="156" y="580"/>
                </a:cubicBezTo>
                <a:cubicBezTo>
                  <a:pt x="156" y="578"/>
                  <a:pt x="155" y="578"/>
                  <a:pt x="154" y="577"/>
                </a:cubicBezTo>
                <a:cubicBezTo>
                  <a:pt x="153" y="576"/>
                  <a:pt x="152" y="575"/>
                  <a:pt x="151" y="575"/>
                </a:cubicBezTo>
                <a:cubicBezTo>
                  <a:pt x="149" y="575"/>
                  <a:pt x="148" y="576"/>
                  <a:pt x="147" y="577"/>
                </a:cubicBezTo>
                <a:cubicBezTo>
                  <a:pt x="147" y="578"/>
                  <a:pt x="146" y="578"/>
                  <a:pt x="146" y="579"/>
                </a:cubicBezTo>
                <a:cubicBezTo>
                  <a:pt x="144" y="581"/>
                  <a:pt x="143" y="583"/>
                  <a:pt x="142" y="585"/>
                </a:cubicBezTo>
                <a:cubicBezTo>
                  <a:pt x="142" y="586"/>
                  <a:pt x="142" y="587"/>
                  <a:pt x="141" y="588"/>
                </a:cubicBezTo>
                <a:cubicBezTo>
                  <a:pt x="141" y="588"/>
                  <a:pt x="140" y="588"/>
                  <a:pt x="140" y="589"/>
                </a:cubicBezTo>
                <a:cubicBezTo>
                  <a:pt x="139" y="589"/>
                  <a:pt x="139" y="589"/>
                  <a:pt x="138" y="590"/>
                </a:cubicBezTo>
                <a:cubicBezTo>
                  <a:pt x="136" y="591"/>
                  <a:pt x="135" y="591"/>
                  <a:pt x="133" y="593"/>
                </a:cubicBezTo>
                <a:cubicBezTo>
                  <a:pt x="133" y="593"/>
                  <a:pt x="132" y="594"/>
                  <a:pt x="131" y="594"/>
                </a:cubicBezTo>
                <a:cubicBezTo>
                  <a:pt x="130" y="594"/>
                  <a:pt x="129" y="593"/>
                  <a:pt x="128" y="593"/>
                </a:cubicBezTo>
                <a:cubicBezTo>
                  <a:pt x="128" y="593"/>
                  <a:pt x="127" y="593"/>
                  <a:pt x="127" y="593"/>
                </a:cubicBezTo>
                <a:cubicBezTo>
                  <a:pt x="126" y="593"/>
                  <a:pt x="126" y="593"/>
                  <a:pt x="126" y="594"/>
                </a:cubicBezTo>
                <a:cubicBezTo>
                  <a:pt x="125" y="594"/>
                  <a:pt x="125" y="595"/>
                  <a:pt x="125" y="596"/>
                </a:cubicBezTo>
                <a:cubicBezTo>
                  <a:pt x="124" y="597"/>
                  <a:pt x="124" y="598"/>
                  <a:pt x="124" y="600"/>
                </a:cubicBezTo>
                <a:cubicBezTo>
                  <a:pt x="123" y="602"/>
                  <a:pt x="123" y="604"/>
                  <a:pt x="123" y="606"/>
                </a:cubicBezTo>
                <a:cubicBezTo>
                  <a:pt x="123" y="607"/>
                  <a:pt x="123" y="607"/>
                  <a:pt x="123" y="608"/>
                </a:cubicBezTo>
                <a:cubicBezTo>
                  <a:pt x="123" y="612"/>
                  <a:pt x="123" y="612"/>
                  <a:pt x="123" y="612"/>
                </a:cubicBezTo>
                <a:cubicBezTo>
                  <a:pt x="123" y="614"/>
                  <a:pt x="124" y="615"/>
                  <a:pt x="124" y="618"/>
                </a:cubicBezTo>
                <a:cubicBezTo>
                  <a:pt x="124" y="618"/>
                  <a:pt x="125" y="619"/>
                  <a:pt x="124" y="620"/>
                </a:cubicBezTo>
                <a:cubicBezTo>
                  <a:pt x="123" y="620"/>
                  <a:pt x="123" y="620"/>
                  <a:pt x="122" y="620"/>
                </a:cubicBezTo>
                <a:cubicBezTo>
                  <a:pt x="121" y="620"/>
                  <a:pt x="120" y="621"/>
                  <a:pt x="118" y="621"/>
                </a:cubicBezTo>
                <a:cubicBezTo>
                  <a:pt x="115" y="623"/>
                  <a:pt x="113" y="623"/>
                  <a:pt x="109" y="625"/>
                </a:cubicBezTo>
                <a:cubicBezTo>
                  <a:pt x="108" y="625"/>
                  <a:pt x="107" y="626"/>
                  <a:pt x="106" y="626"/>
                </a:cubicBezTo>
                <a:cubicBezTo>
                  <a:pt x="105" y="627"/>
                  <a:pt x="104" y="627"/>
                  <a:pt x="104" y="628"/>
                </a:cubicBezTo>
                <a:cubicBezTo>
                  <a:pt x="103" y="629"/>
                  <a:pt x="103" y="629"/>
                  <a:pt x="103" y="630"/>
                </a:cubicBezTo>
                <a:cubicBezTo>
                  <a:pt x="102" y="632"/>
                  <a:pt x="102" y="633"/>
                  <a:pt x="101" y="634"/>
                </a:cubicBezTo>
                <a:cubicBezTo>
                  <a:pt x="101" y="635"/>
                  <a:pt x="100" y="636"/>
                  <a:pt x="100" y="637"/>
                </a:cubicBezTo>
                <a:cubicBezTo>
                  <a:pt x="99" y="637"/>
                  <a:pt x="99" y="638"/>
                  <a:pt x="98" y="638"/>
                </a:cubicBezTo>
                <a:cubicBezTo>
                  <a:pt x="97" y="638"/>
                  <a:pt x="97" y="638"/>
                  <a:pt x="96" y="637"/>
                </a:cubicBezTo>
                <a:cubicBezTo>
                  <a:pt x="95" y="637"/>
                  <a:pt x="94" y="637"/>
                  <a:pt x="93" y="636"/>
                </a:cubicBezTo>
                <a:cubicBezTo>
                  <a:pt x="92" y="635"/>
                  <a:pt x="92" y="634"/>
                  <a:pt x="91" y="634"/>
                </a:cubicBezTo>
                <a:cubicBezTo>
                  <a:pt x="88" y="634"/>
                  <a:pt x="87" y="635"/>
                  <a:pt x="85" y="635"/>
                </a:cubicBezTo>
                <a:cubicBezTo>
                  <a:pt x="84" y="635"/>
                  <a:pt x="83" y="634"/>
                  <a:pt x="83" y="633"/>
                </a:cubicBezTo>
                <a:cubicBezTo>
                  <a:pt x="81" y="631"/>
                  <a:pt x="81" y="631"/>
                  <a:pt x="80" y="629"/>
                </a:cubicBezTo>
                <a:cubicBezTo>
                  <a:pt x="79" y="626"/>
                  <a:pt x="78" y="625"/>
                  <a:pt x="77" y="622"/>
                </a:cubicBezTo>
                <a:cubicBezTo>
                  <a:pt x="76" y="620"/>
                  <a:pt x="76" y="619"/>
                  <a:pt x="75" y="616"/>
                </a:cubicBezTo>
                <a:cubicBezTo>
                  <a:pt x="74" y="615"/>
                  <a:pt x="74" y="613"/>
                  <a:pt x="74" y="611"/>
                </a:cubicBezTo>
                <a:cubicBezTo>
                  <a:pt x="74" y="610"/>
                  <a:pt x="73" y="610"/>
                  <a:pt x="73" y="609"/>
                </a:cubicBezTo>
                <a:cubicBezTo>
                  <a:pt x="73" y="607"/>
                  <a:pt x="74" y="606"/>
                  <a:pt x="74" y="604"/>
                </a:cubicBezTo>
                <a:cubicBezTo>
                  <a:pt x="74" y="603"/>
                  <a:pt x="75" y="602"/>
                  <a:pt x="75" y="601"/>
                </a:cubicBezTo>
                <a:cubicBezTo>
                  <a:pt x="75" y="598"/>
                  <a:pt x="75" y="598"/>
                  <a:pt x="75" y="598"/>
                </a:cubicBezTo>
                <a:cubicBezTo>
                  <a:pt x="75" y="597"/>
                  <a:pt x="76" y="597"/>
                  <a:pt x="76" y="596"/>
                </a:cubicBezTo>
                <a:cubicBezTo>
                  <a:pt x="77" y="595"/>
                  <a:pt x="77" y="594"/>
                  <a:pt x="78" y="593"/>
                </a:cubicBezTo>
                <a:cubicBezTo>
                  <a:pt x="79" y="591"/>
                  <a:pt x="80" y="589"/>
                  <a:pt x="81" y="587"/>
                </a:cubicBezTo>
                <a:cubicBezTo>
                  <a:pt x="82" y="586"/>
                  <a:pt x="82" y="586"/>
                  <a:pt x="83" y="585"/>
                </a:cubicBezTo>
                <a:cubicBezTo>
                  <a:pt x="83" y="584"/>
                  <a:pt x="84" y="584"/>
                  <a:pt x="84" y="583"/>
                </a:cubicBezTo>
                <a:cubicBezTo>
                  <a:pt x="85" y="582"/>
                  <a:pt x="84" y="581"/>
                  <a:pt x="85" y="580"/>
                </a:cubicBezTo>
                <a:cubicBezTo>
                  <a:pt x="85" y="579"/>
                  <a:pt x="85" y="578"/>
                  <a:pt x="85" y="576"/>
                </a:cubicBezTo>
                <a:cubicBezTo>
                  <a:pt x="86" y="576"/>
                  <a:pt x="86" y="576"/>
                  <a:pt x="86" y="576"/>
                </a:cubicBezTo>
                <a:cubicBezTo>
                  <a:pt x="88" y="577"/>
                  <a:pt x="88" y="577"/>
                  <a:pt x="88" y="577"/>
                </a:cubicBezTo>
                <a:cubicBezTo>
                  <a:pt x="89" y="576"/>
                  <a:pt x="90" y="575"/>
                  <a:pt x="90" y="573"/>
                </a:cubicBezTo>
                <a:cubicBezTo>
                  <a:pt x="90" y="571"/>
                  <a:pt x="90" y="570"/>
                  <a:pt x="90" y="568"/>
                </a:cubicBezTo>
                <a:cubicBezTo>
                  <a:pt x="90" y="567"/>
                  <a:pt x="90" y="567"/>
                  <a:pt x="91" y="566"/>
                </a:cubicBezTo>
                <a:cubicBezTo>
                  <a:pt x="91" y="563"/>
                  <a:pt x="91" y="562"/>
                  <a:pt x="91" y="560"/>
                </a:cubicBezTo>
                <a:cubicBezTo>
                  <a:pt x="91" y="558"/>
                  <a:pt x="90" y="557"/>
                  <a:pt x="90" y="555"/>
                </a:cubicBezTo>
                <a:cubicBezTo>
                  <a:pt x="90" y="554"/>
                  <a:pt x="89" y="553"/>
                  <a:pt x="89" y="551"/>
                </a:cubicBezTo>
                <a:cubicBezTo>
                  <a:pt x="89" y="550"/>
                  <a:pt x="89" y="549"/>
                  <a:pt x="89" y="548"/>
                </a:cubicBezTo>
                <a:cubicBezTo>
                  <a:pt x="88" y="546"/>
                  <a:pt x="86" y="545"/>
                  <a:pt x="85" y="543"/>
                </a:cubicBezTo>
                <a:cubicBezTo>
                  <a:pt x="84" y="542"/>
                  <a:pt x="84" y="541"/>
                  <a:pt x="83" y="540"/>
                </a:cubicBezTo>
                <a:cubicBezTo>
                  <a:pt x="83" y="539"/>
                  <a:pt x="82" y="538"/>
                  <a:pt x="81" y="537"/>
                </a:cubicBezTo>
                <a:cubicBezTo>
                  <a:pt x="81" y="535"/>
                  <a:pt x="80" y="534"/>
                  <a:pt x="79" y="533"/>
                </a:cubicBezTo>
                <a:cubicBezTo>
                  <a:pt x="79" y="532"/>
                  <a:pt x="79" y="531"/>
                  <a:pt x="78" y="531"/>
                </a:cubicBezTo>
                <a:cubicBezTo>
                  <a:pt x="77" y="530"/>
                  <a:pt x="76" y="530"/>
                  <a:pt x="75" y="530"/>
                </a:cubicBezTo>
                <a:cubicBezTo>
                  <a:pt x="72" y="529"/>
                  <a:pt x="70" y="530"/>
                  <a:pt x="67" y="528"/>
                </a:cubicBezTo>
                <a:cubicBezTo>
                  <a:pt x="66" y="527"/>
                  <a:pt x="65" y="526"/>
                  <a:pt x="65" y="525"/>
                </a:cubicBezTo>
                <a:cubicBezTo>
                  <a:pt x="64" y="523"/>
                  <a:pt x="64" y="522"/>
                  <a:pt x="63" y="521"/>
                </a:cubicBezTo>
                <a:cubicBezTo>
                  <a:pt x="62" y="518"/>
                  <a:pt x="61" y="516"/>
                  <a:pt x="58" y="515"/>
                </a:cubicBezTo>
                <a:cubicBezTo>
                  <a:pt x="56" y="514"/>
                  <a:pt x="55" y="514"/>
                  <a:pt x="54" y="513"/>
                </a:cubicBezTo>
                <a:cubicBezTo>
                  <a:pt x="52" y="512"/>
                  <a:pt x="51" y="511"/>
                  <a:pt x="51" y="509"/>
                </a:cubicBezTo>
                <a:cubicBezTo>
                  <a:pt x="51" y="508"/>
                  <a:pt x="51" y="507"/>
                  <a:pt x="51" y="506"/>
                </a:cubicBezTo>
                <a:cubicBezTo>
                  <a:pt x="50" y="504"/>
                  <a:pt x="50" y="503"/>
                  <a:pt x="50" y="501"/>
                </a:cubicBezTo>
                <a:cubicBezTo>
                  <a:pt x="50" y="499"/>
                  <a:pt x="51" y="497"/>
                  <a:pt x="52" y="496"/>
                </a:cubicBezTo>
                <a:cubicBezTo>
                  <a:pt x="53" y="493"/>
                  <a:pt x="54" y="492"/>
                  <a:pt x="55" y="490"/>
                </a:cubicBezTo>
                <a:cubicBezTo>
                  <a:pt x="57" y="488"/>
                  <a:pt x="57" y="486"/>
                  <a:pt x="57" y="484"/>
                </a:cubicBezTo>
                <a:cubicBezTo>
                  <a:pt x="58" y="482"/>
                  <a:pt x="58" y="481"/>
                  <a:pt x="58" y="478"/>
                </a:cubicBezTo>
                <a:cubicBezTo>
                  <a:pt x="58" y="473"/>
                  <a:pt x="57" y="470"/>
                  <a:pt x="57" y="465"/>
                </a:cubicBezTo>
                <a:cubicBezTo>
                  <a:pt x="57" y="463"/>
                  <a:pt x="57" y="463"/>
                  <a:pt x="57" y="463"/>
                </a:cubicBezTo>
                <a:cubicBezTo>
                  <a:pt x="57" y="460"/>
                  <a:pt x="57" y="458"/>
                  <a:pt x="57" y="456"/>
                </a:cubicBezTo>
                <a:cubicBezTo>
                  <a:pt x="57" y="453"/>
                  <a:pt x="59" y="451"/>
                  <a:pt x="59" y="448"/>
                </a:cubicBezTo>
                <a:cubicBezTo>
                  <a:pt x="60" y="447"/>
                  <a:pt x="62" y="446"/>
                  <a:pt x="63" y="445"/>
                </a:cubicBezTo>
                <a:cubicBezTo>
                  <a:pt x="64" y="445"/>
                  <a:pt x="64" y="444"/>
                  <a:pt x="65" y="444"/>
                </a:cubicBezTo>
                <a:cubicBezTo>
                  <a:pt x="66" y="444"/>
                  <a:pt x="67" y="444"/>
                  <a:pt x="68" y="444"/>
                </a:cubicBezTo>
                <a:cubicBezTo>
                  <a:pt x="69" y="444"/>
                  <a:pt x="70" y="443"/>
                  <a:pt x="70" y="443"/>
                </a:cubicBezTo>
                <a:cubicBezTo>
                  <a:pt x="73" y="443"/>
                  <a:pt x="74" y="443"/>
                  <a:pt x="76" y="443"/>
                </a:cubicBezTo>
                <a:cubicBezTo>
                  <a:pt x="77" y="443"/>
                  <a:pt x="78" y="443"/>
                  <a:pt x="79" y="443"/>
                </a:cubicBezTo>
                <a:cubicBezTo>
                  <a:pt x="80" y="442"/>
                  <a:pt x="81" y="442"/>
                  <a:pt x="82" y="442"/>
                </a:cubicBezTo>
                <a:cubicBezTo>
                  <a:pt x="82" y="441"/>
                  <a:pt x="82" y="440"/>
                  <a:pt x="82" y="439"/>
                </a:cubicBezTo>
                <a:cubicBezTo>
                  <a:pt x="82" y="439"/>
                  <a:pt x="83" y="438"/>
                  <a:pt x="83" y="438"/>
                </a:cubicBezTo>
                <a:cubicBezTo>
                  <a:pt x="84" y="437"/>
                  <a:pt x="84" y="437"/>
                  <a:pt x="85" y="436"/>
                </a:cubicBezTo>
                <a:cubicBezTo>
                  <a:pt x="87" y="436"/>
                  <a:pt x="87" y="435"/>
                  <a:pt x="89" y="435"/>
                </a:cubicBezTo>
                <a:cubicBezTo>
                  <a:pt x="90" y="434"/>
                  <a:pt x="90" y="434"/>
                  <a:pt x="91" y="434"/>
                </a:cubicBezTo>
                <a:cubicBezTo>
                  <a:pt x="92" y="433"/>
                  <a:pt x="92" y="433"/>
                  <a:pt x="92" y="432"/>
                </a:cubicBezTo>
                <a:cubicBezTo>
                  <a:pt x="92" y="430"/>
                  <a:pt x="92" y="429"/>
                  <a:pt x="93" y="428"/>
                </a:cubicBezTo>
                <a:cubicBezTo>
                  <a:pt x="95" y="427"/>
                  <a:pt x="95" y="425"/>
                  <a:pt x="96" y="423"/>
                </a:cubicBezTo>
                <a:cubicBezTo>
                  <a:pt x="96" y="423"/>
                  <a:pt x="96" y="423"/>
                  <a:pt x="96" y="423"/>
                </a:cubicBezTo>
                <a:cubicBezTo>
                  <a:pt x="97" y="423"/>
                  <a:pt x="96" y="424"/>
                  <a:pt x="97" y="424"/>
                </a:cubicBezTo>
                <a:cubicBezTo>
                  <a:pt x="97" y="425"/>
                  <a:pt x="98" y="424"/>
                  <a:pt x="99" y="425"/>
                </a:cubicBezTo>
                <a:cubicBezTo>
                  <a:pt x="99" y="425"/>
                  <a:pt x="99" y="425"/>
                  <a:pt x="99" y="425"/>
                </a:cubicBezTo>
                <a:cubicBezTo>
                  <a:pt x="100" y="426"/>
                  <a:pt x="101" y="426"/>
                  <a:pt x="101" y="428"/>
                </a:cubicBezTo>
                <a:cubicBezTo>
                  <a:pt x="102" y="429"/>
                  <a:pt x="102" y="430"/>
                  <a:pt x="102" y="431"/>
                </a:cubicBezTo>
                <a:cubicBezTo>
                  <a:pt x="103" y="431"/>
                  <a:pt x="104" y="431"/>
                  <a:pt x="105" y="430"/>
                </a:cubicBezTo>
                <a:cubicBezTo>
                  <a:pt x="106" y="430"/>
                  <a:pt x="107" y="430"/>
                  <a:pt x="109" y="430"/>
                </a:cubicBezTo>
                <a:cubicBezTo>
                  <a:pt x="109" y="428"/>
                  <a:pt x="109" y="427"/>
                  <a:pt x="109" y="426"/>
                </a:cubicBezTo>
                <a:cubicBezTo>
                  <a:pt x="109" y="425"/>
                  <a:pt x="110" y="425"/>
                  <a:pt x="110" y="425"/>
                </a:cubicBezTo>
                <a:cubicBezTo>
                  <a:pt x="110" y="424"/>
                  <a:pt x="109" y="424"/>
                  <a:pt x="109" y="423"/>
                </a:cubicBezTo>
                <a:cubicBezTo>
                  <a:pt x="109" y="422"/>
                  <a:pt x="109" y="422"/>
                  <a:pt x="110" y="421"/>
                </a:cubicBezTo>
                <a:cubicBezTo>
                  <a:pt x="110" y="421"/>
                  <a:pt x="111" y="421"/>
                  <a:pt x="111" y="420"/>
                </a:cubicBezTo>
                <a:cubicBezTo>
                  <a:pt x="113" y="419"/>
                  <a:pt x="113" y="417"/>
                  <a:pt x="114" y="416"/>
                </a:cubicBezTo>
                <a:cubicBezTo>
                  <a:pt x="115" y="414"/>
                  <a:pt x="116" y="413"/>
                  <a:pt x="117" y="412"/>
                </a:cubicBezTo>
                <a:cubicBezTo>
                  <a:pt x="118" y="410"/>
                  <a:pt x="119" y="409"/>
                  <a:pt x="119" y="407"/>
                </a:cubicBezTo>
                <a:cubicBezTo>
                  <a:pt x="120" y="407"/>
                  <a:pt x="120" y="406"/>
                  <a:pt x="120" y="406"/>
                </a:cubicBezTo>
                <a:cubicBezTo>
                  <a:pt x="120" y="406"/>
                  <a:pt x="120" y="406"/>
                  <a:pt x="120" y="405"/>
                </a:cubicBezTo>
                <a:cubicBezTo>
                  <a:pt x="122" y="404"/>
                  <a:pt x="123" y="404"/>
                  <a:pt x="125" y="403"/>
                </a:cubicBezTo>
                <a:cubicBezTo>
                  <a:pt x="126" y="402"/>
                  <a:pt x="126" y="402"/>
                  <a:pt x="127" y="402"/>
                </a:cubicBezTo>
                <a:cubicBezTo>
                  <a:pt x="129" y="401"/>
                  <a:pt x="130" y="400"/>
                  <a:pt x="131" y="398"/>
                </a:cubicBezTo>
                <a:cubicBezTo>
                  <a:pt x="132" y="397"/>
                  <a:pt x="133" y="396"/>
                  <a:pt x="134" y="395"/>
                </a:cubicBezTo>
                <a:cubicBezTo>
                  <a:pt x="134" y="395"/>
                  <a:pt x="135" y="394"/>
                  <a:pt x="135" y="394"/>
                </a:cubicBezTo>
                <a:cubicBezTo>
                  <a:pt x="135" y="392"/>
                  <a:pt x="133" y="391"/>
                  <a:pt x="132" y="390"/>
                </a:cubicBezTo>
                <a:cubicBezTo>
                  <a:pt x="132" y="388"/>
                  <a:pt x="131" y="387"/>
                  <a:pt x="130" y="385"/>
                </a:cubicBezTo>
                <a:cubicBezTo>
                  <a:pt x="130" y="384"/>
                  <a:pt x="129" y="384"/>
                  <a:pt x="128" y="383"/>
                </a:cubicBezTo>
                <a:cubicBezTo>
                  <a:pt x="127" y="383"/>
                  <a:pt x="128" y="382"/>
                  <a:pt x="127" y="381"/>
                </a:cubicBezTo>
                <a:cubicBezTo>
                  <a:pt x="127" y="380"/>
                  <a:pt x="126" y="379"/>
                  <a:pt x="125" y="377"/>
                </a:cubicBezTo>
                <a:cubicBezTo>
                  <a:pt x="123" y="374"/>
                  <a:pt x="122" y="373"/>
                  <a:pt x="120" y="371"/>
                </a:cubicBezTo>
                <a:cubicBezTo>
                  <a:pt x="119" y="370"/>
                  <a:pt x="119" y="370"/>
                  <a:pt x="118" y="369"/>
                </a:cubicBezTo>
                <a:cubicBezTo>
                  <a:pt x="117" y="368"/>
                  <a:pt x="115" y="367"/>
                  <a:pt x="115" y="366"/>
                </a:cubicBezTo>
                <a:cubicBezTo>
                  <a:pt x="114" y="365"/>
                  <a:pt x="114" y="365"/>
                  <a:pt x="114" y="364"/>
                </a:cubicBezTo>
                <a:cubicBezTo>
                  <a:pt x="113" y="363"/>
                  <a:pt x="113" y="362"/>
                  <a:pt x="112" y="360"/>
                </a:cubicBezTo>
                <a:cubicBezTo>
                  <a:pt x="115" y="350"/>
                  <a:pt x="115" y="350"/>
                  <a:pt x="115" y="350"/>
                </a:cubicBezTo>
                <a:cubicBezTo>
                  <a:pt x="115" y="346"/>
                  <a:pt x="115" y="346"/>
                  <a:pt x="115" y="346"/>
                </a:cubicBezTo>
                <a:cubicBezTo>
                  <a:pt x="115" y="345"/>
                  <a:pt x="115" y="345"/>
                  <a:pt x="115" y="345"/>
                </a:cubicBezTo>
                <a:cubicBezTo>
                  <a:pt x="115" y="345"/>
                  <a:pt x="115" y="345"/>
                  <a:pt x="115" y="345"/>
                </a:cubicBezTo>
                <a:cubicBezTo>
                  <a:pt x="118" y="345"/>
                  <a:pt x="118" y="345"/>
                  <a:pt x="118" y="345"/>
                </a:cubicBezTo>
                <a:cubicBezTo>
                  <a:pt x="119" y="345"/>
                  <a:pt x="119" y="345"/>
                  <a:pt x="119" y="345"/>
                </a:cubicBezTo>
                <a:cubicBezTo>
                  <a:pt x="120" y="345"/>
                  <a:pt x="121" y="344"/>
                  <a:pt x="122" y="344"/>
                </a:cubicBezTo>
                <a:cubicBezTo>
                  <a:pt x="124" y="344"/>
                  <a:pt x="126" y="344"/>
                  <a:pt x="127" y="343"/>
                </a:cubicBezTo>
                <a:cubicBezTo>
                  <a:pt x="127" y="341"/>
                  <a:pt x="128" y="340"/>
                  <a:pt x="129" y="338"/>
                </a:cubicBezTo>
                <a:cubicBezTo>
                  <a:pt x="129" y="338"/>
                  <a:pt x="130" y="338"/>
                  <a:pt x="130" y="339"/>
                </a:cubicBezTo>
                <a:cubicBezTo>
                  <a:pt x="132" y="339"/>
                  <a:pt x="132" y="340"/>
                  <a:pt x="133" y="341"/>
                </a:cubicBezTo>
                <a:cubicBezTo>
                  <a:pt x="135" y="342"/>
                  <a:pt x="136" y="342"/>
                  <a:pt x="137" y="343"/>
                </a:cubicBezTo>
                <a:cubicBezTo>
                  <a:pt x="138" y="344"/>
                  <a:pt x="138" y="344"/>
                  <a:pt x="138" y="345"/>
                </a:cubicBezTo>
                <a:cubicBezTo>
                  <a:pt x="139" y="347"/>
                  <a:pt x="140" y="349"/>
                  <a:pt x="142" y="350"/>
                </a:cubicBezTo>
                <a:cubicBezTo>
                  <a:pt x="144" y="350"/>
                  <a:pt x="145" y="350"/>
                  <a:pt x="146" y="351"/>
                </a:cubicBezTo>
                <a:cubicBezTo>
                  <a:pt x="147" y="351"/>
                  <a:pt x="147" y="351"/>
                  <a:pt x="147" y="352"/>
                </a:cubicBezTo>
                <a:cubicBezTo>
                  <a:pt x="147" y="352"/>
                  <a:pt x="147" y="352"/>
                  <a:pt x="147" y="352"/>
                </a:cubicBezTo>
                <a:cubicBezTo>
                  <a:pt x="147" y="353"/>
                  <a:pt x="146" y="353"/>
                  <a:pt x="146" y="354"/>
                </a:cubicBezTo>
                <a:cubicBezTo>
                  <a:pt x="146" y="354"/>
                  <a:pt x="147" y="355"/>
                  <a:pt x="147" y="355"/>
                </a:cubicBezTo>
                <a:cubicBezTo>
                  <a:pt x="148" y="356"/>
                  <a:pt x="149" y="356"/>
                  <a:pt x="150" y="356"/>
                </a:cubicBezTo>
                <a:cubicBezTo>
                  <a:pt x="152" y="356"/>
                  <a:pt x="153" y="356"/>
                  <a:pt x="154" y="357"/>
                </a:cubicBezTo>
                <a:cubicBezTo>
                  <a:pt x="156" y="358"/>
                  <a:pt x="157" y="359"/>
                  <a:pt x="159" y="360"/>
                </a:cubicBezTo>
                <a:cubicBezTo>
                  <a:pt x="160" y="360"/>
                  <a:pt x="160" y="360"/>
                  <a:pt x="161" y="360"/>
                </a:cubicBezTo>
                <a:cubicBezTo>
                  <a:pt x="162" y="361"/>
                  <a:pt x="162" y="361"/>
                  <a:pt x="162" y="362"/>
                </a:cubicBezTo>
                <a:cubicBezTo>
                  <a:pt x="162" y="365"/>
                  <a:pt x="162" y="365"/>
                  <a:pt x="162" y="365"/>
                </a:cubicBezTo>
                <a:cubicBezTo>
                  <a:pt x="164" y="365"/>
                  <a:pt x="164" y="365"/>
                  <a:pt x="164" y="365"/>
                </a:cubicBezTo>
                <a:cubicBezTo>
                  <a:pt x="166" y="365"/>
                  <a:pt x="167" y="364"/>
                  <a:pt x="170" y="364"/>
                </a:cubicBezTo>
                <a:cubicBezTo>
                  <a:pt x="172" y="363"/>
                  <a:pt x="173" y="363"/>
                  <a:pt x="175" y="363"/>
                </a:cubicBezTo>
                <a:cubicBezTo>
                  <a:pt x="178" y="363"/>
                  <a:pt x="179" y="362"/>
                  <a:pt x="182" y="361"/>
                </a:cubicBezTo>
                <a:cubicBezTo>
                  <a:pt x="183" y="360"/>
                  <a:pt x="183" y="360"/>
                  <a:pt x="185" y="360"/>
                </a:cubicBezTo>
                <a:cubicBezTo>
                  <a:pt x="185" y="359"/>
                  <a:pt x="186" y="359"/>
                  <a:pt x="186" y="359"/>
                </a:cubicBezTo>
                <a:cubicBezTo>
                  <a:pt x="188" y="359"/>
                  <a:pt x="189" y="360"/>
                  <a:pt x="189" y="361"/>
                </a:cubicBezTo>
                <a:cubicBezTo>
                  <a:pt x="189" y="362"/>
                  <a:pt x="189" y="362"/>
                  <a:pt x="189" y="363"/>
                </a:cubicBezTo>
                <a:cubicBezTo>
                  <a:pt x="189" y="363"/>
                  <a:pt x="189" y="364"/>
                  <a:pt x="189" y="364"/>
                </a:cubicBezTo>
                <a:cubicBezTo>
                  <a:pt x="190" y="365"/>
                  <a:pt x="191" y="366"/>
                  <a:pt x="192" y="367"/>
                </a:cubicBezTo>
                <a:cubicBezTo>
                  <a:pt x="194" y="368"/>
                  <a:pt x="195" y="369"/>
                  <a:pt x="197" y="370"/>
                </a:cubicBezTo>
                <a:cubicBezTo>
                  <a:pt x="199" y="371"/>
                  <a:pt x="200" y="371"/>
                  <a:pt x="202" y="372"/>
                </a:cubicBezTo>
                <a:cubicBezTo>
                  <a:pt x="204" y="372"/>
                  <a:pt x="204" y="373"/>
                  <a:pt x="206" y="373"/>
                </a:cubicBezTo>
                <a:cubicBezTo>
                  <a:pt x="208" y="373"/>
                  <a:pt x="209" y="372"/>
                  <a:pt x="212" y="372"/>
                </a:cubicBezTo>
                <a:cubicBezTo>
                  <a:pt x="213" y="371"/>
                  <a:pt x="213" y="371"/>
                  <a:pt x="214" y="371"/>
                </a:cubicBezTo>
                <a:cubicBezTo>
                  <a:pt x="215" y="370"/>
                  <a:pt x="215" y="369"/>
                  <a:pt x="216" y="369"/>
                </a:cubicBezTo>
                <a:cubicBezTo>
                  <a:pt x="217" y="368"/>
                  <a:pt x="217" y="368"/>
                  <a:pt x="218" y="367"/>
                </a:cubicBezTo>
                <a:cubicBezTo>
                  <a:pt x="219" y="367"/>
                  <a:pt x="219" y="366"/>
                  <a:pt x="220" y="366"/>
                </a:cubicBezTo>
                <a:cubicBezTo>
                  <a:pt x="220" y="365"/>
                  <a:pt x="221" y="365"/>
                  <a:pt x="221" y="364"/>
                </a:cubicBezTo>
                <a:cubicBezTo>
                  <a:pt x="222" y="364"/>
                  <a:pt x="223" y="363"/>
                  <a:pt x="224" y="362"/>
                </a:cubicBezTo>
                <a:cubicBezTo>
                  <a:pt x="227" y="358"/>
                  <a:pt x="228" y="356"/>
                  <a:pt x="231" y="352"/>
                </a:cubicBezTo>
                <a:cubicBezTo>
                  <a:pt x="231" y="352"/>
                  <a:pt x="232" y="351"/>
                  <a:pt x="232" y="350"/>
                </a:cubicBezTo>
                <a:cubicBezTo>
                  <a:pt x="233" y="350"/>
                  <a:pt x="234" y="349"/>
                  <a:pt x="234" y="348"/>
                </a:cubicBezTo>
                <a:cubicBezTo>
                  <a:pt x="235" y="346"/>
                  <a:pt x="235" y="345"/>
                  <a:pt x="235" y="344"/>
                </a:cubicBezTo>
                <a:cubicBezTo>
                  <a:pt x="236" y="343"/>
                  <a:pt x="236" y="343"/>
                  <a:pt x="236" y="342"/>
                </a:cubicBezTo>
                <a:cubicBezTo>
                  <a:pt x="236" y="337"/>
                  <a:pt x="236" y="337"/>
                  <a:pt x="236" y="337"/>
                </a:cubicBezTo>
                <a:cubicBezTo>
                  <a:pt x="236" y="336"/>
                  <a:pt x="236" y="336"/>
                  <a:pt x="236" y="335"/>
                </a:cubicBezTo>
                <a:cubicBezTo>
                  <a:pt x="236" y="331"/>
                  <a:pt x="235" y="329"/>
                  <a:pt x="234" y="326"/>
                </a:cubicBezTo>
                <a:cubicBezTo>
                  <a:pt x="234" y="325"/>
                  <a:pt x="234" y="325"/>
                  <a:pt x="233" y="325"/>
                </a:cubicBezTo>
                <a:cubicBezTo>
                  <a:pt x="233" y="323"/>
                  <a:pt x="232" y="322"/>
                  <a:pt x="231" y="320"/>
                </a:cubicBezTo>
                <a:cubicBezTo>
                  <a:pt x="231" y="320"/>
                  <a:pt x="230" y="319"/>
                  <a:pt x="230" y="318"/>
                </a:cubicBezTo>
                <a:cubicBezTo>
                  <a:pt x="229" y="318"/>
                  <a:pt x="229" y="317"/>
                  <a:pt x="229" y="316"/>
                </a:cubicBezTo>
                <a:cubicBezTo>
                  <a:pt x="228" y="315"/>
                  <a:pt x="228" y="315"/>
                  <a:pt x="228" y="314"/>
                </a:cubicBezTo>
                <a:cubicBezTo>
                  <a:pt x="228" y="313"/>
                  <a:pt x="229" y="312"/>
                  <a:pt x="229" y="311"/>
                </a:cubicBezTo>
                <a:cubicBezTo>
                  <a:pt x="229" y="310"/>
                  <a:pt x="229" y="309"/>
                  <a:pt x="230" y="308"/>
                </a:cubicBezTo>
                <a:cubicBezTo>
                  <a:pt x="230" y="307"/>
                  <a:pt x="231" y="307"/>
                  <a:pt x="231" y="305"/>
                </a:cubicBezTo>
                <a:cubicBezTo>
                  <a:pt x="231" y="304"/>
                  <a:pt x="231" y="303"/>
                  <a:pt x="230" y="302"/>
                </a:cubicBezTo>
                <a:cubicBezTo>
                  <a:pt x="230" y="301"/>
                  <a:pt x="229" y="300"/>
                  <a:pt x="228" y="298"/>
                </a:cubicBezTo>
                <a:cubicBezTo>
                  <a:pt x="228" y="297"/>
                  <a:pt x="228" y="297"/>
                  <a:pt x="227" y="296"/>
                </a:cubicBezTo>
                <a:cubicBezTo>
                  <a:pt x="227" y="294"/>
                  <a:pt x="227" y="293"/>
                  <a:pt x="226" y="291"/>
                </a:cubicBezTo>
                <a:cubicBezTo>
                  <a:pt x="226" y="289"/>
                  <a:pt x="225" y="288"/>
                  <a:pt x="225" y="286"/>
                </a:cubicBezTo>
                <a:cubicBezTo>
                  <a:pt x="225" y="286"/>
                  <a:pt x="224" y="286"/>
                  <a:pt x="224" y="285"/>
                </a:cubicBezTo>
                <a:cubicBezTo>
                  <a:pt x="224" y="284"/>
                  <a:pt x="224" y="283"/>
                  <a:pt x="225" y="282"/>
                </a:cubicBezTo>
                <a:cubicBezTo>
                  <a:pt x="225" y="281"/>
                  <a:pt x="225" y="280"/>
                  <a:pt x="225" y="280"/>
                </a:cubicBezTo>
                <a:cubicBezTo>
                  <a:pt x="226" y="279"/>
                  <a:pt x="226" y="279"/>
                  <a:pt x="226" y="279"/>
                </a:cubicBezTo>
                <a:cubicBezTo>
                  <a:pt x="227" y="278"/>
                  <a:pt x="228" y="277"/>
                  <a:pt x="229" y="276"/>
                </a:cubicBezTo>
                <a:cubicBezTo>
                  <a:pt x="230" y="275"/>
                  <a:pt x="230" y="274"/>
                  <a:pt x="230" y="274"/>
                </a:cubicBezTo>
                <a:cubicBezTo>
                  <a:pt x="230" y="273"/>
                  <a:pt x="230" y="273"/>
                  <a:pt x="230" y="272"/>
                </a:cubicBezTo>
                <a:cubicBezTo>
                  <a:pt x="230" y="272"/>
                  <a:pt x="231" y="271"/>
                  <a:pt x="231" y="271"/>
                </a:cubicBezTo>
                <a:cubicBezTo>
                  <a:pt x="232" y="270"/>
                  <a:pt x="233" y="270"/>
                  <a:pt x="234" y="269"/>
                </a:cubicBezTo>
                <a:cubicBezTo>
                  <a:pt x="235" y="268"/>
                  <a:pt x="237" y="268"/>
                  <a:pt x="238" y="267"/>
                </a:cubicBezTo>
                <a:cubicBezTo>
                  <a:pt x="240" y="267"/>
                  <a:pt x="241" y="267"/>
                  <a:pt x="243" y="266"/>
                </a:cubicBezTo>
                <a:cubicBezTo>
                  <a:pt x="243" y="266"/>
                  <a:pt x="244" y="266"/>
                  <a:pt x="244" y="265"/>
                </a:cubicBezTo>
                <a:cubicBezTo>
                  <a:pt x="245" y="264"/>
                  <a:pt x="245" y="263"/>
                  <a:pt x="246" y="263"/>
                </a:cubicBezTo>
                <a:cubicBezTo>
                  <a:pt x="247" y="263"/>
                  <a:pt x="248" y="264"/>
                  <a:pt x="249" y="264"/>
                </a:cubicBezTo>
                <a:cubicBezTo>
                  <a:pt x="249" y="264"/>
                  <a:pt x="250" y="263"/>
                  <a:pt x="250" y="263"/>
                </a:cubicBezTo>
                <a:cubicBezTo>
                  <a:pt x="252" y="261"/>
                  <a:pt x="253" y="261"/>
                  <a:pt x="254" y="260"/>
                </a:cubicBezTo>
                <a:cubicBezTo>
                  <a:pt x="256" y="258"/>
                  <a:pt x="257" y="256"/>
                  <a:pt x="258" y="253"/>
                </a:cubicBezTo>
                <a:cubicBezTo>
                  <a:pt x="259" y="250"/>
                  <a:pt x="259" y="249"/>
                  <a:pt x="260" y="246"/>
                </a:cubicBezTo>
                <a:cubicBezTo>
                  <a:pt x="261" y="244"/>
                  <a:pt x="261" y="243"/>
                  <a:pt x="261" y="242"/>
                </a:cubicBezTo>
                <a:cubicBezTo>
                  <a:pt x="261" y="237"/>
                  <a:pt x="261" y="234"/>
                  <a:pt x="261" y="229"/>
                </a:cubicBezTo>
                <a:cubicBezTo>
                  <a:pt x="261" y="225"/>
                  <a:pt x="261" y="223"/>
                  <a:pt x="261" y="219"/>
                </a:cubicBezTo>
                <a:cubicBezTo>
                  <a:pt x="261" y="215"/>
                  <a:pt x="262" y="213"/>
                  <a:pt x="262" y="209"/>
                </a:cubicBezTo>
                <a:cubicBezTo>
                  <a:pt x="262" y="205"/>
                  <a:pt x="262" y="203"/>
                  <a:pt x="261" y="199"/>
                </a:cubicBezTo>
                <a:cubicBezTo>
                  <a:pt x="261" y="198"/>
                  <a:pt x="260" y="197"/>
                  <a:pt x="260" y="195"/>
                </a:cubicBezTo>
                <a:cubicBezTo>
                  <a:pt x="260" y="195"/>
                  <a:pt x="260" y="194"/>
                  <a:pt x="260" y="193"/>
                </a:cubicBezTo>
                <a:cubicBezTo>
                  <a:pt x="260" y="193"/>
                  <a:pt x="260" y="192"/>
                  <a:pt x="260" y="192"/>
                </a:cubicBezTo>
                <a:cubicBezTo>
                  <a:pt x="260" y="191"/>
                  <a:pt x="260" y="191"/>
                  <a:pt x="260" y="191"/>
                </a:cubicBezTo>
                <a:cubicBezTo>
                  <a:pt x="261" y="191"/>
                  <a:pt x="262" y="191"/>
                  <a:pt x="262" y="190"/>
                </a:cubicBezTo>
                <a:cubicBezTo>
                  <a:pt x="263" y="190"/>
                  <a:pt x="264" y="189"/>
                  <a:pt x="265" y="187"/>
                </a:cubicBezTo>
                <a:cubicBezTo>
                  <a:pt x="266" y="185"/>
                  <a:pt x="266" y="184"/>
                  <a:pt x="267" y="181"/>
                </a:cubicBezTo>
                <a:cubicBezTo>
                  <a:pt x="268" y="180"/>
                  <a:pt x="268" y="179"/>
                  <a:pt x="269" y="178"/>
                </a:cubicBezTo>
                <a:cubicBezTo>
                  <a:pt x="269" y="177"/>
                  <a:pt x="270" y="176"/>
                  <a:pt x="270" y="176"/>
                </a:cubicBezTo>
                <a:cubicBezTo>
                  <a:pt x="271" y="173"/>
                  <a:pt x="272" y="172"/>
                  <a:pt x="272" y="170"/>
                </a:cubicBezTo>
                <a:cubicBezTo>
                  <a:pt x="272" y="168"/>
                  <a:pt x="272" y="166"/>
                  <a:pt x="273" y="164"/>
                </a:cubicBezTo>
                <a:cubicBezTo>
                  <a:pt x="273" y="162"/>
                  <a:pt x="274" y="160"/>
                  <a:pt x="274" y="158"/>
                </a:cubicBezTo>
                <a:cubicBezTo>
                  <a:pt x="274" y="156"/>
                  <a:pt x="274" y="156"/>
                  <a:pt x="274" y="155"/>
                </a:cubicBezTo>
                <a:cubicBezTo>
                  <a:pt x="274" y="153"/>
                  <a:pt x="275" y="153"/>
                  <a:pt x="275" y="151"/>
                </a:cubicBezTo>
                <a:cubicBezTo>
                  <a:pt x="276" y="149"/>
                  <a:pt x="276" y="148"/>
                  <a:pt x="276" y="146"/>
                </a:cubicBezTo>
                <a:cubicBezTo>
                  <a:pt x="276" y="135"/>
                  <a:pt x="274" y="128"/>
                  <a:pt x="273" y="117"/>
                </a:cubicBezTo>
                <a:cubicBezTo>
                  <a:pt x="272" y="114"/>
                  <a:pt x="272" y="112"/>
                  <a:pt x="271" y="109"/>
                </a:cubicBezTo>
                <a:cubicBezTo>
                  <a:pt x="271" y="108"/>
                  <a:pt x="271" y="108"/>
                  <a:pt x="271" y="107"/>
                </a:cubicBezTo>
                <a:cubicBezTo>
                  <a:pt x="271" y="106"/>
                  <a:pt x="271" y="105"/>
                  <a:pt x="270" y="103"/>
                </a:cubicBezTo>
                <a:cubicBezTo>
                  <a:pt x="270" y="103"/>
                  <a:pt x="270" y="102"/>
                  <a:pt x="269" y="102"/>
                </a:cubicBezTo>
                <a:cubicBezTo>
                  <a:pt x="268" y="99"/>
                  <a:pt x="268" y="97"/>
                  <a:pt x="268" y="95"/>
                </a:cubicBezTo>
                <a:cubicBezTo>
                  <a:pt x="267" y="93"/>
                  <a:pt x="267" y="92"/>
                  <a:pt x="266" y="90"/>
                </a:cubicBezTo>
                <a:cubicBezTo>
                  <a:pt x="266" y="87"/>
                  <a:pt x="265" y="86"/>
                  <a:pt x="265" y="83"/>
                </a:cubicBezTo>
                <a:cubicBezTo>
                  <a:pt x="264" y="81"/>
                  <a:pt x="264" y="80"/>
                  <a:pt x="263" y="78"/>
                </a:cubicBezTo>
                <a:cubicBezTo>
                  <a:pt x="263" y="77"/>
                  <a:pt x="262" y="77"/>
                  <a:pt x="262" y="76"/>
                </a:cubicBezTo>
                <a:cubicBezTo>
                  <a:pt x="261" y="73"/>
                  <a:pt x="259" y="71"/>
                  <a:pt x="258" y="67"/>
                </a:cubicBezTo>
                <a:cubicBezTo>
                  <a:pt x="256" y="64"/>
                  <a:pt x="256" y="62"/>
                  <a:pt x="254" y="59"/>
                </a:cubicBezTo>
                <a:cubicBezTo>
                  <a:pt x="254" y="58"/>
                  <a:pt x="254" y="57"/>
                  <a:pt x="253" y="56"/>
                </a:cubicBezTo>
                <a:cubicBezTo>
                  <a:pt x="252" y="54"/>
                  <a:pt x="251" y="53"/>
                  <a:pt x="251" y="50"/>
                </a:cubicBezTo>
                <a:cubicBezTo>
                  <a:pt x="252" y="49"/>
                  <a:pt x="252" y="47"/>
                  <a:pt x="252" y="46"/>
                </a:cubicBezTo>
                <a:cubicBezTo>
                  <a:pt x="253" y="45"/>
                  <a:pt x="253" y="44"/>
                  <a:pt x="254" y="43"/>
                </a:cubicBezTo>
                <a:cubicBezTo>
                  <a:pt x="254" y="43"/>
                  <a:pt x="254" y="43"/>
                  <a:pt x="255" y="42"/>
                </a:cubicBezTo>
                <a:cubicBezTo>
                  <a:pt x="255" y="41"/>
                  <a:pt x="256" y="41"/>
                  <a:pt x="256" y="40"/>
                </a:cubicBezTo>
                <a:cubicBezTo>
                  <a:pt x="257" y="39"/>
                  <a:pt x="257" y="39"/>
                  <a:pt x="257" y="38"/>
                </a:cubicBezTo>
                <a:cubicBezTo>
                  <a:pt x="257" y="37"/>
                  <a:pt x="256" y="36"/>
                  <a:pt x="256" y="35"/>
                </a:cubicBezTo>
                <a:cubicBezTo>
                  <a:pt x="256" y="34"/>
                  <a:pt x="257" y="34"/>
                  <a:pt x="258" y="33"/>
                </a:cubicBezTo>
                <a:cubicBezTo>
                  <a:pt x="259" y="32"/>
                  <a:pt x="260" y="31"/>
                  <a:pt x="260" y="30"/>
                </a:cubicBezTo>
                <a:cubicBezTo>
                  <a:pt x="261" y="29"/>
                  <a:pt x="262" y="27"/>
                  <a:pt x="262" y="26"/>
                </a:cubicBezTo>
                <a:cubicBezTo>
                  <a:pt x="262" y="24"/>
                  <a:pt x="261" y="24"/>
                  <a:pt x="261" y="23"/>
                </a:cubicBezTo>
                <a:cubicBezTo>
                  <a:pt x="260" y="22"/>
                  <a:pt x="260" y="21"/>
                  <a:pt x="260" y="20"/>
                </a:cubicBezTo>
                <a:cubicBezTo>
                  <a:pt x="260" y="18"/>
                  <a:pt x="260" y="17"/>
                  <a:pt x="260" y="16"/>
                </a:cubicBezTo>
                <a:cubicBezTo>
                  <a:pt x="260" y="12"/>
                  <a:pt x="260" y="12"/>
                  <a:pt x="260" y="12"/>
                </a:cubicBezTo>
                <a:cubicBezTo>
                  <a:pt x="260" y="12"/>
                  <a:pt x="261" y="13"/>
                  <a:pt x="261" y="13"/>
                </a:cubicBezTo>
                <a:cubicBezTo>
                  <a:pt x="261" y="13"/>
                  <a:pt x="262" y="13"/>
                  <a:pt x="262" y="13"/>
                </a:cubicBezTo>
                <a:cubicBezTo>
                  <a:pt x="263" y="14"/>
                  <a:pt x="263" y="15"/>
                  <a:pt x="264" y="16"/>
                </a:cubicBezTo>
                <a:cubicBezTo>
                  <a:pt x="265" y="18"/>
                  <a:pt x="266" y="19"/>
                  <a:pt x="268" y="19"/>
                </a:cubicBezTo>
                <a:cubicBezTo>
                  <a:pt x="270" y="19"/>
                  <a:pt x="270" y="18"/>
                  <a:pt x="271" y="17"/>
                </a:cubicBezTo>
                <a:cubicBezTo>
                  <a:pt x="272" y="17"/>
                  <a:pt x="272" y="17"/>
                  <a:pt x="272" y="17"/>
                </a:cubicBezTo>
                <a:cubicBezTo>
                  <a:pt x="273" y="17"/>
                  <a:pt x="273" y="18"/>
                  <a:pt x="273" y="18"/>
                </a:cubicBezTo>
                <a:cubicBezTo>
                  <a:pt x="274" y="18"/>
                  <a:pt x="275" y="18"/>
                  <a:pt x="276" y="18"/>
                </a:cubicBezTo>
                <a:cubicBezTo>
                  <a:pt x="277" y="18"/>
                  <a:pt x="278" y="17"/>
                  <a:pt x="279" y="17"/>
                </a:cubicBezTo>
                <a:cubicBezTo>
                  <a:pt x="281" y="16"/>
                  <a:pt x="281" y="16"/>
                  <a:pt x="282" y="15"/>
                </a:cubicBezTo>
                <a:cubicBezTo>
                  <a:pt x="285" y="13"/>
                  <a:pt x="285" y="11"/>
                  <a:pt x="286" y="8"/>
                </a:cubicBezTo>
                <a:cubicBezTo>
                  <a:pt x="286" y="7"/>
                  <a:pt x="287" y="6"/>
                  <a:pt x="287" y="5"/>
                </a:cubicBezTo>
                <a:cubicBezTo>
                  <a:pt x="288" y="4"/>
                  <a:pt x="288" y="2"/>
                  <a:pt x="289" y="2"/>
                </a:cubicBezTo>
                <a:cubicBezTo>
                  <a:pt x="290" y="1"/>
                  <a:pt x="291" y="1"/>
                  <a:pt x="292" y="1"/>
                </a:cubicBezTo>
                <a:cubicBezTo>
                  <a:pt x="293" y="1"/>
                  <a:pt x="295" y="0"/>
                  <a:pt x="295" y="1"/>
                </a:cubicBezTo>
                <a:cubicBezTo>
                  <a:pt x="296" y="2"/>
                  <a:pt x="296" y="4"/>
                  <a:pt x="297" y="5"/>
                </a:cubicBezTo>
                <a:cubicBezTo>
                  <a:pt x="298" y="6"/>
                  <a:pt x="298" y="7"/>
                  <a:pt x="299" y="7"/>
                </a:cubicBezTo>
                <a:cubicBezTo>
                  <a:pt x="302" y="9"/>
                  <a:pt x="302" y="11"/>
                  <a:pt x="302" y="13"/>
                </a:cubicBezTo>
                <a:cubicBezTo>
                  <a:pt x="303" y="15"/>
                  <a:pt x="303" y="15"/>
                  <a:pt x="304" y="16"/>
                </a:cubicBezTo>
                <a:cubicBezTo>
                  <a:pt x="305" y="18"/>
                  <a:pt x="305" y="19"/>
                  <a:pt x="307" y="20"/>
                </a:cubicBezTo>
                <a:cubicBezTo>
                  <a:pt x="308" y="20"/>
                  <a:pt x="309" y="21"/>
                  <a:pt x="310" y="22"/>
                </a:cubicBezTo>
                <a:cubicBezTo>
                  <a:pt x="311" y="22"/>
                  <a:pt x="312" y="23"/>
                  <a:pt x="313" y="24"/>
                </a:cubicBezTo>
                <a:cubicBezTo>
                  <a:pt x="314" y="25"/>
                  <a:pt x="315" y="26"/>
                  <a:pt x="316" y="27"/>
                </a:cubicBezTo>
                <a:cubicBezTo>
                  <a:pt x="317" y="28"/>
                  <a:pt x="318" y="29"/>
                  <a:pt x="319" y="29"/>
                </a:cubicBezTo>
                <a:cubicBezTo>
                  <a:pt x="321" y="31"/>
                  <a:pt x="322" y="33"/>
                  <a:pt x="324" y="35"/>
                </a:cubicBezTo>
                <a:cubicBezTo>
                  <a:pt x="326" y="37"/>
                  <a:pt x="326" y="39"/>
                  <a:pt x="328" y="41"/>
                </a:cubicBezTo>
                <a:cubicBezTo>
                  <a:pt x="329" y="44"/>
                  <a:pt x="331" y="45"/>
                  <a:pt x="332" y="47"/>
                </a:cubicBezTo>
                <a:cubicBezTo>
                  <a:pt x="334" y="49"/>
                  <a:pt x="334" y="51"/>
                  <a:pt x="336" y="52"/>
                </a:cubicBezTo>
                <a:cubicBezTo>
                  <a:pt x="336" y="53"/>
                  <a:pt x="337" y="53"/>
                  <a:pt x="338" y="54"/>
                </a:cubicBezTo>
                <a:cubicBezTo>
                  <a:pt x="340" y="56"/>
                  <a:pt x="341" y="57"/>
                  <a:pt x="343" y="60"/>
                </a:cubicBezTo>
                <a:cubicBezTo>
                  <a:pt x="344" y="61"/>
                  <a:pt x="345" y="62"/>
                  <a:pt x="346" y="63"/>
                </a:cubicBezTo>
                <a:cubicBezTo>
                  <a:pt x="347" y="64"/>
                  <a:pt x="347" y="65"/>
                  <a:pt x="348" y="66"/>
                </a:cubicBezTo>
                <a:cubicBezTo>
                  <a:pt x="350" y="68"/>
                  <a:pt x="351" y="70"/>
                  <a:pt x="353" y="72"/>
                </a:cubicBezTo>
                <a:cubicBezTo>
                  <a:pt x="354" y="73"/>
                  <a:pt x="355" y="74"/>
                  <a:pt x="356" y="76"/>
                </a:cubicBezTo>
                <a:cubicBezTo>
                  <a:pt x="358" y="77"/>
                  <a:pt x="359" y="78"/>
                  <a:pt x="360" y="81"/>
                </a:cubicBezTo>
                <a:cubicBezTo>
                  <a:pt x="360" y="81"/>
                  <a:pt x="360" y="82"/>
                  <a:pt x="360" y="83"/>
                </a:cubicBezTo>
                <a:cubicBezTo>
                  <a:pt x="361" y="84"/>
                  <a:pt x="361" y="84"/>
                  <a:pt x="362" y="85"/>
                </a:cubicBezTo>
                <a:cubicBezTo>
                  <a:pt x="363" y="87"/>
                  <a:pt x="363" y="88"/>
                  <a:pt x="364" y="89"/>
                </a:cubicBezTo>
                <a:cubicBezTo>
                  <a:pt x="365" y="93"/>
                  <a:pt x="365" y="95"/>
                  <a:pt x="367" y="98"/>
                </a:cubicBezTo>
                <a:cubicBezTo>
                  <a:pt x="368" y="99"/>
                  <a:pt x="369" y="99"/>
                  <a:pt x="370" y="101"/>
                </a:cubicBezTo>
                <a:cubicBezTo>
                  <a:pt x="372" y="103"/>
                  <a:pt x="373" y="104"/>
                  <a:pt x="374" y="107"/>
                </a:cubicBezTo>
                <a:cubicBezTo>
                  <a:pt x="375" y="108"/>
                  <a:pt x="375" y="108"/>
                  <a:pt x="375" y="109"/>
                </a:cubicBezTo>
                <a:cubicBezTo>
                  <a:pt x="376" y="110"/>
                  <a:pt x="376" y="110"/>
                  <a:pt x="377" y="111"/>
                </a:cubicBezTo>
                <a:cubicBezTo>
                  <a:pt x="377" y="111"/>
                  <a:pt x="378" y="112"/>
                  <a:pt x="378" y="113"/>
                </a:cubicBezTo>
                <a:cubicBezTo>
                  <a:pt x="380" y="116"/>
                  <a:pt x="381" y="117"/>
                  <a:pt x="383" y="120"/>
                </a:cubicBezTo>
                <a:cubicBezTo>
                  <a:pt x="384" y="121"/>
                  <a:pt x="384" y="122"/>
                  <a:pt x="385" y="123"/>
                </a:cubicBezTo>
                <a:cubicBezTo>
                  <a:pt x="386" y="123"/>
                  <a:pt x="386" y="124"/>
                  <a:pt x="387" y="125"/>
                </a:cubicBezTo>
                <a:cubicBezTo>
                  <a:pt x="389" y="127"/>
                  <a:pt x="389" y="128"/>
                  <a:pt x="391" y="129"/>
                </a:cubicBezTo>
                <a:cubicBezTo>
                  <a:pt x="393" y="132"/>
                  <a:pt x="394" y="133"/>
                  <a:pt x="396" y="135"/>
                </a:cubicBezTo>
                <a:cubicBezTo>
                  <a:pt x="397" y="136"/>
                  <a:pt x="398" y="137"/>
                  <a:pt x="400" y="138"/>
                </a:cubicBezTo>
                <a:cubicBezTo>
                  <a:pt x="400" y="138"/>
                  <a:pt x="400" y="139"/>
                  <a:pt x="401" y="139"/>
                </a:cubicBezTo>
                <a:cubicBezTo>
                  <a:pt x="402" y="140"/>
                  <a:pt x="403" y="141"/>
                  <a:pt x="404" y="142"/>
                </a:cubicBezTo>
                <a:cubicBezTo>
                  <a:pt x="404" y="143"/>
                  <a:pt x="404" y="144"/>
                  <a:pt x="405" y="144"/>
                </a:cubicBezTo>
                <a:cubicBezTo>
                  <a:pt x="406" y="145"/>
                  <a:pt x="407" y="146"/>
                  <a:pt x="408" y="147"/>
                </a:cubicBezTo>
                <a:cubicBezTo>
                  <a:pt x="409" y="149"/>
                  <a:pt x="409" y="150"/>
                  <a:pt x="411" y="152"/>
                </a:cubicBezTo>
                <a:cubicBezTo>
                  <a:pt x="411" y="153"/>
                  <a:pt x="412" y="153"/>
                  <a:pt x="413" y="154"/>
                </a:cubicBezTo>
                <a:cubicBezTo>
                  <a:pt x="415" y="155"/>
                  <a:pt x="416" y="156"/>
                  <a:pt x="417" y="157"/>
                </a:cubicBezTo>
                <a:cubicBezTo>
                  <a:pt x="418" y="158"/>
                  <a:pt x="418" y="158"/>
                  <a:pt x="419" y="159"/>
                </a:cubicBezTo>
                <a:cubicBezTo>
                  <a:pt x="422" y="161"/>
                  <a:pt x="423" y="162"/>
                  <a:pt x="426" y="164"/>
                </a:cubicBezTo>
                <a:cubicBezTo>
                  <a:pt x="427" y="165"/>
                  <a:pt x="427" y="165"/>
                  <a:pt x="428" y="165"/>
                </a:cubicBezTo>
                <a:cubicBezTo>
                  <a:pt x="429" y="166"/>
                  <a:pt x="430" y="166"/>
                  <a:pt x="431" y="167"/>
                </a:cubicBezTo>
                <a:cubicBezTo>
                  <a:pt x="433" y="168"/>
                  <a:pt x="434" y="169"/>
                  <a:pt x="435" y="170"/>
                </a:cubicBezTo>
                <a:cubicBezTo>
                  <a:pt x="436" y="171"/>
                  <a:pt x="437" y="171"/>
                  <a:pt x="438" y="172"/>
                </a:cubicBezTo>
                <a:cubicBezTo>
                  <a:pt x="439" y="173"/>
                  <a:pt x="439" y="173"/>
                  <a:pt x="440" y="173"/>
                </a:cubicBezTo>
                <a:cubicBezTo>
                  <a:pt x="440" y="174"/>
                  <a:pt x="440" y="174"/>
                  <a:pt x="441" y="175"/>
                </a:cubicBezTo>
                <a:cubicBezTo>
                  <a:pt x="442" y="176"/>
                  <a:pt x="443" y="177"/>
                  <a:pt x="444" y="178"/>
                </a:cubicBezTo>
                <a:cubicBezTo>
                  <a:pt x="446" y="179"/>
                  <a:pt x="447" y="180"/>
                  <a:pt x="448" y="181"/>
                </a:cubicBezTo>
                <a:cubicBezTo>
                  <a:pt x="449" y="182"/>
                  <a:pt x="450" y="182"/>
                  <a:pt x="451" y="183"/>
                </a:cubicBezTo>
                <a:cubicBezTo>
                  <a:pt x="452" y="183"/>
                  <a:pt x="453" y="183"/>
                  <a:pt x="454" y="184"/>
                </a:cubicBezTo>
                <a:cubicBezTo>
                  <a:pt x="455" y="186"/>
                  <a:pt x="455" y="187"/>
                  <a:pt x="456" y="188"/>
                </a:cubicBezTo>
                <a:cubicBezTo>
                  <a:pt x="456" y="189"/>
                  <a:pt x="457" y="190"/>
                  <a:pt x="457" y="191"/>
                </a:cubicBezTo>
                <a:cubicBezTo>
                  <a:pt x="458" y="192"/>
                  <a:pt x="459" y="193"/>
                  <a:pt x="460" y="194"/>
                </a:cubicBezTo>
                <a:cubicBezTo>
                  <a:pt x="461" y="195"/>
                  <a:pt x="463" y="195"/>
                  <a:pt x="464" y="196"/>
                </a:cubicBezTo>
                <a:cubicBezTo>
                  <a:pt x="465" y="197"/>
                  <a:pt x="466" y="197"/>
                  <a:pt x="467" y="197"/>
                </a:cubicBezTo>
                <a:cubicBezTo>
                  <a:pt x="469" y="198"/>
                  <a:pt x="469" y="198"/>
                  <a:pt x="471" y="199"/>
                </a:cubicBezTo>
                <a:cubicBezTo>
                  <a:pt x="474" y="201"/>
                  <a:pt x="476" y="203"/>
                  <a:pt x="480" y="204"/>
                </a:cubicBezTo>
                <a:cubicBezTo>
                  <a:pt x="482" y="206"/>
                  <a:pt x="485" y="207"/>
                  <a:pt x="488" y="208"/>
                </a:cubicBezTo>
                <a:cubicBezTo>
                  <a:pt x="489" y="209"/>
                  <a:pt x="490" y="209"/>
                  <a:pt x="491" y="210"/>
                </a:cubicBezTo>
                <a:cubicBezTo>
                  <a:pt x="493" y="210"/>
                  <a:pt x="494" y="210"/>
                  <a:pt x="495" y="210"/>
                </a:cubicBezTo>
                <a:cubicBezTo>
                  <a:pt x="498" y="211"/>
                  <a:pt x="500" y="213"/>
                  <a:pt x="502" y="214"/>
                </a:cubicBezTo>
                <a:cubicBezTo>
                  <a:pt x="500" y="214"/>
                  <a:pt x="499" y="213"/>
                  <a:pt x="497" y="213"/>
                </a:cubicBezTo>
                <a:cubicBezTo>
                  <a:pt x="496" y="212"/>
                  <a:pt x="494" y="212"/>
                  <a:pt x="493" y="212"/>
                </a:cubicBezTo>
                <a:cubicBezTo>
                  <a:pt x="492" y="212"/>
                  <a:pt x="491" y="211"/>
                  <a:pt x="490" y="211"/>
                </a:cubicBezTo>
                <a:cubicBezTo>
                  <a:pt x="490" y="211"/>
                  <a:pt x="489" y="211"/>
                  <a:pt x="489" y="211"/>
                </a:cubicBezTo>
                <a:cubicBezTo>
                  <a:pt x="489" y="212"/>
                  <a:pt x="489" y="213"/>
                  <a:pt x="489" y="214"/>
                </a:cubicBezTo>
                <a:cubicBezTo>
                  <a:pt x="490" y="216"/>
                  <a:pt x="492" y="218"/>
                  <a:pt x="493" y="219"/>
                </a:cubicBezTo>
                <a:cubicBezTo>
                  <a:pt x="494" y="220"/>
                  <a:pt x="495" y="221"/>
                  <a:pt x="495" y="222"/>
                </a:cubicBezTo>
                <a:cubicBezTo>
                  <a:pt x="498" y="224"/>
                  <a:pt x="500" y="225"/>
                  <a:pt x="504" y="225"/>
                </a:cubicBezTo>
                <a:cubicBezTo>
                  <a:pt x="506" y="225"/>
                  <a:pt x="506" y="224"/>
                  <a:pt x="508" y="224"/>
                </a:cubicBezTo>
                <a:cubicBezTo>
                  <a:pt x="509" y="224"/>
                  <a:pt x="509" y="225"/>
                  <a:pt x="510" y="225"/>
                </a:cubicBezTo>
                <a:cubicBezTo>
                  <a:pt x="512" y="225"/>
                  <a:pt x="512" y="225"/>
                  <a:pt x="514" y="226"/>
                </a:cubicBezTo>
                <a:cubicBezTo>
                  <a:pt x="515" y="226"/>
                  <a:pt x="515" y="226"/>
                  <a:pt x="516" y="226"/>
                </a:cubicBezTo>
                <a:cubicBezTo>
                  <a:pt x="519" y="226"/>
                  <a:pt x="521" y="225"/>
                  <a:pt x="521" y="223"/>
                </a:cubicBezTo>
                <a:cubicBezTo>
                  <a:pt x="521" y="221"/>
                  <a:pt x="520" y="221"/>
                  <a:pt x="518" y="220"/>
                </a:cubicBezTo>
                <a:cubicBezTo>
                  <a:pt x="516" y="219"/>
                  <a:pt x="515" y="218"/>
                  <a:pt x="512" y="217"/>
                </a:cubicBezTo>
                <a:cubicBezTo>
                  <a:pt x="510" y="216"/>
                  <a:pt x="508" y="217"/>
                  <a:pt x="506" y="215"/>
                </a:cubicBezTo>
                <a:cubicBezTo>
                  <a:pt x="505" y="215"/>
                  <a:pt x="504" y="214"/>
                  <a:pt x="503" y="213"/>
                </a:cubicBezTo>
                <a:cubicBezTo>
                  <a:pt x="508" y="214"/>
                  <a:pt x="511" y="215"/>
                  <a:pt x="516" y="217"/>
                </a:cubicBezTo>
                <a:cubicBezTo>
                  <a:pt x="518" y="218"/>
                  <a:pt x="520" y="219"/>
                  <a:pt x="522" y="220"/>
                </a:cubicBezTo>
                <a:cubicBezTo>
                  <a:pt x="528" y="221"/>
                  <a:pt x="532" y="221"/>
                  <a:pt x="537" y="223"/>
                </a:cubicBezTo>
                <a:cubicBezTo>
                  <a:pt x="540" y="223"/>
                  <a:pt x="541" y="223"/>
                  <a:pt x="544" y="225"/>
                </a:cubicBezTo>
                <a:cubicBezTo>
                  <a:pt x="544" y="225"/>
                  <a:pt x="543" y="226"/>
                  <a:pt x="544" y="226"/>
                </a:cubicBezTo>
                <a:cubicBezTo>
                  <a:pt x="541" y="226"/>
                  <a:pt x="540" y="227"/>
                  <a:pt x="539" y="228"/>
                </a:cubicBezTo>
                <a:cubicBezTo>
                  <a:pt x="537" y="229"/>
                  <a:pt x="535" y="230"/>
                  <a:pt x="535" y="232"/>
                </a:cubicBezTo>
                <a:cubicBezTo>
                  <a:pt x="535" y="234"/>
                  <a:pt x="536" y="235"/>
                  <a:pt x="537" y="237"/>
                </a:cubicBezTo>
                <a:cubicBezTo>
                  <a:pt x="537" y="238"/>
                  <a:pt x="537" y="239"/>
                  <a:pt x="538" y="239"/>
                </a:cubicBezTo>
                <a:cubicBezTo>
                  <a:pt x="539" y="239"/>
                  <a:pt x="540" y="239"/>
                  <a:pt x="541" y="238"/>
                </a:cubicBezTo>
                <a:cubicBezTo>
                  <a:pt x="542" y="238"/>
                  <a:pt x="544" y="237"/>
                  <a:pt x="544" y="236"/>
                </a:cubicBezTo>
                <a:cubicBezTo>
                  <a:pt x="546" y="234"/>
                  <a:pt x="546" y="232"/>
                  <a:pt x="546" y="230"/>
                </a:cubicBezTo>
                <a:cubicBezTo>
                  <a:pt x="546" y="228"/>
                  <a:pt x="547" y="227"/>
                  <a:pt x="547" y="225"/>
                </a:cubicBezTo>
                <a:cubicBezTo>
                  <a:pt x="549" y="225"/>
                  <a:pt x="550" y="224"/>
                  <a:pt x="553" y="225"/>
                </a:cubicBezTo>
                <a:cubicBezTo>
                  <a:pt x="553" y="228"/>
                  <a:pt x="555" y="229"/>
                  <a:pt x="555" y="232"/>
                </a:cubicBezTo>
                <a:cubicBezTo>
                  <a:pt x="555" y="233"/>
                  <a:pt x="555" y="233"/>
                  <a:pt x="555" y="233"/>
                </a:cubicBezTo>
                <a:cubicBezTo>
                  <a:pt x="555" y="235"/>
                  <a:pt x="556" y="236"/>
                  <a:pt x="556" y="237"/>
                </a:cubicBezTo>
                <a:cubicBezTo>
                  <a:pt x="557" y="239"/>
                  <a:pt x="557" y="240"/>
                  <a:pt x="558" y="242"/>
                </a:cubicBezTo>
                <a:cubicBezTo>
                  <a:pt x="560" y="245"/>
                  <a:pt x="563" y="247"/>
                  <a:pt x="566" y="248"/>
                </a:cubicBezTo>
                <a:cubicBezTo>
                  <a:pt x="568" y="249"/>
                  <a:pt x="569" y="249"/>
                  <a:pt x="570" y="250"/>
                </a:cubicBezTo>
                <a:cubicBezTo>
                  <a:pt x="575" y="251"/>
                  <a:pt x="578" y="251"/>
                  <a:pt x="582" y="252"/>
                </a:cubicBezTo>
                <a:cubicBezTo>
                  <a:pt x="585" y="252"/>
                  <a:pt x="586" y="253"/>
                  <a:pt x="589" y="253"/>
                </a:cubicBezTo>
                <a:cubicBezTo>
                  <a:pt x="596" y="253"/>
                  <a:pt x="596" y="253"/>
                  <a:pt x="596" y="253"/>
                </a:cubicBezTo>
                <a:cubicBezTo>
                  <a:pt x="600" y="253"/>
                  <a:pt x="603" y="252"/>
                  <a:pt x="607" y="252"/>
                </a:cubicBezTo>
                <a:cubicBezTo>
                  <a:pt x="610" y="252"/>
                  <a:pt x="611" y="252"/>
                  <a:pt x="614" y="251"/>
                </a:cubicBezTo>
                <a:cubicBezTo>
                  <a:pt x="616" y="250"/>
                  <a:pt x="617" y="249"/>
                  <a:pt x="619" y="248"/>
                </a:cubicBezTo>
                <a:cubicBezTo>
                  <a:pt x="623" y="245"/>
                  <a:pt x="625" y="244"/>
                  <a:pt x="628" y="240"/>
                </a:cubicBezTo>
                <a:cubicBezTo>
                  <a:pt x="629" y="239"/>
                  <a:pt x="630" y="238"/>
                  <a:pt x="631" y="236"/>
                </a:cubicBezTo>
                <a:cubicBezTo>
                  <a:pt x="631" y="235"/>
                  <a:pt x="632" y="235"/>
                  <a:pt x="633" y="234"/>
                </a:cubicBezTo>
                <a:cubicBezTo>
                  <a:pt x="634" y="231"/>
                  <a:pt x="635" y="229"/>
                  <a:pt x="637" y="227"/>
                </a:cubicBezTo>
                <a:cubicBezTo>
                  <a:pt x="640" y="224"/>
                  <a:pt x="643" y="223"/>
                  <a:pt x="646" y="220"/>
                </a:cubicBezTo>
                <a:cubicBezTo>
                  <a:pt x="649" y="218"/>
                  <a:pt x="650" y="217"/>
                  <a:pt x="653" y="214"/>
                </a:cubicBezTo>
                <a:cubicBezTo>
                  <a:pt x="656" y="212"/>
                  <a:pt x="657" y="211"/>
                  <a:pt x="659" y="210"/>
                </a:cubicBezTo>
                <a:cubicBezTo>
                  <a:pt x="663" y="207"/>
                  <a:pt x="663" y="203"/>
                  <a:pt x="665" y="199"/>
                </a:cubicBezTo>
                <a:cubicBezTo>
                  <a:pt x="667" y="194"/>
                  <a:pt x="671" y="192"/>
                  <a:pt x="674" y="187"/>
                </a:cubicBezTo>
                <a:cubicBezTo>
                  <a:pt x="674" y="188"/>
                  <a:pt x="675" y="187"/>
                  <a:pt x="675" y="188"/>
                </a:cubicBezTo>
                <a:cubicBezTo>
                  <a:pt x="676" y="189"/>
                  <a:pt x="675" y="191"/>
                  <a:pt x="676" y="193"/>
                </a:cubicBezTo>
                <a:cubicBezTo>
                  <a:pt x="676" y="194"/>
                  <a:pt x="677" y="195"/>
                  <a:pt x="677" y="196"/>
                </a:cubicBezTo>
                <a:cubicBezTo>
                  <a:pt x="677" y="203"/>
                  <a:pt x="677" y="203"/>
                  <a:pt x="677" y="203"/>
                </a:cubicBezTo>
                <a:cubicBezTo>
                  <a:pt x="677" y="203"/>
                  <a:pt x="676" y="203"/>
                  <a:pt x="676" y="204"/>
                </a:cubicBezTo>
                <a:cubicBezTo>
                  <a:pt x="676" y="207"/>
                  <a:pt x="675" y="209"/>
                  <a:pt x="673" y="212"/>
                </a:cubicBezTo>
                <a:cubicBezTo>
                  <a:pt x="672" y="214"/>
                  <a:pt x="672" y="215"/>
                  <a:pt x="671" y="216"/>
                </a:cubicBezTo>
                <a:cubicBezTo>
                  <a:pt x="670" y="217"/>
                  <a:pt x="669" y="217"/>
                  <a:pt x="668" y="218"/>
                </a:cubicBezTo>
                <a:cubicBezTo>
                  <a:pt x="665" y="221"/>
                  <a:pt x="666" y="225"/>
                  <a:pt x="665" y="229"/>
                </a:cubicBezTo>
                <a:cubicBezTo>
                  <a:pt x="665" y="231"/>
                  <a:pt x="664" y="231"/>
                  <a:pt x="663" y="233"/>
                </a:cubicBezTo>
                <a:cubicBezTo>
                  <a:pt x="662" y="236"/>
                  <a:pt x="660" y="237"/>
                  <a:pt x="658" y="240"/>
                </a:cubicBezTo>
                <a:cubicBezTo>
                  <a:pt x="657" y="241"/>
                  <a:pt x="657" y="242"/>
                  <a:pt x="657" y="244"/>
                </a:cubicBezTo>
                <a:cubicBezTo>
                  <a:pt x="654" y="249"/>
                  <a:pt x="651" y="251"/>
                  <a:pt x="649" y="256"/>
                </a:cubicBezTo>
                <a:cubicBezTo>
                  <a:pt x="648" y="258"/>
                  <a:pt x="648" y="260"/>
                  <a:pt x="648" y="262"/>
                </a:cubicBezTo>
                <a:cubicBezTo>
                  <a:pt x="648" y="265"/>
                  <a:pt x="648" y="266"/>
                  <a:pt x="647" y="268"/>
                </a:cubicBezTo>
                <a:cubicBezTo>
                  <a:pt x="646" y="270"/>
                  <a:pt x="645" y="270"/>
                  <a:pt x="645" y="272"/>
                </a:cubicBezTo>
                <a:cubicBezTo>
                  <a:pt x="645" y="276"/>
                  <a:pt x="646" y="279"/>
                  <a:pt x="648" y="283"/>
                </a:cubicBezTo>
                <a:cubicBezTo>
                  <a:pt x="648" y="285"/>
                  <a:pt x="649" y="286"/>
                  <a:pt x="649" y="288"/>
                </a:cubicBezTo>
                <a:cubicBezTo>
                  <a:pt x="651" y="290"/>
                  <a:pt x="651" y="292"/>
                  <a:pt x="653" y="294"/>
                </a:cubicBezTo>
                <a:cubicBezTo>
                  <a:pt x="654" y="296"/>
                  <a:pt x="656" y="296"/>
                  <a:pt x="658" y="297"/>
                </a:cubicBezTo>
                <a:cubicBezTo>
                  <a:pt x="660" y="298"/>
                  <a:pt x="660" y="300"/>
                  <a:pt x="661" y="302"/>
                </a:cubicBezTo>
                <a:cubicBezTo>
                  <a:pt x="661" y="305"/>
                  <a:pt x="662" y="306"/>
                  <a:pt x="662" y="308"/>
                </a:cubicBezTo>
                <a:cubicBezTo>
                  <a:pt x="663" y="310"/>
                  <a:pt x="663" y="312"/>
                  <a:pt x="663" y="313"/>
                </a:cubicBezTo>
                <a:cubicBezTo>
                  <a:pt x="665" y="317"/>
                  <a:pt x="666" y="319"/>
                  <a:pt x="666" y="322"/>
                </a:cubicBezTo>
                <a:cubicBezTo>
                  <a:pt x="667" y="326"/>
                  <a:pt x="667" y="329"/>
                  <a:pt x="668" y="333"/>
                </a:cubicBezTo>
                <a:close/>
                <a:moveTo>
                  <a:pt x="192" y="11"/>
                </a:moveTo>
                <a:cubicBezTo>
                  <a:pt x="192" y="12"/>
                  <a:pt x="191" y="13"/>
                  <a:pt x="190" y="13"/>
                </a:cubicBezTo>
                <a:cubicBezTo>
                  <a:pt x="189" y="14"/>
                  <a:pt x="188" y="13"/>
                  <a:pt x="187" y="13"/>
                </a:cubicBezTo>
                <a:cubicBezTo>
                  <a:pt x="187" y="15"/>
                  <a:pt x="187" y="15"/>
                  <a:pt x="187" y="17"/>
                </a:cubicBezTo>
                <a:cubicBezTo>
                  <a:pt x="187" y="19"/>
                  <a:pt x="187" y="20"/>
                  <a:pt x="187" y="23"/>
                </a:cubicBezTo>
                <a:cubicBezTo>
                  <a:pt x="187" y="24"/>
                  <a:pt x="187" y="25"/>
                  <a:pt x="188" y="26"/>
                </a:cubicBezTo>
                <a:cubicBezTo>
                  <a:pt x="188" y="27"/>
                  <a:pt x="189" y="28"/>
                  <a:pt x="189" y="30"/>
                </a:cubicBezTo>
                <a:cubicBezTo>
                  <a:pt x="190" y="30"/>
                  <a:pt x="190" y="30"/>
                  <a:pt x="190" y="31"/>
                </a:cubicBezTo>
                <a:cubicBezTo>
                  <a:pt x="191" y="32"/>
                  <a:pt x="190" y="33"/>
                  <a:pt x="190" y="34"/>
                </a:cubicBezTo>
                <a:cubicBezTo>
                  <a:pt x="190" y="35"/>
                  <a:pt x="191" y="36"/>
                  <a:pt x="191" y="37"/>
                </a:cubicBezTo>
                <a:cubicBezTo>
                  <a:pt x="190" y="37"/>
                  <a:pt x="190" y="38"/>
                  <a:pt x="190" y="38"/>
                </a:cubicBezTo>
                <a:cubicBezTo>
                  <a:pt x="190" y="39"/>
                  <a:pt x="191" y="39"/>
                  <a:pt x="192" y="39"/>
                </a:cubicBezTo>
                <a:cubicBezTo>
                  <a:pt x="192" y="39"/>
                  <a:pt x="193" y="39"/>
                  <a:pt x="193" y="38"/>
                </a:cubicBezTo>
                <a:cubicBezTo>
                  <a:pt x="193" y="38"/>
                  <a:pt x="193" y="38"/>
                  <a:pt x="193" y="37"/>
                </a:cubicBezTo>
                <a:cubicBezTo>
                  <a:pt x="193" y="36"/>
                  <a:pt x="193" y="36"/>
                  <a:pt x="193" y="34"/>
                </a:cubicBezTo>
                <a:cubicBezTo>
                  <a:pt x="194" y="32"/>
                  <a:pt x="194" y="30"/>
                  <a:pt x="194" y="27"/>
                </a:cubicBezTo>
                <a:cubicBezTo>
                  <a:pt x="194" y="26"/>
                  <a:pt x="194" y="26"/>
                  <a:pt x="194" y="25"/>
                </a:cubicBezTo>
                <a:cubicBezTo>
                  <a:pt x="194" y="18"/>
                  <a:pt x="194" y="18"/>
                  <a:pt x="194" y="18"/>
                </a:cubicBezTo>
                <a:cubicBezTo>
                  <a:pt x="194" y="16"/>
                  <a:pt x="195" y="15"/>
                  <a:pt x="194" y="13"/>
                </a:cubicBezTo>
                <a:cubicBezTo>
                  <a:pt x="194" y="12"/>
                  <a:pt x="193" y="11"/>
                  <a:pt x="192" y="11"/>
                </a:cubicBezTo>
                <a:close/>
                <a:moveTo>
                  <a:pt x="209" y="42"/>
                </a:moveTo>
                <a:cubicBezTo>
                  <a:pt x="208" y="43"/>
                  <a:pt x="208" y="44"/>
                  <a:pt x="207" y="45"/>
                </a:cubicBezTo>
                <a:cubicBezTo>
                  <a:pt x="206" y="46"/>
                  <a:pt x="205" y="46"/>
                  <a:pt x="204" y="48"/>
                </a:cubicBezTo>
                <a:cubicBezTo>
                  <a:pt x="203" y="49"/>
                  <a:pt x="203" y="50"/>
                  <a:pt x="203" y="51"/>
                </a:cubicBezTo>
                <a:cubicBezTo>
                  <a:pt x="203" y="53"/>
                  <a:pt x="203" y="55"/>
                  <a:pt x="204" y="56"/>
                </a:cubicBezTo>
                <a:cubicBezTo>
                  <a:pt x="204" y="58"/>
                  <a:pt x="205" y="58"/>
                  <a:pt x="206" y="59"/>
                </a:cubicBezTo>
                <a:cubicBezTo>
                  <a:pt x="206" y="60"/>
                  <a:pt x="206" y="60"/>
                  <a:pt x="207" y="61"/>
                </a:cubicBezTo>
                <a:cubicBezTo>
                  <a:pt x="208" y="62"/>
                  <a:pt x="209" y="63"/>
                  <a:pt x="211" y="64"/>
                </a:cubicBezTo>
                <a:cubicBezTo>
                  <a:pt x="212" y="65"/>
                  <a:pt x="213" y="65"/>
                  <a:pt x="214" y="66"/>
                </a:cubicBezTo>
                <a:cubicBezTo>
                  <a:pt x="214" y="67"/>
                  <a:pt x="215" y="68"/>
                  <a:pt x="216" y="68"/>
                </a:cubicBezTo>
                <a:cubicBezTo>
                  <a:pt x="216" y="68"/>
                  <a:pt x="216" y="67"/>
                  <a:pt x="216" y="67"/>
                </a:cubicBezTo>
                <a:cubicBezTo>
                  <a:pt x="217" y="67"/>
                  <a:pt x="218" y="66"/>
                  <a:pt x="219" y="66"/>
                </a:cubicBezTo>
                <a:cubicBezTo>
                  <a:pt x="220" y="65"/>
                  <a:pt x="220" y="65"/>
                  <a:pt x="221" y="64"/>
                </a:cubicBezTo>
                <a:cubicBezTo>
                  <a:pt x="221" y="64"/>
                  <a:pt x="222" y="64"/>
                  <a:pt x="222" y="63"/>
                </a:cubicBezTo>
                <a:cubicBezTo>
                  <a:pt x="223" y="61"/>
                  <a:pt x="224" y="60"/>
                  <a:pt x="224" y="57"/>
                </a:cubicBezTo>
                <a:cubicBezTo>
                  <a:pt x="224" y="56"/>
                  <a:pt x="224" y="56"/>
                  <a:pt x="224" y="55"/>
                </a:cubicBezTo>
                <a:cubicBezTo>
                  <a:pt x="223" y="53"/>
                  <a:pt x="223" y="52"/>
                  <a:pt x="223" y="51"/>
                </a:cubicBezTo>
                <a:cubicBezTo>
                  <a:pt x="223" y="50"/>
                  <a:pt x="223" y="49"/>
                  <a:pt x="222" y="48"/>
                </a:cubicBezTo>
                <a:cubicBezTo>
                  <a:pt x="222" y="47"/>
                  <a:pt x="221" y="47"/>
                  <a:pt x="220" y="47"/>
                </a:cubicBezTo>
                <a:cubicBezTo>
                  <a:pt x="218" y="46"/>
                  <a:pt x="216" y="46"/>
                  <a:pt x="214" y="44"/>
                </a:cubicBezTo>
                <a:cubicBezTo>
                  <a:pt x="214" y="43"/>
                  <a:pt x="213" y="43"/>
                  <a:pt x="212" y="42"/>
                </a:cubicBezTo>
                <a:cubicBezTo>
                  <a:pt x="211" y="42"/>
                  <a:pt x="211" y="41"/>
                  <a:pt x="209" y="41"/>
                </a:cubicBezTo>
                <a:cubicBezTo>
                  <a:pt x="208" y="41"/>
                  <a:pt x="208" y="41"/>
                  <a:pt x="208" y="41"/>
                </a:cubicBezTo>
                <a:cubicBezTo>
                  <a:pt x="209" y="42"/>
                  <a:pt x="209" y="42"/>
                  <a:pt x="209" y="42"/>
                </a:cubicBezTo>
                <a:close/>
                <a:moveTo>
                  <a:pt x="1" y="620"/>
                </a:moveTo>
                <a:cubicBezTo>
                  <a:pt x="1" y="620"/>
                  <a:pt x="1" y="620"/>
                  <a:pt x="0" y="620"/>
                </a:cubicBezTo>
                <a:cubicBezTo>
                  <a:pt x="0" y="621"/>
                  <a:pt x="0" y="621"/>
                  <a:pt x="0" y="621"/>
                </a:cubicBezTo>
                <a:cubicBezTo>
                  <a:pt x="0" y="623"/>
                  <a:pt x="0" y="623"/>
                  <a:pt x="0" y="624"/>
                </a:cubicBezTo>
                <a:cubicBezTo>
                  <a:pt x="1" y="624"/>
                  <a:pt x="1" y="624"/>
                  <a:pt x="1" y="624"/>
                </a:cubicBezTo>
                <a:cubicBezTo>
                  <a:pt x="1" y="624"/>
                  <a:pt x="2" y="624"/>
                  <a:pt x="2" y="624"/>
                </a:cubicBezTo>
                <a:cubicBezTo>
                  <a:pt x="3" y="624"/>
                  <a:pt x="4" y="623"/>
                  <a:pt x="6" y="623"/>
                </a:cubicBezTo>
                <a:cubicBezTo>
                  <a:pt x="6" y="621"/>
                  <a:pt x="6" y="621"/>
                  <a:pt x="6" y="621"/>
                </a:cubicBezTo>
                <a:cubicBezTo>
                  <a:pt x="5" y="620"/>
                  <a:pt x="3" y="620"/>
                  <a:pt x="1" y="620"/>
                </a:cubicBezTo>
                <a:close/>
                <a:moveTo>
                  <a:pt x="9" y="523"/>
                </a:moveTo>
                <a:cubicBezTo>
                  <a:pt x="9" y="523"/>
                  <a:pt x="10" y="524"/>
                  <a:pt x="10" y="524"/>
                </a:cubicBezTo>
                <a:cubicBezTo>
                  <a:pt x="10" y="525"/>
                  <a:pt x="10" y="525"/>
                  <a:pt x="11" y="526"/>
                </a:cubicBezTo>
                <a:cubicBezTo>
                  <a:pt x="10" y="530"/>
                  <a:pt x="10" y="530"/>
                  <a:pt x="10" y="530"/>
                </a:cubicBezTo>
                <a:cubicBezTo>
                  <a:pt x="10" y="530"/>
                  <a:pt x="10" y="531"/>
                  <a:pt x="10" y="531"/>
                </a:cubicBezTo>
                <a:cubicBezTo>
                  <a:pt x="11" y="532"/>
                  <a:pt x="11" y="532"/>
                  <a:pt x="12" y="532"/>
                </a:cubicBezTo>
                <a:cubicBezTo>
                  <a:pt x="12" y="533"/>
                  <a:pt x="12" y="533"/>
                  <a:pt x="12" y="533"/>
                </a:cubicBezTo>
                <a:cubicBezTo>
                  <a:pt x="12" y="535"/>
                  <a:pt x="12" y="536"/>
                  <a:pt x="13" y="538"/>
                </a:cubicBezTo>
                <a:cubicBezTo>
                  <a:pt x="14" y="537"/>
                  <a:pt x="14" y="537"/>
                  <a:pt x="15" y="536"/>
                </a:cubicBezTo>
                <a:cubicBezTo>
                  <a:pt x="16" y="536"/>
                  <a:pt x="16" y="535"/>
                  <a:pt x="17" y="535"/>
                </a:cubicBezTo>
                <a:cubicBezTo>
                  <a:pt x="18" y="535"/>
                  <a:pt x="19" y="535"/>
                  <a:pt x="19" y="533"/>
                </a:cubicBezTo>
                <a:cubicBezTo>
                  <a:pt x="20" y="532"/>
                  <a:pt x="20" y="531"/>
                  <a:pt x="20" y="530"/>
                </a:cubicBezTo>
                <a:cubicBezTo>
                  <a:pt x="20" y="528"/>
                  <a:pt x="20" y="527"/>
                  <a:pt x="21" y="525"/>
                </a:cubicBezTo>
                <a:cubicBezTo>
                  <a:pt x="21" y="523"/>
                  <a:pt x="20" y="520"/>
                  <a:pt x="22" y="518"/>
                </a:cubicBezTo>
                <a:cubicBezTo>
                  <a:pt x="23" y="517"/>
                  <a:pt x="24" y="516"/>
                  <a:pt x="25" y="515"/>
                </a:cubicBezTo>
                <a:cubicBezTo>
                  <a:pt x="26" y="514"/>
                  <a:pt x="27" y="514"/>
                  <a:pt x="27" y="513"/>
                </a:cubicBezTo>
                <a:cubicBezTo>
                  <a:pt x="27" y="512"/>
                  <a:pt x="26" y="511"/>
                  <a:pt x="25" y="511"/>
                </a:cubicBezTo>
                <a:cubicBezTo>
                  <a:pt x="24" y="511"/>
                  <a:pt x="24" y="512"/>
                  <a:pt x="24" y="512"/>
                </a:cubicBezTo>
                <a:cubicBezTo>
                  <a:pt x="23" y="513"/>
                  <a:pt x="23" y="513"/>
                  <a:pt x="22" y="514"/>
                </a:cubicBezTo>
                <a:cubicBezTo>
                  <a:pt x="20" y="515"/>
                  <a:pt x="18" y="515"/>
                  <a:pt x="16" y="515"/>
                </a:cubicBezTo>
                <a:cubicBezTo>
                  <a:pt x="15" y="515"/>
                  <a:pt x="14" y="514"/>
                  <a:pt x="12" y="515"/>
                </a:cubicBezTo>
                <a:cubicBezTo>
                  <a:pt x="12" y="516"/>
                  <a:pt x="12" y="516"/>
                  <a:pt x="12" y="517"/>
                </a:cubicBezTo>
                <a:cubicBezTo>
                  <a:pt x="11" y="518"/>
                  <a:pt x="11" y="518"/>
                  <a:pt x="11" y="519"/>
                </a:cubicBezTo>
                <a:cubicBezTo>
                  <a:pt x="10" y="521"/>
                  <a:pt x="9" y="521"/>
                  <a:pt x="9" y="523"/>
                </a:cubicBezTo>
                <a:close/>
              </a:path>
            </a:pathLst>
          </a:custGeom>
          <a:solidFill>
            <a:schemeClr val="bg1">
              <a:lumMod val="75000"/>
            </a:schemeClr>
          </a:solid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8" name="Block Arc 127"/>
          <p:cNvSpPr>
            <a:spLocks noChangeAspect="1"/>
          </p:cNvSpPr>
          <p:nvPr/>
        </p:nvSpPr>
        <p:spPr>
          <a:xfrm rot="16200000" flipH="1">
            <a:off x="10233098" y="359673"/>
            <a:ext cx="1188720" cy="1188682"/>
          </a:xfrm>
          <a:prstGeom prst="blockArc">
            <a:avLst>
              <a:gd name="adj1" fmla="val 16242892"/>
              <a:gd name="adj2" fmla="val 10822413"/>
              <a:gd name="adj3" fmla="val 14427"/>
            </a:avLst>
          </a:prstGeom>
          <a:solidFill>
            <a:srgbClr val="EF342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29" name="Oval 128"/>
          <p:cNvSpPr>
            <a:spLocks noChangeAspect="1"/>
          </p:cNvSpPr>
          <p:nvPr/>
        </p:nvSpPr>
        <p:spPr>
          <a:xfrm>
            <a:off x="10356418" y="485276"/>
            <a:ext cx="914370" cy="914400"/>
          </a:xfrm>
          <a:prstGeom prst="ellips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andara" panose="020E0502030303020204" pitchFamily="34" charset="0"/>
              </a:rPr>
              <a:t>74%</a:t>
            </a:r>
            <a:br>
              <a:rPr lang="en-US" sz="1200" b="1" dirty="0">
                <a:solidFill>
                  <a:schemeClr val="bg1"/>
                </a:solidFill>
              </a:rPr>
            </a:br>
            <a:r>
              <a:rPr lang="en-US" sz="1200" b="1" dirty="0">
                <a:solidFill>
                  <a:schemeClr val="bg1"/>
                </a:solidFill>
                <a:latin typeface="Candara" panose="020E0502030303020204" pitchFamily="34" charset="0"/>
              </a:rPr>
              <a:t>Lorem Ipsum</a:t>
            </a:r>
          </a:p>
        </p:txBody>
      </p:sp>
      <p:sp>
        <p:nvSpPr>
          <p:cNvPr id="130" name="Isosceles Triangle 129"/>
          <p:cNvSpPr/>
          <p:nvPr/>
        </p:nvSpPr>
        <p:spPr bwMode="auto">
          <a:xfrm flipV="1">
            <a:off x="10746851" y="1517334"/>
            <a:ext cx="203200" cy="203200"/>
          </a:xfrm>
          <a:prstGeom prst="triangle">
            <a:avLst/>
          </a:prstGeom>
          <a:solidFill>
            <a:srgbClr val="EF3425"/>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1" name="Group 130"/>
          <p:cNvGrpSpPr/>
          <p:nvPr/>
        </p:nvGrpSpPr>
        <p:grpSpPr>
          <a:xfrm>
            <a:off x="556620" y="2131654"/>
            <a:ext cx="4545168" cy="1130396"/>
            <a:chOff x="2879034" y="5745835"/>
            <a:chExt cx="4627096" cy="1005840"/>
          </a:xfrm>
          <a:effectLst>
            <a:outerShdw blurRad="50800" dist="38100" dir="18900000" algn="bl" rotWithShape="0">
              <a:prstClr val="black">
                <a:alpha val="40000"/>
              </a:prstClr>
            </a:outerShdw>
          </a:effectLst>
        </p:grpSpPr>
        <p:grpSp>
          <p:nvGrpSpPr>
            <p:cNvPr id="132" name="Group 12"/>
            <p:cNvGrpSpPr/>
            <p:nvPr/>
          </p:nvGrpSpPr>
          <p:grpSpPr>
            <a:xfrm>
              <a:off x="2879034" y="5745835"/>
              <a:ext cx="4461909" cy="1005840"/>
              <a:chOff x="323619" y="3562348"/>
              <a:chExt cx="2881714" cy="914400"/>
            </a:xfrm>
          </p:grpSpPr>
          <p:sp>
            <p:nvSpPr>
              <p:cNvPr id="136" name="Rectangle 135"/>
              <p:cNvSpPr/>
              <p:nvPr/>
            </p:nvSpPr>
            <p:spPr>
              <a:xfrm>
                <a:off x="800500" y="3562349"/>
                <a:ext cx="2404833" cy="813644"/>
              </a:xfrm>
              <a:prstGeom prst="rect">
                <a:avLst/>
              </a:prstGeom>
              <a:solidFill>
                <a:schemeClr val="bg2">
                  <a:lumMod val="1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8" name="Rectangle 137"/>
              <p:cNvSpPr/>
              <p:nvPr/>
            </p:nvSpPr>
            <p:spPr>
              <a:xfrm>
                <a:off x="323619" y="3562348"/>
                <a:ext cx="541087" cy="914400"/>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3" name="TextBox 132"/>
            <p:cNvSpPr txBox="1"/>
            <p:nvPr/>
          </p:nvSpPr>
          <p:spPr>
            <a:xfrm>
              <a:off x="3782601" y="5796541"/>
              <a:ext cx="3723529" cy="794204"/>
            </a:xfrm>
            <a:prstGeom prst="rect">
              <a:avLst/>
            </a:prstGeom>
            <a:noFill/>
          </p:spPr>
          <p:txBody>
            <a:bodyPr wrap="square" rtlCol="0">
              <a:spAutoFit/>
            </a:bodyPr>
            <a:lstStyle/>
            <a:p>
              <a:r>
                <a:rPr lang="en-US" sz="1600" b="1" dirty="0">
                  <a:solidFill>
                    <a:srgbClr val="EF3425"/>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34" name="TextBox 133"/>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139" name="Block Arc 138"/>
          <p:cNvSpPr>
            <a:spLocks noChangeAspect="1"/>
          </p:cNvSpPr>
          <p:nvPr/>
        </p:nvSpPr>
        <p:spPr>
          <a:xfrm rot="16200000" flipH="1">
            <a:off x="6487515" y="4132017"/>
            <a:ext cx="1188720" cy="1188682"/>
          </a:xfrm>
          <a:prstGeom prst="blockArc">
            <a:avLst>
              <a:gd name="adj1" fmla="val 14423919"/>
              <a:gd name="adj2" fmla="val 10822413"/>
              <a:gd name="adj3" fmla="val 14427"/>
            </a:avLst>
          </a:prstGeom>
          <a:solidFill>
            <a:srgbClr val="8397B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40" name="Oval 139"/>
          <p:cNvSpPr>
            <a:spLocks noChangeAspect="1"/>
          </p:cNvSpPr>
          <p:nvPr/>
        </p:nvSpPr>
        <p:spPr>
          <a:xfrm>
            <a:off x="6610835" y="4257620"/>
            <a:ext cx="914370" cy="914400"/>
          </a:xfrm>
          <a:prstGeom prst="ellips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andara" panose="020E0502030303020204" pitchFamily="34" charset="0"/>
              </a:rPr>
              <a:t>87%</a:t>
            </a:r>
            <a:br>
              <a:rPr lang="en-US" sz="1200" b="1" dirty="0">
                <a:solidFill>
                  <a:schemeClr val="bg1"/>
                </a:solidFill>
              </a:rPr>
            </a:br>
            <a:r>
              <a:rPr lang="en-US" sz="1200" b="1" dirty="0">
                <a:solidFill>
                  <a:schemeClr val="bg1"/>
                </a:solidFill>
                <a:latin typeface="Candara" panose="020E0502030303020204" pitchFamily="34" charset="0"/>
              </a:rPr>
              <a:t>Lorem Ipsum</a:t>
            </a:r>
          </a:p>
        </p:txBody>
      </p:sp>
      <p:sp>
        <p:nvSpPr>
          <p:cNvPr id="152" name="Isosceles Triangle 151"/>
          <p:cNvSpPr/>
          <p:nvPr/>
        </p:nvSpPr>
        <p:spPr bwMode="auto">
          <a:xfrm flipV="1">
            <a:off x="7001268" y="5289678"/>
            <a:ext cx="203200" cy="203200"/>
          </a:xfrm>
          <a:prstGeom prst="triangle">
            <a:avLst/>
          </a:prstGeom>
          <a:solidFill>
            <a:srgbClr val="8397B1"/>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53" name="Group 152"/>
          <p:cNvGrpSpPr/>
          <p:nvPr/>
        </p:nvGrpSpPr>
        <p:grpSpPr>
          <a:xfrm>
            <a:off x="556620" y="3564291"/>
            <a:ext cx="4545168" cy="1130397"/>
            <a:chOff x="2879034" y="5745836"/>
            <a:chExt cx="4627096" cy="1005841"/>
          </a:xfrm>
          <a:effectLst>
            <a:outerShdw blurRad="50800" dist="38100" dir="18900000" algn="bl" rotWithShape="0">
              <a:prstClr val="black">
                <a:alpha val="40000"/>
              </a:prstClr>
            </a:outerShdw>
          </a:effectLst>
        </p:grpSpPr>
        <p:grpSp>
          <p:nvGrpSpPr>
            <p:cNvPr id="154" name="Group 12"/>
            <p:cNvGrpSpPr/>
            <p:nvPr/>
          </p:nvGrpSpPr>
          <p:grpSpPr>
            <a:xfrm>
              <a:off x="2879034" y="5745836"/>
              <a:ext cx="4461909" cy="1005841"/>
              <a:chOff x="323619" y="3562349"/>
              <a:chExt cx="2881714" cy="914401"/>
            </a:xfrm>
          </p:grpSpPr>
          <p:sp>
            <p:nvSpPr>
              <p:cNvPr id="157" name="Rectangle 156"/>
              <p:cNvSpPr/>
              <p:nvPr/>
            </p:nvSpPr>
            <p:spPr>
              <a:xfrm>
                <a:off x="800500" y="3562349"/>
                <a:ext cx="2404833" cy="813644"/>
              </a:xfrm>
              <a:prstGeom prst="rect">
                <a:avLst/>
              </a:prstGeom>
              <a:solidFill>
                <a:schemeClr val="bg2">
                  <a:lumMod val="1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8" name="Rectangle 157"/>
              <p:cNvSpPr/>
              <p:nvPr/>
            </p:nvSpPr>
            <p:spPr>
              <a:xfrm>
                <a:off x="323619" y="3562350"/>
                <a:ext cx="541087" cy="914400"/>
              </a:xfrm>
              <a:prstGeom prst="rect">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55" name="TextBox 154"/>
            <p:cNvSpPr txBox="1"/>
            <p:nvPr/>
          </p:nvSpPr>
          <p:spPr>
            <a:xfrm>
              <a:off x="3782601" y="5796541"/>
              <a:ext cx="3723529" cy="794204"/>
            </a:xfrm>
            <a:prstGeom prst="rect">
              <a:avLst/>
            </a:prstGeom>
            <a:noFill/>
          </p:spPr>
          <p:txBody>
            <a:bodyPr wrap="square" rtlCol="0">
              <a:spAutoFit/>
            </a:bodyPr>
            <a:lstStyle/>
            <a:p>
              <a:r>
                <a:rPr lang="en-US" sz="1600" b="1" dirty="0">
                  <a:solidFill>
                    <a:srgbClr val="8397B1"/>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56" name="TextBox 155"/>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grpSp>
        <p:nvGrpSpPr>
          <p:cNvPr id="162" name="Group 161"/>
          <p:cNvGrpSpPr/>
          <p:nvPr/>
        </p:nvGrpSpPr>
        <p:grpSpPr>
          <a:xfrm>
            <a:off x="556620" y="4953645"/>
            <a:ext cx="4545168" cy="1130397"/>
            <a:chOff x="2879034" y="5745836"/>
            <a:chExt cx="4627096" cy="1005841"/>
          </a:xfrm>
          <a:effectLst>
            <a:outerShdw blurRad="50800" dist="38100" dir="18900000" algn="bl" rotWithShape="0">
              <a:prstClr val="black">
                <a:alpha val="40000"/>
              </a:prstClr>
            </a:outerShdw>
          </a:effectLst>
        </p:grpSpPr>
        <p:grpSp>
          <p:nvGrpSpPr>
            <p:cNvPr id="163" name="Group 12"/>
            <p:cNvGrpSpPr/>
            <p:nvPr/>
          </p:nvGrpSpPr>
          <p:grpSpPr>
            <a:xfrm>
              <a:off x="2879034" y="5745836"/>
              <a:ext cx="4461909" cy="1005841"/>
              <a:chOff x="323619" y="3562349"/>
              <a:chExt cx="2881714" cy="914401"/>
            </a:xfrm>
          </p:grpSpPr>
          <p:sp>
            <p:nvSpPr>
              <p:cNvPr id="166" name="Rectangle 165"/>
              <p:cNvSpPr/>
              <p:nvPr/>
            </p:nvSpPr>
            <p:spPr>
              <a:xfrm>
                <a:off x="800500" y="3562349"/>
                <a:ext cx="2404833" cy="813644"/>
              </a:xfrm>
              <a:prstGeom prst="rect">
                <a:avLst/>
              </a:prstGeom>
              <a:solidFill>
                <a:schemeClr val="bg2">
                  <a:lumMod val="1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67" name="Rectangle 166"/>
              <p:cNvSpPr/>
              <p:nvPr/>
            </p:nvSpPr>
            <p:spPr>
              <a:xfrm>
                <a:off x="323619" y="3562350"/>
                <a:ext cx="541087" cy="91440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64" name="TextBox 163"/>
            <p:cNvSpPr txBox="1"/>
            <p:nvPr/>
          </p:nvSpPr>
          <p:spPr>
            <a:xfrm>
              <a:off x="3782601" y="5796541"/>
              <a:ext cx="3723529" cy="794204"/>
            </a:xfrm>
            <a:prstGeom prst="rect">
              <a:avLst/>
            </a:prstGeom>
            <a:noFill/>
          </p:spPr>
          <p:txBody>
            <a:bodyPr wrap="square" rtlCol="0">
              <a:spAutoFit/>
            </a:bodyPr>
            <a:lstStyle/>
            <a:p>
              <a:r>
                <a:rPr lang="en-US" sz="1600" b="1" dirty="0">
                  <a:solidFill>
                    <a:srgbClr val="44546B"/>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65" name="TextBox 164"/>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sp>
        <p:nvSpPr>
          <p:cNvPr id="106" name="Block Arc 105"/>
          <p:cNvSpPr>
            <a:spLocks noChangeAspect="1"/>
          </p:cNvSpPr>
          <p:nvPr/>
        </p:nvSpPr>
        <p:spPr>
          <a:xfrm rot="16200000" flipH="1">
            <a:off x="9118990" y="2906345"/>
            <a:ext cx="1188720" cy="1188682"/>
          </a:xfrm>
          <a:prstGeom prst="blockArc">
            <a:avLst>
              <a:gd name="adj1" fmla="val 18001008"/>
              <a:gd name="adj2" fmla="val 10822413"/>
              <a:gd name="adj3" fmla="val 14427"/>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08" name="Oval 107"/>
          <p:cNvSpPr>
            <a:spLocks noChangeAspect="1"/>
          </p:cNvSpPr>
          <p:nvPr/>
        </p:nvSpPr>
        <p:spPr>
          <a:xfrm>
            <a:off x="9242310" y="3031948"/>
            <a:ext cx="914370" cy="914400"/>
          </a:xfrm>
          <a:prstGeom prst="ellips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andara" panose="020E0502030303020204" pitchFamily="34" charset="0"/>
              </a:rPr>
              <a:t>61%</a:t>
            </a:r>
            <a:br>
              <a:rPr lang="en-US" sz="1200" b="1" dirty="0">
                <a:solidFill>
                  <a:schemeClr val="bg1"/>
                </a:solidFill>
              </a:rPr>
            </a:br>
            <a:r>
              <a:rPr lang="en-US" sz="1200" b="1" dirty="0">
                <a:solidFill>
                  <a:schemeClr val="bg1"/>
                </a:solidFill>
                <a:latin typeface="Candara" panose="020E0502030303020204" pitchFamily="34" charset="0"/>
              </a:rPr>
              <a:t>Lorem Ipsum</a:t>
            </a:r>
          </a:p>
        </p:txBody>
      </p:sp>
      <p:sp>
        <p:nvSpPr>
          <p:cNvPr id="109" name="Isosceles Triangle 108"/>
          <p:cNvSpPr/>
          <p:nvPr/>
        </p:nvSpPr>
        <p:spPr bwMode="auto">
          <a:xfrm flipV="1">
            <a:off x="9632743" y="4064006"/>
            <a:ext cx="203200" cy="203200"/>
          </a:xfrm>
          <a:prstGeom prst="triangle">
            <a:avLst/>
          </a:prstGeom>
          <a:solidFill>
            <a:srgbClr val="44546B"/>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48" name="TextBox 47"/>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JAPAN MAP</a:t>
            </a:r>
          </a:p>
          <a:p>
            <a:r>
              <a:rPr lang="en-US" dirty="0">
                <a:solidFill>
                  <a:schemeClr val="bg1">
                    <a:lumMod val="85000"/>
                  </a:schemeClr>
                </a:solidFill>
                <a:latin typeface="Candara" panose="020E0502030303020204" pitchFamily="34" charset="0"/>
              </a:rPr>
              <a:t>Your Subtitle</a:t>
            </a:r>
          </a:p>
        </p:txBody>
      </p:sp>
      <p:pic>
        <p:nvPicPr>
          <p:cNvPr id="38" name="Picture 37">
            <a:hlinkClick r:id="rId2"/>
            <a:extLst>
              <a:ext uri="{FF2B5EF4-FFF2-40B4-BE49-F238E27FC236}">
                <a16:creationId xmlns:a16="http://schemas.microsoft.com/office/drawing/2014/main" id="{B57F2DE6-B589-487F-9F81-5B7705F99E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6380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wipe(left)">
                                      <p:cBhvr>
                                        <p:cTn id="7" dur="500"/>
                                        <p:tgtEl>
                                          <p:spTgt spid="48"/>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40"/>
                                        </p:tgtEl>
                                        <p:attrNameLst>
                                          <p:attrName>style.visibility</p:attrName>
                                        </p:attrNameLst>
                                      </p:cBhvr>
                                      <p:to>
                                        <p:strVal val="visible"/>
                                      </p:to>
                                    </p:set>
                                    <p:anim calcmode="lin" valueType="num">
                                      <p:cBhvr additive="base">
                                        <p:cTn id="11" dur="150" fill="hold"/>
                                        <p:tgtEl>
                                          <p:spTgt spid="40"/>
                                        </p:tgtEl>
                                        <p:attrNameLst>
                                          <p:attrName>ppt_x</p:attrName>
                                        </p:attrNameLst>
                                      </p:cBhvr>
                                      <p:tavLst>
                                        <p:tav tm="0">
                                          <p:val>
                                            <p:strVal val="#ppt_x"/>
                                          </p:val>
                                        </p:tav>
                                        <p:tav tm="100000">
                                          <p:val>
                                            <p:strVal val="#ppt_x"/>
                                          </p:val>
                                        </p:tav>
                                      </p:tavLst>
                                    </p:anim>
                                    <p:anim calcmode="lin" valueType="num">
                                      <p:cBhvr additive="base">
                                        <p:cTn id="12" dur="150" fill="hold"/>
                                        <p:tgtEl>
                                          <p:spTgt spid="40"/>
                                        </p:tgtEl>
                                        <p:attrNameLst>
                                          <p:attrName>ppt_y</p:attrName>
                                        </p:attrNameLst>
                                      </p:cBhvr>
                                      <p:tavLst>
                                        <p:tav tm="0">
                                          <p:val>
                                            <p:strVal val="1+#ppt_h/2"/>
                                          </p:val>
                                        </p:tav>
                                        <p:tav tm="100000">
                                          <p:val>
                                            <p:strVal val="#ppt_y"/>
                                          </p:val>
                                        </p:tav>
                                      </p:tavLst>
                                    </p:anim>
                                  </p:childTnLst>
                                </p:cTn>
                              </p:par>
                            </p:childTnLst>
                          </p:cTn>
                        </p:par>
                        <p:par>
                          <p:cTn id="13" fill="hold">
                            <p:stCondLst>
                              <p:cond delay="650"/>
                            </p:stCondLst>
                            <p:childTnLst>
                              <p:par>
                                <p:cTn id="14" presetID="2" presetClass="entr" presetSubtype="4" fill="hold" grpId="0" nodeType="afterEffect">
                                  <p:stCondLst>
                                    <p:cond delay="0"/>
                                  </p:stCondLst>
                                  <p:childTnLst>
                                    <p:set>
                                      <p:cBhvr>
                                        <p:cTn id="15" dur="1" fill="hold">
                                          <p:stCondLst>
                                            <p:cond delay="0"/>
                                          </p:stCondLst>
                                        </p:cTn>
                                        <p:tgtEl>
                                          <p:spTgt spid="41"/>
                                        </p:tgtEl>
                                        <p:attrNameLst>
                                          <p:attrName>style.visibility</p:attrName>
                                        </p:attrNameLst>
                                      </p:cBhvr>
                                      <p:to>
                                        <p:strVal val="visible"/>
                                      </p:to>
                                    </p:set>
                                    <p:anim calcmode="lin" valueType="num">
                                      <p:cBhvr additive="base">
                                        <p:cTn id="16" dur="150" fill="hold"/>
                                        <p:tgtEl>
                                          <p:spTgt spid="41"/>
                                        </p:tgtEl>
                                        <p:attrNameLst>
                                          <p:attrName>ppt_x</p:attrName>
                                        </p:attrNameLst>
                                      </p:cBhvr>
                                      <p:tavLst>
                                        <p:tav tm="0">
                                          <p:val>
                                            <p:strVal val="#ppt_x"/>
                                          </p:val>
                                        </p:tav>
                                        <p:tav tm="100000">
                                          <p:val>
                                            <p:strVal val="#ppt_x"/>
                                          </p:val>
                                        </p:tav>
                                      </p:tavLst>
                                    </p:anim>
                                    <p:anim calcmode="lin" valueType="num">
                                      <p:cBhvr additive="base">
                                        <p:cTn id="17" dur="150" fill="hold"/>
                                        <p:tgtEl>
                                          <p:spTgt spid="41"/>
                                        </p:tgtEl>
                                        <p:attrNameLst>
                                          <p:attrName>ppt_y</p:attrName>
                                        </p:attrNameLst>
                                      </p:cBhvr>
                                      <p:tavLst>
                                        <p:tav tm="0">
                                          <p:val>
                                            <p:strVal val="1+#ppt_h/2"/>
                                          </p:val>
                                        </p:tav>
                                        <p:tav tm="100000">
                                          <p:val>
                                            <p:strVal val="#ppt_y"/>
                                          </p:val>
                                        </p:tav>
                                      </p:tavLst>
                                    </p:anim>
                                  </p:childTnLst>
                                </p:cTn>
                              </p:par>
                            </p:childTnLst>
                          </p:cTn>
                        </p:par>
                        <p:par>
                          <p:cTn id="18" fill="hold">
                            <p:stCondLst>
                              <p:cond delay="800"/>
                            </p:stCondLst>
                            <p:childTnLst>
                              <p:par>
                                <p:cTn id="19" presetID="2" presetClass="entr" presetSubtype="4" fill="hold" grpId="0" nodeType="afterEffect">
                                  <p:stCondLst>
                                    <p:cond delay="0"/>
                                  </p:stCondLst>
                                  <p:childTnLst>
                                    <p:set>
                                      <p:cBhvr>
                                        <p:cTn id="20" dur="1" fill="hold">
                                          <p:stCondLst>
                                            <p:cond delay="0"/>
                                          </p:stCondLst>
                                        </p:cTn>
                                        <p:tgtEl>
                                          <p:spTgt spid="42"/>
                                        </p:tgtEl>
                                        <p:attrNameLst>
                                          <p:attrName>style.visibility</p:attrName>
                                        </p:attrNameLst>
                                      </p:cBhvr>
                                      <p:to>
                                        <p:strVal val="visible"/>
                                      </p:to>
                                    </p:set>
                                    <p:anim calcmode="lin" valueType="num">
                                      <p:cBhvr additive="base">
                                        <p:cTn id="21" dur="150" fill="hold"/>
                                        <p:tgtEl>
                                          <p:spTgt spid="42"/>
                                        </p:tgtEl>
                                        <p:attrNameLst>
                                          <p:attrName>ppt_x</p:attrName>
                                        </p:attrNameLst>
                                      </p:cBhvr>
                                      <p:tavLst>
                                        <p:tav tm="0">
                                          <p:val>
                                            <p:strVal val="#ppt_x"/>
                                          </p:val>
                                        </p:tav>
                                        <p:tav tm="100000">
                                          <p:val>
                                            <p:strVal val="#ppt_x"/>
                                          </p:val>
                                        </p:tav>
                                      </p:tavLst>
                                    </p:anim>
                                    <p:anim calcmode="lin" valueType="num">
                                      <p:cBhvr additive="base">
                                        <p:cTn id="22" dur="150" fill="hold"/>
                                        <p:tgtEl>
                                          <p:spTgt spid="42"/>
                                        </p:tgtEl>
                                        <p:attrNameLst>
                                          <p:attrName>ppt_y</p:attrName>
                                        </p:attrNameLst>
                                      </p:cBhvr>
                                      <p:tavLst>
                                        <p:tav tm="0">
                                          <p:val>
                                            <p:strVal val="1+#ppt_h/2"/>
                                          </p:val>
                                        </p:tav>
                                        <p:tav tm="100000">
                                          <p:val>
                                            <p:strVal val="#ppt_y"/>
                                          </p:val>
                                        </p:tav>
                                      </p:tavLst>
                                    </p:anim>
                                  </p:childTnLst>
                                </p:cTn>
                              </p:par>
                            </p:childTnLst>
                          </p:cTn>
                        </p:par>
                        <p:par>
                          <p:cTn id="23" fill="hold">
                            <p:stCondLst>
                              <p:cond delay="950"/>
                            </p:stCondLst>
                            <p:childTnLst>
                              <p:par>
                                <p:cTn id="24" presetID="2" presetClass="entr" presetSubtype="4" fill="hold" grpId="0" nodeType="afterEffect">
                                  <p:stCondLst>
                                    <p:cond delay="0"/>
                                  </p:stCondLst>
                                  <p:childTnLst>
                                    <p:set>
                                      <p:cBhvr>
                                        <p:cTn id="25" dur="1" fill="hold">
                                          <p:stCondLst>
                                            <p:cond delay="0"/>
                                          </p:stCondLst>
                                        </p:cTn>
                                        <p:tgtEl>
                                          <p:spTgt spid="43"/>
                                        </p:tgtEl>
                                        <p:attrNameLst>
                                          <p:attrName>style.visibility</p:attrName>
                                        </p:attrNameLst>
                                      </p:cBhvr>
                                      <p:to>
                                        <p:strVal val="visible"/>
                                      </p:to>
                                    </p:set>
                                    <p:anim calcmode="lin" valueType="num">
                                      <p:cBhvr additive="base">
                                        <p:cTn id="26" dur="150" fill="hold"/>
                                        <p:tgtEl>
                                          <p:spTgt spid="43"/>
                                        </p:tgtEl>
                                        <p:attrNameLst>
                                          <p:attrName>ppt_x</p:attrName>
                                        </p:attrNameLst>
                                      </p:cBhvr>
                                      <p:tavLst>
                                        <p:tav tm="0">
                                          <p:val>
                                            <p:strVal val="#ppt_x"/>
                                          </p:val>
                                        </p:tav>
                                        <p:tav tm="100000">
                                          <p:val>
                                            <p:strVal val="#ppt_x"/>
                                          </p:val>
                                        </p:tav>
                                      </p:tavLst>
                                    </p:anim>
                                    <p:anim calcmode="lin" valueType="num">
                                      <p:cBhvr additive="base">
                                        <p:cTn id="27" dur="150" fill="hold"/>
                                        <p:tgtEl>
                                          <p:spTgt spid="43"/>
                                        </p:tgtEl>
                                        <p:attrNameLst>
                                          <p:attrName>ppt_y</p:attrName>
                                        </p:attrNameLst>
                                      </p:cBhvr>
                                      <p:tavLst>
                                        <p:tav tm="0">
                                          <p:val>
                                            <p:strVal val="1+#ppt_h/2"/>
                                          </p:val>
                                        </p:tav>
                                        <p:tav tm="100000">
                                          <p:val>
                                            <p:strVal val="#ppt_y"/>
                                          </p:val>
                                        </p:tav>
                                      </p:tavLst>
                                    </p:anim>
                                  </p:childTnLst>
                                </p:cTn>
                              </p:par>
                            </p:childTnLst>
                          </p:cTn>
                        </p:par>
                        <p:par>
                          <p:cTn id="28" fill="hold">
                            <p:stCondLst>
                              <p:cond delay="1100"/>
                            </p:stCondLst>
                            <p:childTnLst>
                              <p:par>
                                <p:cTn id="29" presetID="2" presetClass="entr" presetSubtype="4" fill="hold" grpId="0" nodeType="afterEffect">
                                  <p:stCondLst>
                                    <p:cond delay="0"/>
                                  </p:stCondLst>
                                  <p:childTnLst>
                                    <p:set>
                                      <p:cBhvr>
                                        <p:cTn id="30" dur="1" fill="hold">
                                          <p:stCondLst>
                                            <p:cond delay="0"/>
                                          </p:stCondLst>
                                        </p:cTn>
                                        <p:tgtEl>
                                          <p:spTgt spid="44"/>
                                        </p:tgtEl>
                                        <p:attrNameLst>
                                          <p:attrName>style.visibility</p:attrName>
                                        </p:attrNameLst>
                                      </p:cBhvr>
                                      <p:to>
                                        <p:strVal val="visible"/>
                                      </p:to>
                                    </p:set>
                                    <p:anim calcmode="lin" valueType="num">
                                      <p:cBhvr additive="base">
                                        <p:cTn id="31" dur="150" fill="hold"/>
                                        <p:tgtEl>
                                          <p:spTgt spid="44"/>
                                        </p:tgtEl>
                                        <p:attrNameLst>
                                          <p:attrName>ppt_x</p:attrName>
                                        </p:attrNameLst>
                                      </p:cBhvr>
                                      <p:tavLst>
                                        <p:tav tm="0">
                                          <p:val>
                                            <p:strVal val="#ppt_x"/>
                                          </p:val>
                                        </p:tav>
                                        <p:tav tm="100000">
                                          <p:val>
                                            <p:strVal val="#ppt_x"/>
                                          </p:val>
                                        </p:tav>
                                      </p:tavLst>
                                    </p:anim>
                                    <p:anim calcmode="lin" valueType="num">
                                      <p:cBhvr additive="base">
                                        <p:cTn id="32" dur="150" fill="hold"/>
                                        <p:tgtEl>
                                          <p:spTgt spid="44"/>
                                        </p:tgtEl>
                                        <p:attrNameLst>
                                          <p:attrName>ppt_y</p:attrName>
                                        </p:attrNameLst>
                                      </p:cBhvr>
                                      <p:tavLst>
                                        <p:tav tm="0">
                                          <p:val>
                                            <p:strVal val="1+#ppt_h/2"/>
                                          </p:val>
                                        </p:tav>
                                        <p:tav tm="100000">
                                          <p:val>
                                            <p:strVal val="#ppt_y"/>
                                          </p:val>
                                        </p:tav>
                                      </p:tavLst>
                                    </p:anim>
                                  </p:childTnLst>
                                </p:cTn>
                              </p:par>
                            </p:childTnLst>
                          </p:cTn>
                        </p:par>
                        <p:par>
                          <p:cTn id="33" fill="hold">
                            <p:stCondLst>
                              <p:cond delay="1250"/>
                            </p:stCondLst>
                            <p:childTnLst>
                              <p:par>
                                <p:cTn id="34" presetID="2" presetClass="entr" presetSubtype="4" fill="hold" grpId="0" nodeType="afterEffect">
                                  <p:stCondLst>
                                    <p:cond delay="0"/>
                                  </p:stCondLst>
                                  <p:childTnLst>
                                    <p:set>
                                      <p:cBhvr>
                                        <p:cTn id="35" dur="1" fill="hold">
                                          <p:stCondLst>
                                            <p:cond delay="0"/>
                                          </p:stCondLst>
                                        </p:cTn>
                                        <p:tgtEl>
                                          <p:spTgt spid="45"/>
                                        </p:tgtEl>
                                        <p:attrNameLst>
                                          <p:attrName>style.visibility</p:attrName>
                                        </p:attrNameLst>
                                      </p:cBhvr>
                                      <p:to>
                                        <p:strVal val="visible"/>
                                      </p:to>
                                    </p:set>
                                    <p:anim calcmode="lin" valueType="num">
                                      <p:cBhvr additive="base">
                                        <p:cTn id="36" dur="150" fill="hold"/>
                                        <p:tgtEl>
                                          <p:spTgt spid="45"/>
                                        </p:tgtEl>
                                        <p:attrNameLst>
                                          <p:attrName>ppt_x</p:attrName>
                                        </p:attrNameLst>
                                      </p:cBhvr>
                                      <p:tavLst>
                                        <p:tav tm="0">
                                          <p:val>
                                            <p:strVal val="#ppt_x"/>
                                          </p:val>
                                        </p:tav>
                                        <p:tav tm="100000">
                                          <p:val>
                                            <p:strVal val="#ppt_x"/>
                                          </p:val>
                                        </p:tav>
                                      </p:tavLst>
                                    </p:anim>
                                    <p:anim calcmode="lin" valueType="num">
                                      <p:cBhvr additive="base">
                                        <p:cTn id="37" dur="150" fill="hold"/>
                                        <p:tgtEl>
                                          <p:spTgt spid="45"/>
                                        </p:tgtEl>
                                        <p:attrNameLst>
                                          <p:attrName>ppt_y</p:attrName>
                                        </p:attrNameLst>
                                      </p:cBhvr>
                                      <p:tavLst>
                                        <p:tav tm="0">
                                          <p:val>
                                            <p:strVal val="1+#ppt_h/2"/>
                                          </p:val>
                                        </p:tav>
                                        <p:tav tm="100000">
                                          <p:val>
                                            <p:strVal val="#ppt_y"/>
                                          </p:val>
                                        </p:tav>
                                      </p:tavLst>
                                    </p:anim>
                                  </p:childTnLst>
                                </p:cTn>
                              </p:par>
                            </p:childTnLst>
                          </p:cTn>
                        </p:par>
                        <p:par>
                          <p:cTn id="38" fill="hold">
                            <p:stCondLst>
                              <p:cond delay="1400"/>
                            </p:stCondLst>
                            <p:childTnLst>
                              <p:par>
                                <p:cTn id="39" presetID="2" presetClass="entr" presetSubtype="4" fill="hold" grpId="0" nodeType="afterEffect">
                                  <p:stCondLst>
                                    <p:cond delay="0"/>
                                  </p:stCondLst>
                                  <p:childTnLst>
                                    <p:set>
                                      <p:cBhvr>
                                        <p:cTn id="40" dur="1" fill="hold">
                                          <p:stCondLst>
                                            <p:cond delay="0"/>
                                          </p:stCondLst>
                                        </p:cTn>
                                        <p:tgtEl>
                                          <p:spTgt spid="46"/>
                                        </p:tgtEl>
                                        <p:attrNameLst>
                                          <p:attrName>style.visibility</p:attrName>
                                        </p:attrNameLst>
                                      </p:cBhvr>
                                      <p:to>
                                        <p:strVal val="visible"/>
                                      </p:to>
                                    </p:set>
                                    <p:anim calcmode="lin" valueType="num">
                                      <p:cBhvr additive="base">
                                        <p:cTn id="41" dur="150" fill="hold"/>
                                        <p:tgtEl>
                                          <p:spTgt spid="46"/>
                                        </p:tgtEl>
                                        <p:attrNameLst>
                                          <p:attrName>ppt_x</p:attrName>
                                        </p:attrNameLst>
                                      </p:cBhvr>
                                      <p:tavLst>
                                        <p:tav tm="0">
                                          <p:val>
                                            <p:strVal val="#ppt_x"/>
                                          </p:val>
                                        </p:tav>
                                        <p:tav tm="100000">
                                          <p:val>
                                            <p:strVal val="#ppt_x"/>
                                          </p:val>
                                        </p:tav>
                                      </p:tavLst>
                                    </p:anim>
                                    <p:anim calcmode="lin" valueType="num">
                                      <p:cBhvr additive="base">
                                        <p:cTn id="42" dur="150" fill="hold"/>
                                        <p:tgtEl>
                                          <p:spTgt spid="46"/>
                                        </p:tgtEl>
                                        <p:attrNameLst>
                                          <p:attrName>ppt_y</p:attrName>
                                        </p:attrNameLst>
                                      </p:cBhvr>
                                      <p:tavLst>
                                        <p:tav tm="0">
                                          <p:val>
                                            <p:strVal val="1+#ppt_h/2"/>
                                          </p:val>
                                        </p:tav>
                                        <p:tav tm="100000">
                                          <p:val>
                                            <p:strVal val="#ppt_y"/>
                                          </p:val>
                                        </p:tav>
                                      </p:tavLst>
                                    </p:anim>
                                  </p:childTnLst>
                                </p:cTn>
                              </p:par>
                            </p:childTnLst>
                          </p:cTn>
                        </p:par>
                        <p:par>
                          <p:cTn id="43" fill="hold">
                            <p:stCondLst>
                              <p:cond delay="1550"/>
                            </p:stCondLst>
                            <p:childTnLst>
                              <p:par>
                                <p:cTn id="44" presetID="2" presetClass="entr" presetSubtype="4" fill="hold" grpId="0" nodeType="afterEffect">
                                  <p:stCondLst>
                                    <p:cond delay="0"/>
                                  </p:stCondLst>
                                  <p:childTnLst>
                                    <p:set>
                                      <p:cBhvr>
                                        <p:cTn id="45" dur="1" fill="hold">
                                          <p:stCondLst>
                                            <p:cond delay="0"/>
                                          </p:stCondLst>
                                        </p:cTn>
                                        <p:tgtEl>
                                          <p:spTgt spid="47"/>
                                        </p:tgtEl>
                                        <p:attrNameLst>
                                          <p:attrName>style.visibility</p:attrName>
                                        </p:attrNameLst>
                                      </p:cBhvr>
                                      <p:to>
                                        <p:strVal val="visible"/>
                                      </p:to>
                                    </p:set>
                                    <p:anim calcmode="lin" valueType="num">
                                      <p:cBhvr additive="base">
                                        <p:cTn id="46" dur="150" fill="hold"/>
                                        <p:tgtEl>
                                          <p:spTgt spid="47"/>
                                        </p:tgtEl>
                                        <p:attrNameLst>
                                          <p:attrName>ppt_x</p:attrName>
                                        </p:attrNameLst>
                                      </p:cBhvr>
                                      <p:tavLst>
                                        <p:tav tm="0">
                                          <p:val>
                                            <p:strVal val="#ppt_x"/>
                                          </p:val>
                                        </p:tav>
                                        <p:tav tm="100000">
                                          <p:val>
                                            <p:strVal val="#ppt_x"/>
                                          </p:val>
                                        </p:tav>
                                      </p:tavLst>
                                    </p:anim>
                                    <p:anim calcmode="lin" valueType="num">
                                      <p:cBhvr additive="base">
                                        <p:cTn id="47" dur="150" fill="hold"/>
                                        <p:tgtEl>
                                          <p:spTgt spid="47"/>
                                        </p:tgtEl>
                                        <p:attrNameLst>
                                          <p:attrName>ppt_y</p:attrName>
                                        </p:attrNameLst>
                                      </p:cBhvr>
                                      <p:tavLst>
                                        <p:tav tm="0">
                                          <p:val>
                                            <p:strVal val="1+#ppt_h/2"/>
                                          </p:val>
                                        </p:tav>
                                        <p:tav tm="100000">
                                          <p:val>
                                            <p:strVal val="#ppt_y"/>
                                          </p:val>
                                        </p:tav>
                                      </p:tavLst>
                                    </p:anim>
                                  </p:childTnLst>
                                </p:cTn>
                              </p:par>
                            </p:childTnLst>
                          </p:cTn>
                        </p:par>
                        <p:par>
                          <p:cTn id="48" fill="hold">
                            <p:stCondLst>
                              <p:cond delay="1700"/>
                            </p:stCondLst>
                            <p:childTnLst>
                              <p:par>
                                <p:cTn id="49" presetID="45" presetClass="entr" presetSubtype="0" fill="hold" grpId="0" nodeType="afterEffect">
                                  <p:stCondLst>
                                    <p:cond delay="0"/>
                                  </p:stCondLst>
                                  <p:childTnLst>
                                    <p:set>
                                      <p:cBhvr>
                                        <p:cTn id="50" dur="1" fill="hold">
                                          <p:stCondLst>
                                            <p:cond delay="0"/>
                                          </p:stCondLst>
                                        </p:cTn>
                                        <p:tgtEl>
                                          <p:spTgt spid="130"/>
                                        </p:tgtEl>
                                        <p:attrNameLst>
                                          <p:attrName>style.visibility</p:attrName>
                                        </p:attrNameLst>
                                      </p:cBhvr>
                                      <p:to>
                                        <p:strVal val="visible"/>
                                      </p:to>
                                    </p:set>
                                    <p:animEffect transition="in" filter="fade">
                                      <p:cBhvr>
                                        <p:cTn id="51" dur="2000"/>
                                        <p:tgtEl>
                                          <p:spTgt spid="130"/>
                                        </p:tgtEl>
                                      </p:cBhvr>
                                    </p:animEffect>
                                    <p:anim calcmode="lin" valueType="num">
                                      <p:cBhvr>
                                        <p:cTn id="52" dur="2000" fill="hold"/>
                                        <p:tgtEl>
                                          <p:spTgt spid="130"/>
                                        </p:tgtEl>
                                        <p:attrNameLst>
                                          <p:attrName>ppt_w</p:attrName>
                                        </p:attrNameLst>
                                      </p:cBhvr>
                                      <p:tavLst>
                                        <p:tav tm="0" fmla="#ppt_w*sin(2.5*pi*$)">
                                          <p:val>
                                            <p:fltVal val="0"/>
                                          </p:val>
                                        </p:tav>
                                        <p:tav tm="100000">
                                          <p:val>
                                            <p:fltVal val="1"/>
                                          </p:val>
                                        </p:tav>
                                      </p:tavLst>
                                    </p:anim>
                                    <p:anim calcmode="lin" valueType="num">
                                      <p:cBhvr>
                                        <p:cTn id="53" dur="2000" fill="hold"/>
                                        <p:tgtEl>
                                          <p:spTgt spid="130"/>
                                        </p:tgtEl>
                                        <p:attrNameLst>
                                          <p:attrName>ppt_h</p:attrName>
                                        </p:attrNameLst>
                                      </p:cBhvr>
                                      <p:tavLst>
                                        <p:tav tm="0">
                                          <p:val>
                                            <p:strVal val="#ppt_h"/>
                                          </p:val>
                                        </p:tav>
                                        <p:tav tm="100000">
                                          <p:val>
                                            <p:strVal val="#ppt_h"/>
                                          </p:val>
                                        </p:tav>
                                      </p:tavLst>
                                    </p:anim>
                                  </p:childTnLst>
                                </p:cTn>
                              </p:par>
                              <p:par>
                                <p:cTn id="54" presetID="45" presetClass="entr" presetSubtype="0" fill="hold" grpId="0" nodeType="withEffect">
                                  <p:stCondLst>
                                    <p:cond delay="0"/>
                                  </p:stCondLst>
                                  <p:childTnLst>
                                    <p:set>
                                      <p:cBhvr>
                                        <p:cTn id="55" dur="1" fill="hold">
                                          <p:stCondLst>
                                            <p:cond delay="0"/>
                                          </p:stCondLst>
                                        </p:cTn>
                                        <p:tgtEl>
                                          <p:spTgt spid="129"/>
                                        </p:tgtEl>
                                        <p:attrNameLst>
                                          <p:attrName>style.visibility</p:attrName>
                                        </p:attrNameLst>
                                      </p:cBhvr>
                                      <p:to>
                                        <p:strVal val="visible"/>
                                      </p:to>
                                    </p:set>
                                    <p:animEffect transition="in" filter="fade">
                                      <p:cBhvr>
                                        <p:cTn id="56" dur="2000"/>
                                        <p:tgtEl>
                                          <p:spTgt spid="129"/>
                                        </p:tgtEl>
                                      </p:cBhvr>
                                    </p:animEffect>
                                    <p:anim calcmode="lin" valueType="num">
                                      <p:cBhvr>
                                        <p:cTn id="57" dur="2000" fill="hold"/>
                                        <p:tgtEl>
                                          <p:spTgt spid="129"/>
                                        </p:tgtEl>
                                        <p:attrNameLst>
                                          <p:attrName>ppt_w</p:attrName>
                                        </p:attrNameLst>
                                      </p:cBhvr>
                                      <p:tavLst>
                                        <p:tav tm="0" fmla="#ppt_w*sin(2.5*pi*$)">
                                          <p:val>
                                            <p:fltVal val="0"/>
                                          </p:val>
                                        </p:tav>
                                        <p:tav tm="100000">
                                          <p:val>
                                            <p:fltVal val="1"/>
                                          </p:val>
                                        </p:tav>
                                      </p:tavLst>
                                    </p:anim>
                                    <p:anim calcmode="lin" valueType="num">
                                      <p:cBhvr>
                                        <p:cTn id="58" dur="2000" fill="hold"/>
                                        <p:tgtEl>
                                          <p:spTgt spid="129"/>
                                        </p:tgtEl>
                                        <p:attrNameLst>
                                          <p:attrName>ppt_h</p:attrName>
                                        </p:attrNameLst>
                                      </p:cBhvr>
                                      <p:tavLst>
                                        <p:tav tm="0">
                                          <p:val>
                                            <p:strVal val="#ppt_h"/>
                                          </p:val>
                                        </p:tav>
                                        <p:tav tm="100000">
                                          <p:val>
                                            <p:strVal val="#ppt_h"/>
                                          </p:val>
                                        </p:tav>
                                      </p:tavLst>
                                    </p:anim>
                                  </p:childTnLst>
                                </p:cTn>
                              </p:par>
                            </p:childTnLst>
                          </p:cTn>
                        </p:par>
                        <p:par>
                          <p:cTn id="59" fill="hold">
                            <p:stCondLst>
                              <p:cond delay="3700"/>
                            </p:stCondLst>
                            <p:childTnLst>
                              <p:par>
                                <p:cTn id="60" presetID="21" presetClass="entr" presetSubtype="1" fill="hold" grpId="0" nodeType="afterEffect">
                                  <p:stCondLst>
                                    <p:cond delay="0"/>
                                  </p:stCondLst>
                                  <p:childTnLst>
                                    <p:set>
                                      <p:cBhvr>
                                        <p:cTn id="61" dur="1" fill="hold">
                                          <p:stCondLst>
                                            <p:cond delay="0"/>
                                          </p:stCondLst>
                                        </p:cTn>
                                        <p:tgtEl>
                                          <p:spTgt spid="128"/>
                                        </p:tgtEl>
                                        <p:attrNameLst>
                                          <p:attrName>style.visibility</p:attrName>
                                        </p:attrNameLst>
                                      </p:cBhvr>
                                      <p:to>
                                        <p:strVal val="visible"/>
                                      </p:to>
                                    </p:set>
                                    <p:animEffect transition="in" filter="wheel(1)">
                                      <p:cBhvr>
                                        <p:cTn id="62" dur="2000"/>
                                        <p:tgtEl>
                                          <p:spTgt spid="128"/>
                                        </p:tgtEl>
                                      </p:cBhvr>
                                    </p:animEffect>
                                  </p:childTnLst>
                                </p:cTn>
                              </p:par>
                              <p:par>
                                <p:cTn id="63" presetID="2" presetClass="entr" presetSubtype="4" fill="hold" nodeType="withEffect">
                                  <p:stCondLst>
                                    <p:cond delay="500"/>
                                  </p:stCondLst>
                                  <p:childTnLst>
                                    <p:set>
                                      <p:cBhvr>
                                        <p:cTn id="64" dur="1" fill="hold">
                                          <p:stCondLst>
                                            <p:cond delay="0"/>
                                          </p:stCondLst>
                                        </p:cTn>
                                        <p:tgtEl>
                                          <p:spTgt spid="131"/>
                                        </p:tgtEl>
                                        <p:attrNameLst>
                                          <p:attrName>style.visibility</p:attrName>
                                        </p:attrNameLst>
                                      </p:cBhvr>
                                      <p:to>
                                        <p:strVal val="visible"/>
                                      </p:to>
                                    </p:set>
                                    <p:anim calcmode="lin" valueType="num">
                                      <p:cBhvr additive="base">
                                        <p:cTn id="65" dur="500" fill="hold"/>
                                        <p:tgtEl>
                                          <p:spTgt spid="131"/>
                                        </p:tgtEl>
                                        <p:attrNameLst>
                                          <p:attrName>ppt_x</p:attrName>
                                        </p:attrNameLst>
                                      </p:cBhvr>
                                      <p:tavLst>
                                        <p:tav tm="0">
                                          <p:val>
                                            <p:strVal val="#ppt_x"/>
                                          </p:val>
                                        </p:tav>
                                        <p:tav tm="100000">
                                          <p:val>
                                            <p:strVal val="#ppt_x"/>
                                          </p:val>
                                        </p:tav>
                                      </p:tavLst>
                                    </p:anim>
                                    <p:anim calcmode="lin" valueType="num">
                                      <p:cBhvr additive="base">
                                        <p:cTn id="66" dur="500" fill="hold"/>
                                        <p:tgtEl>
                                          <p:spTgt spid="131"/>
                                        </p:tgtEl>
                                        <p:attrNameLst>
                                          <p:attrName>ppt_y</p:attrName>
                                        </p:attrNameLst>
                                      </p:cBhvr>
                                      <p:tavLst>
                                        <p:tav tm="0">
                                          <p:val>
                                            <p:strVal val="1+#ppt_h/2"/>
                                          </p:val>
                                        </p:tav>
                                        <p:tav tm="100000">
                                          <p:val>
                                            <p:strVal val="#ppt_y"/>
                                          </p:val>
                                        </p:tav>
                                      </p:tavLst>
                                    </p:anim>
                                  </p:childTnLst>
                                </p:cTn>
                              </p:par>
                            </p:childTnLst>
                          </p:cTn>
                        </p:par>
                        <p:par>
                          <p:cTn id="67" fill="hold">
                            <p:stCondLst>
                              <p:cond delay="5700"/>
                            </p:stCondLst>
                            <p:childTnLst>
                              <p:par>
                                <p:cTn id="68" presetID="45" presetClass="entr" presetSubtype="0" fill="hold" grpId="0" nodeType="afterEffect">
                                  <p:stCondLst>
                                    <p:cond delay="0"/>
                                  </p:stCondLst>
                                  <p:childTnLst>
                                    <p:set>
                                      <p:cBhvr>
                                        <p:cTn id="69" dur="1" fill="hold">
                                          <p:stCondLst>
                                            <p:cond delay="0"/>
                                          </p:stCondLst>
                                        </p:cTn>
                                        <p:tgtEl>
                                          <p:spTgt spid="152"/>
                                        </p:tgtEl>
                                        <p:attrNameLst>
                                          <p:attrName>style.visibility</p:attrName>
                                        </p:attrNameLst>
                                      </p:cBhvr>
                                      <p:to>
                                        <p:strVal val="visible"/>
                                      </p:to>
                                    </p:set>
                                    <p:animEffect transition="in" filter="fade">
                                      <p:cBhvr>
                                        <p:cTn id="70" dur="2000"/>
                                        <p:tgtEl>
                                          <p:spTgt spid="152"/>
                                        </p:tgtEl>
                                      </p:cBhvr>
                                    </p:animEffect>
                                    <p:anim calcmode="lin" valueType="num">
                                      <p:cBhvr>
                                        <p:cTn id="71" dur="2000" fill="hold"/>
                                        <p:tgtEl>
                                          <p:spTgt spid="152"/>
                                        </p:tgtEl>
                                        <p:attrNameLst>
                                          <p:attrName>ppt_w</p:attrName>
                                        </p:attrNameLst>
                                      </p:cBhvr>
                                      <p:tavLst>
                                        <p:tav tm="0" fmla="#ppt_w*sin(2.5*pi*$)">
                                          <p:val>
                                            <p:fltVal val="0"/>
                                          </p:val>
                                        </p:tav>
                                        <p:tav tm="100000">
                                          <p:val>
                                            <p:fltVal val="1"/>
                                          </p:val>
                                        </p:tav>
                                      </p:tavLst>
                                    </p:anim>
                                    <p:anim calcmode="lin" valueType="num">
                                      <p:cBhvr>
                                        <p:cTn id="72" dur="2000" fill="hold"/>
                                        <p:tgtEl>
                                          <p:spTgt spid="152"/>
                                        </p:tgtEl>
                                        <p:attrNameLst>
                                          <p:attrName>ppt_h</p:attrName>
                                        </p:attrNameLst>
                                      </p:cBhvr>
                                      <p:tavLst>
                                        <p:tav tm="0">
                                          <p:val>
                                            <p:strVal val="#ppt_h"/>
                                          </p:val>
                                        </p:tav>
                                        <p:tav tm="100000">
                                          <p:val>
                                            <p:strVal val="#ppt_h"/>
                                          </p:val>
                                        </p:tav>
                                      </p:tavLst>
                                    </p:anim>
                                  </p:childTnLst>
                                </p:cTn>
                              </p:par>
                              <p:par>
                                <p:cTn id="73" presetID="45" presetClass="entr" presetSubtype="0" fill="hold" grpId="0" nodeType="withEffect">
                                  <p:stCondLst>
                                    <p:cond delay="0"/>
                                  </p:stCondLst>
                                  <p:childTnLst>
                                    <p:set>
                                      <p:cBhvr>
                                        <p:cTn id="74" dur="1" fill="hold">
                                          <p:stCondLst>
                                            <p:cond delay="0"/>
                                          </p:stCondLst>
                                        </p:cTn>
                                        <p:tgtEl>
                                          <p:spTgt spid="140"/>
                                        </p:tgtEl>
                                        <p:attrNameLst>
                                          <p:attrName>style.visibility</p:attrName>
                                        </p:attrNameLst>
                                      </p:cBhvr>
                                      <p:to>
                                        <p:strVal val="visible"/>
                                      </p:to>
                                    </p:set>
                                    <p:animEffect transition="in" filter="fade">
                                      <p:cBhvr>
                                        <p:cTn id="75" dur="2000"/>
                                        <p:tgtEl>
                                          <p:spTgt spid="140"/>
                                        </p:tgtEl>
                                      </p:cBhvr>
                                    </p:animEffect>
                                    <p:anim calcmode="lin" valueType="num">
                                      <p:cBhvr>
                                        <p:cTn id="76" dur="2000" fill="hold"/>
                                        <p:tgtEl>
                                          <p:spTgt spid="140"/>
                                        </p:tgtEl>
                                        <p:attrNameLst>
                                          <p:attrName>ppt_w</p:attrName>
                                        </p:attrNameLst>
                                      </p:cBhvr>
                                      <p:tavLst>
                                        <p:tav tm="0" fmla="#ppt_w*sin(2.5*pi*$)">
                                          <p:val>
                                            <p:fltVal val="0"/>
                                          </p:val>
                                        </p:tav>
                                        <p:tav tm="100000">
                                          <p:val>
                                            <p:fltVal val="1"/>
                                          </p:val>
                                        </p:tav>
                                      </p:tavLst>
                                    </p:anim>
                                    <p:anim calcmode="lin" valueType="num">
                                      <p:cBhvr>
                                        <p:cTn id="77" dur="2000" fill="hold"/>
                                        <p:tgtEl>
                                          <p:spTgt spid="140"/>
                                        </p:tgtEl>
                                        <p:attrNameLst>
                                          <p:attrName>ppt_h</p:attrName>
                                        </p:attrNameLst>
                                      </p:cBhvr>
                                      <p:tavLst>
                                        <p:tav tm="0">
                                          <p:val>
                                            <p:strVal val="#ppt_h"/>
                                          </p:val>
                                        </p:tav>
                                        <p:tav tm="100000">
                                          <p:val>
                                            <p:strVal val="#ppt_h"/>
                                          </p:val>
                                        </p:tav>
                                      </p:tavLst>
                                    </p:anim>
                                  </p:childTnLst>
                                </p:cTn>
                              </p:par>
                            </p:childTnLst>
                          </p:cTn>
                        </p:par>
                        <p:par>
                          <p:cTn id="78" fill="hold">
                            <p:stCondLst>
                              <p:cond delay="7700"/>
                            </p:stCondLst>
                            <p:childTnLst>
                              <p:par>
                                <p:cTn id="79" presetID="21" presetClass="entr" presetSubtype="1" fill="hold" grpId="0" nodeType="afterEffect">
                                  <p:stCondLst>
                                    <p:cond delay="0"/>
                                  </p:stCondLst>
                                  <p:childTnLst>
                                    <p:set>
                                      <p:cBhvr>
                                        <p:cTn id="80" dur="1" fill="hold">
                                          <p:stCondLst>
                                            <p:cond delay="0"/>
                                          </p:stCondLst>
                                        </p:cTn>
                                        <p:tgtEl>
                                          <p:spTgt spid="139"/>
                                        </p:tgtEl>
                                        <p:attrNameLst>
                                          <p:attrName>style.visibility</p:attrName>
                                        </p:attrNameLst>
                                      </p:cBhvr>
                                      <p:to>
                                        <p:strVal val="visible"/>
                                      </p:to>
                                    </p:set>
                                    <p:animEffect transition="in" filter="wheel(1)">
                                      <p:cBhvr>
                                        <p:cTn id="81" dur="2000"/>
                                        <p:tgtEl>
                                          <p:spTgt spid="139"/>
                                        </p:tgtEl>
                                      </p:cBhvr>
                                    </p:animEffect>
                                  </p:childTnLst>
                                </p:cTn>
                              </p:par>
                              <p:par>
                                <p:cTn id="82" presetID="2" presetClass="entr" presetSubtype="4" fill="hold" nodeType="withEffect">
                                  <p:stCondLst>
                                    <p:cond delay="500"/>
                                  </p:stCondLst>
                                  <p:childTnLst>
                                    <p:set>
                                      <p:cBhvr>
                                        <p:cTn id="83" dur="1" fill="hold">
                                          <p:stCondLst>
                                            <p:cond delay="0"/>
                                          </p:stCondLst>
                                        </p:cTn>
                                        <p:tgtEl>
                                          <p:spTgt spid="153"/>
                                        </p:tgtEl>
                                        <p:attrNameLst>
                                          <p:attrName>style.visibility</p:attrName>
                                        </p:attrNameLst>
                                      </p:cBhvr>
                                      <p:to>
                                        <p:strVal val="visible"/>
                                      </p:to>
                                    </p:set>
                                    <p:anim calcmode="lin" valueType="num">
                                      <p:cBhvr additive="base">
                                        <p:cTn id="84" dur="500" fill="hold"/>
                                        <p:tgtEl>
                                          <p:spTgt spid="153"/>
                                        </p:tgtEl>
                                        <p:attrNameLst>
                                          <p:attrName>ppt_x</p:attrName>
                                        </p:attrNameLst>
                                      </p:cBhvr>
                                      <p:tavLst>
                                        <p:tav tm="0">
                                          <p:val>
                                            <p:strVal val="#ppt_x"/>
                                          </p:val>
                                        </p:tav>
                                        <p:tav tm="100000">
                                          <p:val>
                                            <p:strVal val="#ppt_x"/>
                                          </p:val>
                                        </p:tav>
                                      </p:tavLst>
                                    </p:anim>
                                    <p:anim calcmode="lin" valueType="num">
                                      <p:cBhvr additive="base">
                                        <p:cTn id="85" dur="500" fill="hold"/>
                                        <p:tgtEl>
                                          <p:spTgt spid="153"/>
                                        </p:tgtEl>
                                        <p:attrNameLst>
                                          <p:attrName>ppt_y</p:attrName>
                                        </p:attrNameLst>
                                      </p:cBhvr>
                                      <p:tavLst>
                                        <p:tav tm="0">
                                          <p:val>
                                            <p:strVal val="1+#ppt_h/2"/>
                                          </p:val>
                                        </p:tav>
                                        <p:tav tm="100000">
                                          <p:val>
                                            <p:strVal val="#ppt_y"/>
                                          </p:val>
                                        </p:tav>
                                      </p:tavLst>
                                    </p:anim>
                                  </p:childTnLst>
                                </p:cTn>
                              </p:par>
                            </p:childTnLst>
                          </p:cTn>
                        </p:par>
                        <p:par>
                          <p:cTn id="86" fill="hold">
                            <p:stCondLst>
                              <p:cond delay="9700"/>
                            </p:stCondLst>
                            <p:childTnLst>
                              <p:par>
                                <p:cTn id="87" presetID="45" presetClass="entr" presetSubtype="0" fill="hold" grpId="0" nodeType="afterEffect">
                                  <p:stCondLst>
                                    <p:cond delay="0"/>
                                  </p:stCondLst>
                                  <p:childTnLst>
                                    <p:set>
                                      <p:cBhvr>
                                        <p:cTn id="88" dur="1" fill="hold">
                                          <p:stCondLst>
                                            <p:cond delay="0"/>
                                          </p:stCondLst>
                                        </p:cTn>
                                        <p:tgtEl>
                                          <p:spTgt spid="109"/>
                                        </p:tgtEl>
                                        <p:attrNameLst>
                                          <p:attrName>style.visibility</p:attrName>
                                        </p:attrNameLst>
                                      </p:cBhvr>
                                      <p:to>
                                        <p:strVal val="visible"/>
                                      </p:to>
                                    </p:set>
                                    <p:animEffect transition="in" filter="fade">
                                      <p:cBhvr>
                                        <p:cTn id="89" dur="2000"/>
                                        <p:tgtEl>
                                          <p:spTgt spid="109"/>
                                        </p:tgtEl>
                                      </p:cBhvr>
                                    </p:animEffect>
                                    <p:anim calcmode="lin" valueType="num">
                                      <p:cBhvr>
                                        <p:cTn id="90" dur="2000" fill="hold"/>
                                        <p:tgtEl>
                                          <p:spTgt spid="109"/>
                                        </p:tgtEl>
                                        <p:attrNameLst>
                                          <p:attrName>ppt_w</p:attrName>
                                        </p:attrNameLst>
                                      </p:cBhvr>
                                      <p:tavLst>
                                        <p:tav tm="0" fmla="#ppt_w*sin(2.5*pi*$)">
                                          <p:val>
                                            <p:fltVal val="0"/>
                                          </p:val>
                                        </p:tav>
                                        <p:tav tm="100000">
                                          <p:val>
                                            <p:fltVal val="1"/>
                                          </p:val>
                                        </p:tav>
                                      </p:tavLst>
                                    </p:anim>
                                    <p:anim calcmode="lin" valueType="num">
                                      <p:cBhvr>
                                        <p:cTn id="91" dur="2000" fill="hold"/>
                                        <p:tgtEl>
                                          <p:spTgt spid="109"/>
                                        </p:tgtEl>
                                        <p:attrNameLst>
                                          <p:attrName>ppt_h</p:attrName>
                                        </p:attrNameLst>
                                      </p:cBhvr>
                                      <p:tavLst>
                                        <p:tav tm="0">
                                          <p:val>
                                            <p:strVal val="#ppt_h"/>
                                          </p:val>
                                        </p:tav>
                                        <p:tav tm="100000">
                                          <p:val>
                                            <p:strVal val="#ppt_h"/>
                                          </p:val>
                                        </p:tav>
                                      </p:tavLst>
                                    </p:anim>
                                  </p:childTnLst>
                                </p:cTn>
                              </p:par>
                              <p:par>
                                <p:cTn id="92" presetID="45" presetClass="entr" presetSubtype="0" fill="hold" grpId="0" nodeType="withEffect">
                                  <p:stCondLst>
                                    <p:cond delay="0"/>
                                  </p:stCondLst>
                                  <p:childTnLst>
                                    <p:set>
                                      <p:cBhvr>
                                        <p:cTn id="93" dur="1" fill="hold">
                                          <p:stCondLst>
                                            <p:cond delay="0"/>
                                          </p:stCondLst>
                                        </p:cTn>
                                        <p:tgtEl>
                                          <p:spTgt spid="108"/>
                                        </p:tgtEl>
                                        <p:attrNameLst>
                                          <p:attrName>style.visibility</p:attrName>
                                        </p:attrNameLst>
                                      </p:cBhvr>
                                      <p:to>
                                        <p:strVal val="visible"/>
                                      </p:to>
                                    </p:set>
                                    <p:animEffect transition="in" filter="fade">
                                      <p:cBhvr>
                                        <p:cTn id="94" dur="2000"/>
                                        <p:tgtEl>
                                          <p:spTgt spid="108"/>
                                        </p:tgtEl>
                                      </p:cBhvr>
                                    </p:animEffect>
                                    <p:anim calcmode="lin" valueType="num">
                                      <p:cBhvr>
                                        <p:cTn id="95" dur="2000" fill="hold"/>
                                        <p:tgtEl>
                                          <p:spTgt spid="108"/>
                                        </p:tgtEl>
                                        <p:attrNameLst>
                                          <p:attrName>ppt_w</p:attrName>
                                        </p:attrNameLst>
                                      </p:cBhvr>
                                      <p:tavLst>
                                        <p:tav tm="0" fmla="#ppt_w*sin(2.5*pi*$)">
                                          <p:val>
                                            <p:fltVal val="0"/>
                                          </p:val>
                                        </p:tav>
                                        <p:tav tm="100000">
                                          <p:val>
                                            <p:fltVal val="1"/>
                                          </p:val>
                                        </p:tav>
                                      </p:tavLst>
                                    </p:anim>
                                    <p:anim calcmode="lin" valueType="num">
                                      <p:cBhvr>
                                        <p:cTn id="96" dur="2000" fill="hold"/>
                                        <p:tgtEl>
                                          <p:spTgt spid="108"/>
                                        </p:tgtEl>
                                        <p:attrNameLst>
                                          <p:attrName>ppt_h</p:attrName>
                                        </p:attrNameLst>
                                      </p:cBhvr>
                                      <p:tavLst>
                                        <p:tav tm="0">
                                          <p:val>
                                            <p:strVal val="#ppt_h"/>
                                          </p:val>
                                        </p:tav>
                                        <p:tav tm="100000">
                                          <p:val>
                                            <p:strVal val="#ppt_h"/>
                                          </p:val>
                                        </p:tav>
                                      </p:tavLst>
                                    </p:anim>
                                  </p:childTnLst>
                                </p:cTn>
                              </p:par>
                            </p:childTnLst>
                          </p:cTn>
                        </p:par>
                        <p:par>
                          <p:cTn id="97" fill="hold">
                            <p:stCondLst>
                              <p:cond delay="11700"/>
                            </p:stCondLst>
                            <p:childTnLst>
                              <p:par>
                                <p:cTn id="98" presetID="21" presetClass="entr" presetSubtype="1" fill="hold" grpId="0" nodeType="afterEffect">
                                  <p:stCondLst>
                                    <p:cond delay="0"/>
                                  </p:stCondLst>
                                  <p:childTnLst>
                                    <p:set>
                                      <p:cBhvr>
                                        <p:cTn id="99" dur="1" fill="hold">
                                          <p:stCondLst>
                                            <p:cond delay="0"/>
                                          </p:stCondLst>
                                        </p:cTn>
                                        <p:tgtEl>
                                          <p:spTgt spid="106"/>
                                        </p:tgtEl>
                                        <p:attrNameLst>
                                          <p:attrName>style.visibility</p:attrName>
                                        </p:attrNameLst>
                                      </p:cBhvr>
                                      <p:to>
                                        <p:strVal val="visible"/>
                                      </p:to>
                                    </p:set>
                                    <p:animEffect transition="in" filter="wheel(1)">
                                      <p:cBhvr>
                                        <p:cTn id="100" dur="2000"/>
                                        <p:tgtEl>
                                          <p:spTgt spid="106"/>
                                        </p:tgtEl>
                                      </p:cBhvr>
                                    </p:animEffect>
                                  </p:childTnLst>
                                </p:cTn>
                              </p:par>
                              <p:par>
                                <p:cTn id="101" presetID="2" presetClass="entr" presetSubtype="4" fill="hold" nodeType="withEffect">
                                  <p:stCondLst>
                                    <p:cond delay="0"/>
                                  </p:stCondLst>
                                  <p:childTnLst>
                                    <p:set>
                                      <p:cBhvr>
                                        <p:cTn id="102" dur="1" fill="hold">
                                          <p:stCondLst>
                                            <p:cond delay="0"/>
                                          </p:stCondLst>
                                        </p:cTn>
                                        <p:tgtEl>
                                          <p:spTgt spid="162"/>
                                        </p:tgtEl>
                                        <p:attrNameLst>
                                          <p:attrName>style.visibility</p:attrName>
                                        </p:attrNameLst>
                                      </p:cBhvr>
                                      <p:to>
                                        <p:strVal val="visible"/>
                                      </p:to>
                                    </p:set>
                                    <p:anim calcmode="lin" valueType="num">
                                      <p:cBhvr additive="base">
                                        <p:cTn id="103" dur="500" fill="hold"/>
                                        <p:tgtEl>
                                          <p:spTgt spid="162"/>
                                        </p:tgtEl>
                                        <p:attrNameLst>
                                          <p:attrName>ppt_x</p:attrName>
                                        </p:attrNameLst>
                                      </p:cBhvr>
                                      <p:tavLst>
                                        <p:tav tm="0">
                                          <p:val>
                                            <p:strVal val="#ppt_x"/>
                                          </p:val>
                                        </p:tav>
                                        <p:tav tm="100000">
                                          <p:val>
                                            <p:strVal val="#ppt_x"/>
                                          </p:val>
                                        </p:tav>
                                      </p:tavLst>
                                    </p:anim>
                                    <p:anim calcmode="lin" valueType="num">
                                      <p:cBhvr additive="base">
                                        <p:cTn id="104" dur="500" fill="hold"/>
                                        <p:tgtEl>
                                          <p:spTgt spid="16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1" grpId="0" animBg="1"/>
      <p:bldP spid="42" grpId="0" animBg="1"/>
      <p:bldP spid="43" grpId="0" animBg="1"/>
      <p:bldP spid="44" grpId="0" animBg="1"/>
      <p:bldP spid="45" grpId="0" animBg="1"/>
      <p:bldP spid="46" grpId="0" animBg="1"/>
      <p:bldP spid="47" grpId="0" animBg="1"/>
      <p:bldP spid="128" grpId="0" animBg="1"/>
      <p:bldP spid="129" grpId="0" animBg="1"/>
      <p:bldP spid="130" grpId="0" animBg="1"/>
      <p:bldP spid="139" grpId="0" animBg="1"/>
      <p:bldP spid="140" grpId="0" animBg="1"/>
      <p:bldP spid="152" grpId="0" animBg="1"/>
      <p:bldP spid="106" grpId="0" animBg="1"/>
      <p:bldP spid="108" grpId="0" animBg="1"/>
      <p:bldP spid="109" grpId="0" animBg="1"/>
      <p:bldP spid="4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1582</TotalTime>
  <Words>1269</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306</cp:revision>
  <dcterms:created xsi:type="dcterms:W3CDTF">2016-09-28T22:08:47Z</dcterms:created>
  <dcterms:modified xsi:type="dcterms:W3CDTF">2018-11-03T18:26:43Z</dcterms:modified>
</cp:coreProperties>
</file>