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991685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51320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310181" y="2426018"/>
            <a:ext cx="3571640" cy="3571637"/>
          </a:xfrm>
          <a:prstGeom prst="ellipse">
            <a:avLst/>
          </a:prstGeom>
          <a:noFill/>
          <a:ln w="76200">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7"/>
          <p:cNvGrpSpPr/>
          <p:nvPr/>
        </p:nvGrpSpPr>
        <p:grpSpPr>
          <a:xfrm>
            <a:off x="5246928" y="1597489"/>
            <a:ext cx="1698144" cy="828529"/>
            <a:chOff x="695086" y="1192989"/>
            <a:chExt cx="1273608" cy="621397"/>
          </a:xfrm>
          <a:effectLst>
            <a:outerShdw blurRad="50800" dist="38100" dir="5400000" algn="t" rotWithShape="0">
              <a:prstClr val="black">
                <a:alpha val="40000"/>
              </a:prstClr>
            </a:outerShdw>
          </a:effectLst>
        </p:grpSpPr>
        <p:sp>
          <p:nvSpPr>
            <p:cNvPr id="10" name="Down Arrow Callout 9"/>
            <p:cNvSpPr/>
            <p:nvPr/>
          </p:nvSpPr>
          <p:spPr>
            <a:xfrm>
              <a:off x="695086" y="1192989"/>
              <a:ext cx="1273608" cy="621397"/>
            </a:xfrm>
            <a:prstGeom prst="downArrowCallout">
              <a:avLst>
                <a:gd name="adj1" fmla="val 25000"/>
                <a:gd name="adj2" fmla="val 25000"/>
                <a:gd name="adj3" fmla="val 25000"/>
                <a:gd name="adj4" fmla="val 75000"/>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TextBox 10"/>
            <p:cNvSpPr txBox="1"/>
            <p:nvPr/>
          </p:nvSpPr>
          <p:spPr>
            <a:xfrm>
              <a:off x="967009" y="1332778"/>
              <a:ext cx="729767" cy="184666"/>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Our Clients</a:t>
              </a:r>
            </a:p>
          </p:txBody>
        </p:sp>
      </p:grpSp>
      <p:sp>
        <p:nvSpPr>
          <p:cNvPr id="12" name="Sev01"/>
          <p:cNvSpPr>
            <a:spLocks noChangeAspect="1"/>
          </p:cNvSpPr>
          <p:nvPr/>
        </p:nvSpPr>
        <p:spPr>
          <a:xfrm>
            <a:off x="3673348" y="2003569"/>
            <a:ext cx="963275" cy="963272"/>
          </a:xfrm>
          <a:prstGeom prst="ellipse">
            <a:avLst/>
          </a:prstGeom>
          <a:solidFill>
            <a:schemeClr val="bg1"/>
          </a:solidFill>
          <a:ln w="571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3" name="Sev01"/>
          <p:cNvSpPr>
            <a:spLocks noChangeAspect="1"/>
          </p:cNvSpPr>
          <p:nvPr/>
        </p:nvSpPr>
        <p:spPr>
          <a:xfrm>
            <a:off x="3119640" y="3730200"/>
            <a:ext cx="963275" cy="963272"/>
          </a:xfrm>
          <a:prstGeom prst="ellipse">
            <a:avLst/>
          </a:prstGeom>
          <a:solidFill>
            <a:schemeClr val="bg1"/>
          </a:solidFill>
          <a:ln w="571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4" name="Sev01"/>
          <p:cNvSpPr>
            <a:spLocks noChangeAspect="1"/>
          </p:cNvSpPr>
          <p:nvPr/>
        </p:nvSpPr>
        <p:spPr>
          <a:xfrm>
            <a:off x="3673348" y="5307673"/>
            <a:ext cx="963275" cy="963272"/>
          </a:xfrm>
          <a:prstGeom prst="ellipse">
            <a:avLst/>
          </a:prstGeom>
          <a:solidFill>
            <a:schemeClr val="bg1"/>
          </a:solidFill>
          <a:ln w="571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20" name="Group 19"/>
          <p:cNvGrpSpPr/>
          <p:nvPr/>
        </p:nvGrpSpPr>
        <p:grpSpPr>
          <a:xfrm>
            <a:off x="1045788" y="2910441"/>
            <a:ext cx="2772861" cy="381345"/>
            <a:chOff x="539510" y="1997706"/>
            <a:chExt cx="2079646" cy="286009"/>
          </a:xfrm>
        </p:grpSpPr>
        <p:cxnSp>
          <p:nvCxnSpPr>
            <p:cNvPr id="16" name="Straight Connector 15"/>
            <p:cNvCxnSpPr/>
            <p:nvPr/>
          </p:nvCxnSpPr>
          <p:spPr>
            <a:xfrm flipH="1">
              <a:off x="2386109" y="1997706"/>
              <a:ext cx="233047" cy="285164"/>
            </a:xfrm>
            <a:prstGeom prst="line">
              <a:avLst/>
            </a:prstGeom>
            <a:ln w="19050">
              <a:solidFill>
                <a:srgbClr val="EF3425"/>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39510" y="2283715"/>
              <a:ext cx="1843424" cy="0"/>
            </a:xfrm>
            <a:prstGeom prst="line">
              <a:avLst/>
            </a:prstGeom>
            <a:ln w="19050">
              <a:solidFill>
                <a:srgbClr val="EF3425"/>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23" name="Straight Connector 22"/>
          <p:cNvCxnSpPr/>
          <p:nvPr/>
        </p:nvCxnSpPr>
        <p:spPr>
          <a:xfrm flipH="1">
            <a:off x="1045789" y="4211836"/>
            <a:ext cx="2073852" cy="0"/>
          </a:xfrm>
          <a:prstGeom prst="line">
            <a:avLst/>
          </a:prstGeom>
          <a:ln w="19050">
            <a:solidFill>
              <a:srgbClr val="8397B1"/>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flipV="1">
            <a:off x="1045788" y="5001836"/>
            <a:ext cx="2772861" cy="381345"/>
            <a:chOff x="539510" y="1997706"/>
            <a:chExt cx="2079646" cy="286009"/>
          </a:xfrm>
        </p:grpSpPr>
        <p:cxnSp>
          <p:nvCxnSpPr>
            <p:cNvPr id="26" name="Straight Connector 25"/>
            <p:cNvCxnSpPr/>
            <p:nvPr/>
          </p:nvCxnSpPr>
          <p:spPr>
            <a:xfrm flipH="1">
              <a:off x="2386109" y="1997706"/>
              <a:ext cx="233047" cy="285164"/>
            </a:xfrm>
            <a:prstGeom prst="line">
              <a:avLst/>
            </a:prstGeom>
            <a:ln w="19050">
              <a:solidFill>
                <a:srgbClr val="44546B"/>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39510" y="2283715"/>
              <a:ext cx="1843424" cy="0"/>
            </a:xfrm>
            <a:prstGeom prst="line">
              <a:avLst/>
            </a:prstGeom>
            <a:ln w="19050">
              <a:solidFill>
                <a:srgbClr val="44546B"/>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1281593" y="2986298"/>
            <a:ext cx="1490472" cy="246221"/>
          </a:xfrm>
          <a:prstGeom prst="rect">
            <a:avLst/>
          </a:prstGeom>
          <a:noFill/>
        </p:spPr>
        <p:txBody>
          <a:bodyPr wrap="none" lIns="0" tIns="0" rIns="0" bIns="0" rtlCol="0" anchor="t">
            <a:spAutoFit/>
          </a:bodyPr>
          <a:lstStyle/>
          <a:p>
            <a:pPr algn="ctr"/>
            <a:r>
              <a:rPr lang="en-US" sz="1600" b="1" dirty="0">
                <a:solidFill>
                  <a:srgbClr val="EF3425"/>
                </a:solidFill>
                <a:latin typeface="Candara" panose="020E0502030303020204" pitchFamily="34" charset="0"/>
              </a:rPr>
              <a:t>Client Number 01</a:t>
            </a:r>
          </a:p>
        </p:txBody>
      </p:sp>
      <p:sp>
        <p:nvSpPr>
          <p:cNvPr id="29" name="TextBox 28"/>
          <p:cNvSpPr txBox="1"/>
          <p:nvPr/>
        </p:nvSpPr>
        <p:spPr>
          <a:xfrm>
            <a:off x="1265403" y="3923803"/>
            <a:ext cx="1522853" cy="246221"/>
          </a:xfrm>
          <a:prstGeom prst="rect">
            <a:avLst/>
          </a:prstGeom>
          <a:noFill/>
        </p:spPr>
        <p:txBody>
          <a:bodyPr wrap="none" lIns="0" tIns="0" rIns="0" bIns="0" rtlCol="0" anchor="t">
            <a:spAutoFit/>
          </a:bodyPr>
          <a:lstStyle/>
          <a:p>
            <a:pPr algn="ctr"/>
            <a:r>
              <a:rPr lang="en-US" sz="1600" b="1" dirty="0">
                <a:solidFill>
                  <a:srgbClr val="8397B1"/>
                </a:solidFill>
                <a:latin typeface="Candara" panose="020E0502030303020204" pitchFamily="34" charset="0"/>
              </a:rPr>
              <a:t>Client Number 02</a:t>
            </a:r>
          </a:p>
        </p:txBody>
      </p:sp>
      <p:sp>
        <p:nvSpPr>
          <p:cNvPr id="30" name="TextBox 29"/>
          <p:cNvSpPr txBox="1"/>
          <p:nvPr/>
        </p:nvSpPr>
        <p:spPr>
          <a:xfrm>
            <a:off x="1266204" y="4693473"/>
            <a:ext cx="1521250" cy="246221"/>
          </a:xfrm>
          <a:prstGeom prst="rect">
            <a:avLst/>
          </a:prstGeom>
          <a:noFill/>
        </p:spPr>
        <p:txBody>
          <a:bodyPr wrap="none" lIns="0" tIns="0" rIns="0" bIns="0" rtlCol="0" anchor="t">
            <a:spAutoFit/>
          </a:bodyPr>
          <a:lstStyle/>
          <a:p>
            <a:pPr algn="ctr"/>
            <a:r>
              <a:rPr lang="en-US" sz="1600" b="1" dirty="0">
                <a:solidFill>
                  <a:srgbClr val="44546B"/>
                </a:solidFill>
                <a:latin typeface="Candara" panose="020E0502030303020204" pitchFamily="34" charset="0"/>
              </a:rPr>
              <a:t>Client Number 03</a:t>
            </a:r>
          </a:p>
        </p:txBody>
      </p:sp>
      <p:sp>
        <p:nvSpPr>
          <p:cNvPr id="31" name="Sev01"/>
          <p:cNvSpPr>
            <a:spLocks noChangeAspect="1"/>
          </p:cNvSpPr>
          <p:nvPr/>
        </p:nvSpPr>
        <p:spPr>
          <a:xfrm flipH="1">
            <a:off x="7588761" y="2003569"/>
            <a:ext cx="963275" cy="963272"/>
          </a:xfrm>
          <a:prstGeom prst="ellipse">
            <a:avLst/>
          </a:prstGeom>
          <a:solidFill>
            <a:schemeClr val="bg1"/>
          </a:solidFill>
          <a:ln w="571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2" name="Sev01"/>
          <p:cNvSpPr>
            <a:spLocks noChangeAspect="1"/>
          </p:cNvSpPr>
          <p:nvPr/>
        </p:nvSpPr>
        <p:spPr>
          <a:xfrm flipH="1">
            <a:off x="8150192" y="3730200"/>
            <a:ext cx="963275" cy="963272"/>
          </a:xfrm>
          <a:prstGeom prst="ellipse">
            <a:avLst/>
          </a:prstGeom>
          <a:solidFill>
            <a:schemeClr val="bg1"/>
          </a:solidFill>
          <a:ln w="571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p:cNvSpPr>
            <a:spLocks noChangeAspect="1"/>
          </p:cNvSpPr>
          <p:nvPr/>
        </p:nvSpPr>
        <p:spPr>
          <a:xfrm flipH="1">
            <a:off x="7588761" y="5307673"/>
            <a:ext cx="963275" cy="963272"/>
          </a:xfrm>
          <a:prstGeom prst="ellipse">
            <a:avLst/>
          </a:prstGeom>
          <a:solidFill>
            <a:schemeClr val="bg1"/>
          </a:solidFill>
          <a:ln w="571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34" name="Group 33"/>
          <p:cNvGrpSpPr/>
          <p:nvPr/>
        </p:nvGrpSpPr>
        <p:grpSpPr>
          <a:xfrm flipH="1">
            <a:off x="8441010" y="2910441"/>
            <a:ext cx="2772861" cy="381345"/>
            <a:chOff x="539510" y="1997706"/>
            <a:chExt cx="2079646" cy="286009"/>
          </a:xfrm>
        </p:grpSpPr>
        <p:cxnSp>
          <p:nvCxnSpPr>
            <p:cNvPr id="35" name="Straight Connector 34"/>
            <p:cNvCxnSpPr/>
            <p:nvPr/>
          </p:nvCxnSpPr>
          <p:spPr>
            <a:xfrm flipH="1">
              <a:off x="2386109" y="1997706"/>
              <a:ext cx="233047" cy="285164"/>
            </a:xfrm>
            <a:prstGeom prst="line">
              <a:avLst/>
            </a:prstGeom>
            <a:ln w="19050">
              <a:solidFill>
                <a:srgbClr val="2C3749"/>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539510" y="2283715"/>
              <a:ext cx="1843424" cy="0"/>
            </a:xfrm>
            <a:prstGeom prst="line">
              <a:avLst/>
            </a:prstGeom>
            <a:ln w="19050">
              <a:solidFill>
                <a:srgbClr val="2C3749"/>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37" name="Straight Connector 36"/>
          <p:cNvCxnSpPr/>
          <p:nvPr/>
        </p:nvCxnSpPr>
        <p:spPr>
          <a:xfrm>
            <a:off x="9168374" y="4211836"/>
            <a:ext cx="2073852" cy="0"/>
          </a:xfrm>
          <a:prstGeom prst="line">
            <a:avLst/>
          </a:prstGeom>
          <a:ln w="19050">
            <a:solidFill>
              <a:srgbClr val="62768F"/>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flipH="1" flipV="1">
            <a:off x="8441010" y="5001836"/>
            <a:ext cx="2772861" cy="381345"/>
            <a:chOff x="539510" y="1997706"/>
            <a:chExt cx="2079646" cy="286009"/>
          </a:xfrm>
        </p:grpSpPr>
        <p:cxnSp>
          <p:nvCxnSpPr>
            <p:cNvPr id="39" name="Straight Connector 38"/>
            <p:cNvCxnSpPr/>
            <p:nvPr/>
          </p:nvCxnSpPr>
          <p:spPr>
            <a:xfrm flipH="1">
              <a:off x="2386109" y="1997706"/>
              <a:ext cx="233047" cy="285164"/>
            </a:xfrm>
            <a:prstGeom prst="line">
              <a:avLst/>
            </a:prstGeom>
            <a:ln w="19050">
              <a:solidFill>
                <a:srgbClr val="B5B5B5"/>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539510" y="2283715"/>
              <a:ext cx="1843424" cy="0"/>
            </a:xfrm>
            <a:prstGeom prst="line">
              <a:avLst/>
            </a:prstGeom>
            <a:ln w="19050">
              <a:solidFill>
                <a:srgbClr val="B5B5B5"/>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flipH="1">
            <a:off x="9439484" y="2986298"/>
            <a:ext cx="1535677" cy="246221"/>
          </a:xfrm>
          <a:prstGeom prst="rect">
            <a:avLst/>
          </a:prstGeom>
          <a:noFill/>
        </p:spPr>
        <p:txBody>
          <a:bodyPr wrap="none" lIns="0" tIns="0" rIns="0" bIns="0" rtlCol="0" anchor="t">
            <a:spAutoFit/>
          </a:bodyPr>
          <a:lstStyle/>
          <a:p>
            <a:pPr algn="ctr"/>
            <a:r>
              <a:rPr lang="en-US" sz="1600" b="1" dirty="0">
                <a:solidFill>
                  <a:srgbClr val="2C3749"/>
                </a:solidFill>
                <a:latin typeface="Candara" panose="020E0502030303020204" pitchFamily="34" charset="0"/>
              </a:rPr>
              <a:t>Client Number 04</a:t>
            </a:r>
          </a:p>
        </p:txBody>
      </p:sp>
      <p:sp>
        <p:nvSpPr>
          <p:cNvPr id="42" name="TextBox 41"/>
          <p:cNvSpPr txBox="1"/>
          <p:nvPr/>
        </p:nvSpPr>
        <p:spPr>
          <a:xfrm flipH="1">
            <a:off x="9364141" y="3923803"/>
            <a:ext cx="1686360" cy="246221"/>
          </a:xfrm>
          <a:prstGeom prst="rect">
            <a:avLst/>
          </a:prstGeom>
          <a:noFill/>
        </p:spPr>
        <p:txBody>
          <a:bodyPr wrap="square" lIns="0" tIns="0" rIns="0" bIns="0" rtlCol="0" anchor="t">
            <a:spAutoFit/>
          </a:bodyPr>
          <a:lstStyle/>
          <a:p>
            <a:pPr algn="ctr"/>
            <a:r>
              <a:rPr lang="en-US" sz="1600" b="1" dirty="0">
                <a:solidFill>
                  <a:srgbClr val="62768F"/>
                </a:solidFill>
                <a:latin typeface="Candara" panose="020E0502030303020204" pitchFamily="34" charset="0"/>
              </a:rPr>
              <a:t>Client Number 05</a:t>
            </a:r>
          </a:p>
        </p:txBody>
      </p:sp>
      <p:sp>
        <p:nvSpPr>
          <p:cNvPr id="43" name="TextBox 42"/>
          <p:cNvSpPr txBox="1"/>
          <p:nvPr/>
        </p:nvSpPr>
        <p:spPr>
          <a:xfrm flipH="1">
            <a:off x="9440285" y="4693473"/>
            <a:ext cx="1534074" cy="246221"/>
          </a:xfrm>
          <a:prstGeom prst="rect">
            <a:avLst/>
          </a:prstGeom>
          <a:noFill/>
        </p:spPr>
        <p:txBody>
          <a:bodyPr wrap="none" lIns="0" tIns="0" rIns="0" bIns="0" rtlCol="0" anchor="t">
            <a:spAutoFit/>
          </a:bodyPr>
          <a:lstStyle/>
          <a:p>
            <a:pPr algn="ctr"/>
            <a:r>
              <a:rPr lang="en-US" sz="1600" b="1" dirty="0">
                <a:solidFill>
                  <a:srgbClr val="B5B5B5"/>
                </a:solidFill>
                <a:latin typeface="Candara" panose="020E0502030303020204" pitchFamily="34" charset="0"/>
              </a:rPr>
              <a:t>Client Number 06</a:t>
            </a:r>
          </a:p>
        </p:txBody>
      </p:sp>
      <p:sp>
        <p:nvSpPr>
          <p:cNvPr id="44" name="Freeform 71"/>
          <p:cNvSpPr>
            <a:spLocks noEditPoints="1"/>
          </p:cNvSpPr>
          <p:nvPr/>
        </p:nvSpPr>
        <p:spPr bwMode="auto">
          <a:xfrm>
            <a:off x="3892559" y="2250931"/>
            <a:ext cx="522103" cy="489215"/>
          </a:xfrm>
          <a:custGeom>
            <a:avLst/>
            <a:gdLst/>
            <a:ahLst/>
            <a:cxnLst>
              <a:cxn ang="0">
                <a:pos x="65" y="22"/>
              </a:cxn>
              <a:cxn ang="0">
                <a:pos x="26" y="45"/>
              </a:cxn>
              <a:cxn ang="0">
                <a:pos x="0" y="26"/>
              </a:cxn>
              <a:cxn ang="0">
                <a:pos x="39" y="0"/>
              </a:cxn>
              <a:cxn ang="0">
                <a:pos x="65" y="22"/>
              </a:cxn>
              <a:cxn ang="0">
                <a:pos x="65" y="69"/>
              </a:cxn>
              <a:cxn ang="0">
                <a:pos x="39" y="91"/>
              </a:cxn>
              <a:cxn ang="0">
                <a:pos x="0" y="67"/>
              </a:cxn>
              <a:cxn ang="0">
                <a:pos x="26" y="45"/>
              </a:cxn>
              <a:cxn ang="0">
                <a:pos x="65" y="69"/>
              </a:cxn>
              <a:cxn ang="0">
                <a:pos x="101" y="97"/>
              </a:cxn>
              <a:cxn ang="0">
                <a:pos x="65" y="119"/>
              </a:cxn>
              <a:cxn ang="0">
                <a:pos x="65" y="119"/>
              </a:cxn>
              <a:cxn ang="0">
                <a:pos x="65" y="119"/>
              </a:cxn>
              <a:cxn ang="0">
                <a:pos x="65" y="119"/>
              </a:cxn>
              <a:cxn ang="0">
                <a:pos x="65" y="119"/>
              </a:cxn>
              <a:cxn ang="0">
                <a:pos x="26" y="97"/>
              </a:cxn>
              <a:cxn ang="0">
                <a:pos x="26" y="89"/>
              </a:cxn>
              <a:cxn ang="0">
                <a:pos x="39" y="95"/>
              </a:cxn>
              <a:cxn ang="0">
                <a:pos x="65" y="74"/>
              </a:cxn>
              <a:cxn ang="0">
                <a:pos x="65" y="74"/>
              </a:cxn>
              <a:cxn ang="0">
                <a:pos x="65" y="74"/>
              </a:cxn>
              <a:cxn ang="0">
                <a:pos x="65" y="74"/>
              </a:cxn>
              <a:cxn ang="0">
                <a:pos x="65" y="74"/>
              </a:cxn>
              <a:cxn ang="0">
                <a:pos x="91" y="95"/>
              </a:cxn>
              <a:cxn ang="0">
                <a:pos x="101" y="89"/>
              </a:cxn>
              <a:cxn ang="0">
                <a:pos x="101" y="97"/>
              </a:cxn>
              <a:cxn ang="0">
                <a:pos x="127" y="26"/>
              </a:cxn>
              <a:cxn ang="0">
                <a:pos x="101" y="45"/>
              </a:cxn>
              <a:cxn ang="0">
                <a:pos x="65" y="22"/>
              </a:cxn>
              <a:cxn ang="0">
                <a:pos x="91" y="0"/>
              </a:cxn>
              <a:cxn ang="0">
                <a:pos x="127" y="26"/>
              </a:cxn>
              <a:cxn ang="0">
                <a:pos x="127" y="67"/>
              </a:cxn>
              <a:cxn ang="0">
                <a:pos x="91" y="91"/>
              </a:cxn>
              <a:cxn ang="0">
                <a:pos x="65" y="69"/>
              </a:cxn>
              <a:cxn ang="0">
                <a:pos x="101" y="45"/>
              </a:cxn>
              <a:cxn ang="0">
                <a:pos x="127" y="67"/>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65" y="119"/>
                </a:lnTo>
                <a:lnTo>
                  <a:pt x="65" y="119"/>
                </a:lnTo>
                <a:lnTo>
                  <a:pt x="65" y="119"/>
                </a:lnTo>
                <a:lnTo>
                  <a:pt x="65" y="119"/>
                </a:lnTo>
                <a:lnTo>
                  <a:pt x="26" y="97"/>
                </a:lnTo>
                <a:lnTo>
                  <a:pt x="26" y="89"/>
                </a:lnTo>
                <a:lnTo>
                  <a:pt x="39" y="95"/>
                </a:lnTo>
                <a:lnTo>
                  <a:pt x="65" y="74"/>
                </a:lnTo>
                <a:lnTo>
                  <a:pt x="65" y="74"/>
                </a:lnTo>
                <a:lnTo>
                  <a:pt x="65" y="74"/>
                </a:lnTo>
                <a:lnTo>
                  <a:pt x="65" y="74"/>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03"/>
          <p:cNvSpPr>
            <a:spLocks/>
          </p:cNvSpPr>
          <p:nvPr/>
        </p:nvSpPr>
        <p:spPr bwMode="auto">
          <a:xfrm>
            <a:off x="3429829" y="4033418"/>
            <a:ext cx="342900" cy="356839"/>
          </a:xfrm>
          <a:custGeom>
            <a:avLst/>
            <a:gdLst/>
            <a:ahLst/>
            <a:cxnLst>
              <a:cxn ang="0">
                <a:pos x="56" y="5"/>
              </a:cxn>
              <a:cxn ang="0">
                <a:pos x="33" y="27"/>
              </a:cxn>
              <a:cxn ang="0">
                <a:pos x="33" y="55"/>
              </a:cxn>
              <a:cxn ang="0">
                <a:pos x="45" y="55"/>
              </a:cxn>
              <a:cxn ang="0">
                <a:pos x="47" y="57"/>
              </a:cxn>
              <a:cxn ang="0">
                <a:pos x="45" y="59"/>
              </a:cxn>
              <a:cxn ang="0">
                <a:pos x="13" y="59"/>
              </a:cxn>
              <a:cxn ang="0">
                <a:pos x="10" y="57"/>
              </a:cxn>
              <a:cxn ang="0">
                <a:pos x="13" y="55"/>
              </a:cxn>
              <a:cxn ang="0">
                <a:pos x="24" y="55"/>
              </a:cxn>
              <a:cxn ang="0">
                <a:pos x="24" y="27"/>
              </a:cxn>
              <a:cxn ang="0">
                <a:pos x="2" y="5"/>
              </a:cxn>
              <a:cxn ang="0">
                <a:pos x="0" y="2"/>
              </a:cxn>
              <a:cxn ang="0">
                <a:pos x="4" y="0"/>
              </a:cxn>
              <a:cxn ang="0">
                <a:pos x="54" y="0"/>
              </a:cxn>
              <a:cxn ang="0">
                <a:pos x="57" y="2"/>
              </a:cxn>
              <a:cxn ang="0">
                <a:pos x="56" y="5"/>
              </a:cxn>
            </a:cxnLst>
            <a:rect l="0" t="0" r="r" b="b"/>
            <a:pathLst>
              <a:path w="57" h="59">
                <a:moveTo>
                  <a:pt x="56" y="5"/>
                </a:moveTo>
                <a:cubicBezTo>
                  <a:pt x="33" y="27"/>
                  <a:pt x="33" y="27"/>
                  <a:pt x="33" y="27"/>
                </a:cubicBezTo>
                <a:cubicBezTo>
                  <a:pt x="33" y="55"/>
                  <a:pt x="33" y="55"/>
                  <a:pt x="33" y="55"/>
                </a:cubicBezTo>
                <a:cubicBezTo>
                  <a:pt x="45" y="55"/>
                  <a:pt x="45" y="55"/>
                  <a:pt x="45" y="55"/>
                </a:cubicBezTo>
                <a:cubicBezTo>
                  <a:pt x="46" y="55"/>
                  <a:pt x="47" y="56"/>
                  <a:pt x="47" y="57"/>
                </a:cubicBezTo>
                <a:cubicBezTo>
                  <a:pt x="47" y="58"/>
                  <a:pt x="46" y="59"/>
                  <a:pt x="45" y="59"/>
                </a:cubicBezTo>
                <a:cubicBezTo>
                  <a:pt x="13" y="59"/>
                  <a:pt x="13" y="59"/>
                  <a:pt x="13" y="59"/>
                </a:cubicBezTo>
                <a:cubicBezTo>
                  <a:pt x="12" y="59"/>
                  <a:pt x="10" y="58"/>
                  <a:pt x="10" y="57"/>
                </a:cubicBezTo>
                <a:cubicBezTo>
                  <a:pt x="10" y="56"/>
                  <a:pt x="12" y="55"/>
                  <a:pt x="13" y="55"/>
                </a:cubicBezTo>
                <a:cubicBezTo>
                  <a:pt x="24" y="55"/>
                  <a:pt x="24" y="55"/>
                  <a:pt x="24" y="55"/>
                </a:cubicBezTo>
                <a:cubicBezTo>
                  <a:pt x="24" y="27"/>
                  <a:pt x="24" y="27"/>
                  <a:pt x="24" y="27"/>
                </a:cubicBezTo>
                <a:cubicBezTo>
                  <a:pt x="2" y="5"/>
                  <a:pt x="2" y="5"/>
                  <a:pt x="2" y="5"/>
                </a:cubicBezTo>
                <a:cubicBezTo>
                  <a:pt x="1" y="4"/>
                  <a:pt x="0" y="3"/>
                  <a:pt x="0" y="2"/>
                </a:cubicBezTo>
                <a:cubicBezTo>
                  <a:pt x="0" y="0"/>
                  <a:pt x="2" y="0"/>
                  <a:pt x="4" y="0"/>
                </a:cubicBezTo>
                <a:cubicBezTo>
                  <a:pt x="54" y="0"/>
                  <a:pt x="54" y="0"/>
                  <a:pt x="54" y="0"/>
                </a:cubicBezTo>
                <a:cubicBezTo>
                  <a:pt x="55" y="0"/>
                  <a:pt x="57" y="0"/>
                  <a:pt x="57" y="2"/>
                </a:cubicBezTo>
                <a:cubicBezTo>
                  <a:pt x="57" y="3"/>
                  <a:pt x="57" y="4"/>
                  <a:pt x="56" y="5"/>
                </a:cubicBez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13"/>
          <p:cNvSpPr>
            <a:spLocks noEditPoints="1"/>
          </p:cNvSpPr>
          <p:nvPr/>
        </p:nvSpPr>
        <p:spPr bwMode="auto">
          <a:xfrm>
            <a:off x="3940015" y="5620737"/>
            <a:ext cx="429941" cy="337148"/>
          </a:xfrm>
          <a:custGeom>
            <a:avLst/>
            <a:gdLst/>
            <a:ahLst/>
            <a:cxnLst>
              <a:cxn ang="0">
                <a:pos x="63" y="20"/>
              </a:cxn>
              <a:cxn ang="0">
                <a:pos x="44" y="43"/>
              </a:cxn>
              <a:cxn ang="0">
                <a:pos x="28" y="47"/>
              </a:cxn>
              <a:cxn ang="0">
                <a:pos x="18" y="46"/>
              </a:cxn>
              <a:cxn ang="0">
                <a:pos x="11" y="43"/>
              </a:cxn>
              <a:cxn ang="0">
                <a:pos x="4" y="50"/>
              </a:cxn>
              <a:cxn ang="0">
                <a:pos x="0" y="47"/>
              </a:cxn>
              <a:cxn ang="0">
                <a:pos x="0" y="46"/>
              </a:cxn>
              <a:cxn ang="0">
                <a:pos x="7" y="37"/>
              </a:cxn>
              <a:cxn ang="0">
                <a:pos x="6" y="34"/>
              </a:cxn>
              <a:cxn ang="0">
                <a:pos x="5" y="30"/>
              </a:cxn>
              <a:cxn ang="0">
                <a:pos x="25" y="8"/>
              </a:cxn>
              <a:cxn ang="0">
                <a:pos x="52" y="3"/>
              </a:cxn>
              <a:cxn ang="0">
                <a:pos x="58" y="0"/>
              </a:cxn>
              <a:cxn ang="0">
                <a:pos x="64" y="13"/>
              </a:cxn>
              <a:cxn ang="0">
                <a:pos x="63" y="20"/>
              </a:cxn>
              <a:cxn ang="0">
                <a:pos x="43" y="18"/>
              </a:cxn>
              <a:cxn ang="0">
                <a:pos x="14" y="32"/>
              </a:cxn>
              <a:cxn ang="0">
                <a:pos x="13" y="34"/>
              </a:cxn>
              <a:cxn ang="0">
                <a:pos x="16" y="36"/>
              </a:cxn>
              <a:cxn ang="0">
                <a:pos x="17" y="36"/>
              </a:cxn>
              <a:cxn ang="0">
                <a:pos x="22" y="31"/>
              </a:cxn>
              <a:cxn ang="0">
                <a:pos x="43" y="23"/>
              </a:cxn>
              <a:cxn ang="0">
                <a:pos x="45" y="20"/>
              </a:cxn>
              <a:cxn ang="0">
                <a:pos x="43" y="18"/>
              </a:cxn>
            </a:cxnLst>
            <a:rect l="0" t="0" r="r" b="b"/>
            <a:pathLst>
              <a:path w="64" h="50">
                <a:moveTo>
                  <a:pt x="63" y="20"/>
                </a:moveTo>
                <a:cubicBezTo>
                  <a:pt x="61" y="31"/>
                  <a:pt x="54" y="38"/>
                  <a:pt x="44" y="43"/>
                </a:cubicBezTo>
                <a:cubicBezTo>
                  <a:pt x="39" y="46"/>
                  <a:pt x="33" y="47"/>
                  <a:pt x="28" y="47"/>
                </a:cubicBezTo>
                <a:cubicBezTo>
                  <a:pt x="25" y="47"/>
                  <a:pt x="21" y="47"/>
                  <a:pt x="18" y="46"/>
                </a:cubicBezTo>
                <a:cubicBezTo>
                  <a:pt x="16" y="45"/>
                  <a:pt x="13" y="43"/>
                  <a:pt x="11" y="43"/>
                </a:cubicBezTo>
                <a:cubicBezTo>
                  <a:pt x="9" y="43"/>
                  <a:pt x="7" y="50"/>
                  <a:pt x="4" y="50"/>
                </a:cubicBezTo>
                <a:cubicBezTo>
                  <a:pt x="2" y="50"/>
                  <a:pt x="1" y="49"/>
                  <a:pt x="0" y="47"/>
                </a:cubicBezTo>
                <a:cubicBezTo>
                  <a:pt x="0" y="47"/>
                  <a:pt x="0" y="46"/>
                  <a:pt x="0" y="46"/>
                </a:cubicBezTo>
                <a:cubicBezTo>
                  <a:pt x="0" y="42"/>
                  <a:pt x="7" y="39"/>
                  <a:pt x="7" y="37"/>
                </a:cubicBezTo>
                <a:cubicBezTo>
                  <a:pt x="7" y="37"/>
                  <a:pt x="6" y="35"/>
                  <a:pt x="6" y="34"/>
                </a:cubicBezTo>
                <a:cubicBezTo>
                  <a:pt x="6" y="33"/>
                  <a:pt x="5" y="32"/>
                  <a:pt x="5" y="30"/>
                </a:cubicBezTo>
                <a:cubicBezTo>
                  <a:pt x="5" y="19"/>
                  <a:pt x="14" y="11"/>
                  <a:pt x="25" y="8"/>
                </a:cubicBezTo>
                <a:cubicBezTo>
                  <a:pt x="32" y="5"/>
                  <a:pt x="47" y="8"/>
                  <a:pt x="52" y="3"/>
                </a:cubicBezTo>
                <a:cubicBezTo>
                  <a:pt x="54" y="1"/>
                  <a:pt x="55" y="0"/>
                  <a:pt x="58" y="0"/>
                </a:cubicBezTo>
                <a:cubicBezTo>
                  <a:pt x="62" y="0"/>
                  <a:pt x="64" y="10"/>
                  <a:pt x="64" y="13"/>
                </a:cubicBezTo>
                <a:cubicBezTo>
                  <a:pt x="64" y="16"/>
                  <a:pt x="63" y="18"/>
                  <a:pt x="63" y="20"/>
                </a:cubicBezTo>
                <a:close/>
                <a:moveTo>
                  <a:pt x="43" y="18"/>
                </a:moveTo>
                <a:cubicBezTo>
                  <a:pt x="31" y="18"/>
                  <a:pt x="22" y="23"/>
                  <a:pt x="14" y="32"/>
                </a:cubicBezTo>
                <a:cubicBezTo>
                  <a:pt x="14" y="33"/>
                  <a:pt x="13" y="33"/>
                  <a:pt x="13" y="34"/>
                </a:cubicBezTo>
                <a:cubicBezTo>
                  <a:pt x="13" y="35"/>
                  <a:pt x="15" y="36"/>
                  <a:pt x="16" y="36"/>
                </a:cubicBezTo>
                <a:cubicBezTo>
                  <a:pt x="16" y="36"/>
                  <a:pt x="17" y="36"/>
                  <a:pt x="17" y="36"/>
                </a:cubicBezTo>
                <a:cubicBezTo>
                  <a:pt x="19" y="34"/>
                  <a:pt x="21" y="32"/>
                  <a:pt x="22" y="31"/>
                </a:cubicBezTo>
                <a:cubicBezTo>
                  <a:pt x="29" y="25"/>
                  <a:pt x="34" y="23"/>
                  <a:pt x="43" y="23"/>
                </a:cubicBezTo>
                <a:cubicBezTo>
                  <a:pt x="44" y="23"/>
                  <a:pt x="45" y="22"/>
                  <a:pt x="45" y="20"/>
                </a:cubicBezTo>
                <a:cubicBezTo>
                  <a:pt x="45" y="19"/>
                  <a:pt x="44" y="18"/>
                  <a:pt x="43" y="18"/>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6"/>
          <p:cNvSpPr>
            <a:spLocks noEditPoints="1"/>
          </p:cNvSpPr>
          <p:nvPr/>
        </p:nvSpPr>
        <p:spPr bwMode="auto">
          <a:xfrm>
            <a:off x="7855428" y="2270235"/>
            <a:ext cx="429941" cy="429941"/>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rgbClr val="2C37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44"/>
          <p:cNvSpPr>
            <a:spLocks noEditPoints="1"/>
          </p:cNvSpPr>
          <p:nvPr/>
        </p:nvSpPr>
        <p:spPr bwMode="auto">
          <a:xfrm>
            <a:off x="8392103" y="4003949"/>
            <a:ext cx="479455" cy="415777"/>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rgbClr val="6276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7893155" y="5612069"/>
            <a:ext cx="354488" cy="354484"/>
          </a:xfrm>
          <a:custGeom>
            <a:avLst/>
            <a:gdLst/>
            <a:ahLst/>
            <a:cxnLst>
              <a:cxn ang="0">
                <a:pos x="33" y="27"/>
              </a:cxn>
              <a:cxn ang="0">
                <a:pos x="46" y="40"/>
              </a:cxn>
              <a:cxn ang="0">
                <a:pos x="51" y="35"/>
              </a:cxn>
              <a:cxn ang="0">
                <a:pos x="53" y="34"/>
              </a:cxn>
              <a:cxn ang="0">
                <a:pos x="55" y="36"/>
              </a:cxn>
              <a:cxn ang="0">
                <a:pos x="55" y="52"/>
              </a:cxn>
              <a:cxn ang="0">
                <a:pos x="52" y="55"/>
              </a:cxn>
              <a:cxn ang="0">
                <a:pos x="36" y="55"/>
              </a:cxn>
              <a:cxn ang="0">
                <a:pos x="34" y="53"/>
              </a:cxn>
              <a:cxn ang="0">
                <a:pos x="35" y="51"/>
              </a:cxn>
              <a:cxn ang="0">
                <a:pos x="40" y="46"/>
              </a:cxn>
              <a:cxn ang="0">
                <a:pos x="27" y="33"/>
              </a:cxn>
              <a:cxn ang="0">
                <a:pos x="15" y="46"/>
              </a:cxn>
              <a:cxn ang="0">
                <a:pos x="20" y="51"/>
              </a:cxn>
              <a:cxn ang="0">
                <a:pos x="20" y="53"/>
              </a:cxn>
              <a:cxn ang="0">
                <a:pos x="18" y="55"/>
              </a:cxn>
              <a:cxn ang="0">
                <a:pos x="2" y="55"/>
              </a:cxn>
              <a:cxn ang="0">
                <a:pos x="0" y="52"/>
              </a:cxn>
              <a:cxn ang="0">
                <a:pos x="0" y="36"/>
              </a:cxn>
              <a:cxn ang="0">
                <a:pos x="1" y="34"/>
              </a:cxn>
              <a:cxn ang="0">
                <a:pos x="4" y="35"/>
              </a:cxn>
              <a:cxn ang="0">
                <a:pos x="9" y="40"/>
              </a:cxn>
              <a:cxn ang="0">
                <a:pos x="21" y="27"/>
              </a:cxn>
              <a:cxn ang="0">
                <a:pos x="9" y="14"/>
              </a:cxn>
              <a:cxn ang="0">
                <a:pos x="4" y="20"/>
              </a:cxn>
              <a:cxn ang="0">
                <a:pos x="2" y="20"/>
              </a:cxn>
              <a:cxn ang="0">
                <a:pos x="1" y="20"/>
              </a:cxn>
              <a:cxn ang="0">
                <a:pos x="0" y="18"/>
              </a:cxn>
              <a:cxn ang="0">
                <a:pos x="0" y="2"/>
              </a:cxn>
              <a:cxn ang="0">
                <a:pos x="2" y="0"/>
              </a:cxn>
              <a:cxn ang="0">
                <a:pos x="18" y="0"/>
              </a:cxn>
              <a:cxn ang="0">
                <a:pos x="20" y="1"/>
              </a:cxn>
              <a:cxn ang="0">
                <a:pos x="20" y="4"/>
              </a:cxn>
              <a:cxn ang="0">
                <a:pos x="15" y="9"/>
              </a:cxn>
              <a:cxn ang="0">
                <a:pos x="27" y="21"/>
              </a:cxn>
              <a:cxn ang="0">
                <a:pos x="40" y="9"/>
              </a:cxn>
              <a:cxn ang="0">
                <a:pos x="35" y="4"/>
              </a:cxn>
              <a:cxn ang="0">
                <a:pos x="34" y="1"/>
              </a:cxn>
              <a:cxn ang="0">
                <a:pos x="36" y="0"/>
              </a:cxn>
              <a:cxn ang="0">
                <a:pos x="52" y="0"/>
              </a:cxn>
              <a:cxn ang="0">
                <a:pos x="55" y="2"/>
              </a:cxn>
              <a:cxn ang="0">
                <a:pos x="55" y="18"/>
              </a:cxn>
              <a:cxn ang="0">
                <a:pos x="53" y="20"/>
              </a:cxn>
              <a:cxn ang="0">
                <a:pos x="52" y="20"/>
              </a:cxn>
              <a:cxn ang="0">
                <a:pos x="51" y="20"/>
              </a:cxn>
              <a:cxn ang="0">
                <a:pos x="46" y="14"/>
              </a:cxn>
              <a:cxn ang="0">
                <a:pos x="33" y="27"/>
              </a:cxn>
            </a:cxnLst>
            <a:rect l="0" t="0" r="r" b="b"/>
            <a:pathLst>
              <a:path w="55" h="55">
                <a:moveTo>
                  <a:pt x="33" y="27"/>
                </a:moveTo>
                <a:cubicBezTo>
                  <a:pt x="46" y="40"/>
                  <a:pt x="46" y="40"/>
                  <a:pt x="46" y="40"/>
                </a:cubicBezTo>
                <a:cubicBezTo>
                  <a:pt x="51" y="35"/>
                  <a:pt x="51" y="35"/>
                  <a:pt x="51" y="35"/>
                </a:cubicBezTo>
                <a:cubicBezTo>
                  <a:pt x="51" y="34"/>
                  <a:pt x="52" y="34"/>
                  <a:pt x="53" y="34"/>
                </a:cubicBezTo>
                <a:cubicBezTo>
                  <a:pt x="54" y="35"/>
                  <a:pt x="55" y="35"/>
                  <a:pt x="55" y="36"/>
                </a:cubicBezTo>
                <a:cubicBezTo>
                  <a:pt x="55" y="52"/>
                  <a:pt x="55" y="52"/>
                  <a:pt x="55" y="52"/>
                </a:cubicBezTo>
                <a:cubicBezTo>
                  <a:pt x="55" y="54"/>
                  <a:pt x="54" y="55"/>
                  <a:pt x="52" y="55"/>
                </a:cubicBezTo>
                <a:cubicBezTo>
                  <a:pt x="36" y="55"/>
                  <a:pt x="36" y="55"/>
                  <a:pt x="36" y="55"/>
                </a:cubicBezTo>
                <a:cubicBezTo>
                  <a:pt x="35" y="55"/>
                  <a:pt x="35" y="54"/>
                  <a:pt x="34" y="53"/>
                </a:cubicBezTo>
                <a:cubicBezTo>
                  <a:pt x="34" y="52"/>
                  <a:pt x="34" y="51"/>
                  <a:pt x="35" y="51"/>
                </a:cubicBezTo>
                <a:cubicBezTo>
                  <a:pt x="40" y="46"/>
                  <a:pt x="40" y="46"/>
                  <a:pt x="40" y="46"/>
                </a:cubicBezTo>
                <a:cubicBezTo>
                  <a:pt x="27" y="33"/>
                  <a:pt x="27" y="33"/>
                  <a:pt x="27" y="33"/>
                </a:cubicBezTo>
                <a:cubicBezTo>
                  <a:pt x="15" y="46"/>
                  <a:pt x="15" y="46"/>
                  <a:pt x="15" y="46"/>
                </a:cubicBezTo>
                <a:cubicBezTo>
                  <a:pt x="20" y="51"/>
                  <a:pt x="20" y="51"/>
                  <a:pt x="20" y="51"/>
                </a:cubicBezTo>
                <a:cubicBezTo>
                  <a:pt x="20" y="51"/>
                  <a:pt x="21" y="52"/>
                  <a:pt x="20" y="53"/>
                </a:cubicBezTo>
                <a:cubicBezTo>
                  <a:pt x="20" y="54"/>
                  <a:pt x="19" y="55"/>
                  <a:pt x="18" y="55"/>
                </a:cubicBezTo>
                <a:cubicBezTo>
                  <a:pt x="2" y="55"/>
                  <a:pt x="2" y="55"/>
                  <a:pt x="2" y="55"/>
                </a:cubicBezTo>
                <a:cubicBezTo>
                  <a:pt x="1" y="55"/>
                  <a:pt x="0" y="54"/>
                  <a:pt x="0" y="52"/>
                </a:cubicBezTo>
                <a:cubicBezTo>
                  <a:pt x="0" y="36"/>
                  <a:pt x="0" y="36"/>
                  <a:pt x="0" y="36"/>
                </a:cubicBezTo>
                <a:cubicBezTo>
                  <a:pt x="0" y="35"/>
                  <a:pt x="0" y="35"/>
                  <a:pt x="1" y="34"/>
                </a:cubicBezTo>
                <a:cubicBezTo>
                  <a:pt x="2" y="34"/>
                  <a:pt x="3" y="34"/>
                  <a:pt x="4" y="35"/>
                </a:cubicBezTo>
                <a:cubicBezTo>
                  <a:pt x="9" y="40"/>
                  <a:pt x="9" y="40"/>
                  <a:pt x="9" y="40"/>
                </a:cubicBezTo>
                <a:cubicBezTo>
                  <a:pt x="21" y="27"/>
                  <a:pt x="21" y="27"/>
                  <a:pt x="21" y="27"/>
                </a:cubicBezTo>
                <a:cubicBezTo>
                  <a:pt x="9" y="14"/>
                  <a:pt x="9" y="14"/>
                  <a:pt x="9" y="14"/>
                </a:cubicBezTo>
                <a:cubicBezTo>
                  <a:pt x="4" y="20"/>
                  <a:pt x="4" y="20"/>
                  <a:pt x="4" y="20"/>
                </a:cubicBezTo>
                <a:cubicBezTo>
                  <a:pt x="3" y="20"/>
                  <a:pt x="3" y="20"/>
                  <a:pt x="2" y="20"/>
                </a:cubicBezTo>
                <a:cubicBezTo>
                  <a:pt x="2" y="20"/>
                  <a:pt x="1" y="20"/>
                  <a:pt x="1" y="20"/>
                </a:cubicBezTo>
                <a:cubicBezTo>
                  <a:pt x="0" y="20"/>
                  <a:pt x="0" y="19"/>
                  <a:pt x="0" y="18"/>
                </a:cubicBezTo>
                <a:cubicBezTo>
                  <a:pt x="0" y="2"/>
                  <a:pt x="0" y="2"/>
                  <a:pt x="0" y="2"/>
                </a:cubicBezTo>
                <a:cubicBezTo>
                  <a:pt x="0" y="1"/>
                  <a:pt x="1" y="0"/>
                  <a:pt x="2" y="0"/>
                </a:cubicBezTo>
                <a:cubicBezTo>
                  <a:pt x="18" y="0"/>
                  <a:pt x="18" y="0"/>
                  <a:pt x="18" y="0"/>
                </a:cubicBezTo>
                <a:cubicBezTo>
                  <a:pt x="19" y="0"/>
                  <a:pt x="20" y="0"/>
                  <a:pt x="20" y="1"/>
                </a:cubicBezTo>
                <a:cubicBezTo>
                  <a:pt x="21" y="2"/>
                  <a:pt x="20" y="3"/>
                  <a:pt x="20" y="4"/>
                </a:cubicBezTo>
                <a:cubicBezTo>
                  <a:pt x="15" y="9"/>
                  <a:pt x="15" y="9"/>
                  <a:pt x="15" y="9"/>
                </a:cubicBezTo>
                <a:cubicBezTo>
                  <a:pt x="27" y="21"/>
                  <a:pt x="27" y="21"/>
                  <a:pt x="27" y="21"/>
                </a:cubicBezTo>
                <a:cubicBezTo>
                  <a:pt x="40" y="9"/>
                  <a:pt x="40" y="9"/>
                  <a:pt x="40" y="9"/>
                </a:cubicBezTo>
                <a:cubicBezTo>
                  <a:pt x="35" y="4"/>
                  <a:pt x="35" y="4"/>
                  <a:pt x="35" y="4"/>
                </a:cubicBezTo>
                <a:cubicBezTo>
                  <a:pt x="34" y="3"/>
                  <a:pt x="34" y="2"/>
                  <a:pt x="34" y="1"/>
                </a:cubicBezTo>
                <a:cubicBezTo>
                  <a:pt x="35" y="0"/>
                  <a:pt x="35" y="0"/>
                  <a:pt x="36" y="0"/>
                </a:cubicBezTo>
                <a:cubicBezTo>
                  <a:pt x="52" y="0"/>
                  <a:pt x="52" y="0"/>
                  <a:pt x="52" y="0"/>
                </a:cubicBezTo>
                <a:cubicBezTo>
                  <a:pt x="54" y="0"/>
                  <a:pt x="55" y="1"/>
                  <a:pt x="55" y="2"/>
                </a:cubicBezTo>
                <a:cubicBezTo>
                  <a:pt x="55" y="18"/>
                  <a:pt x="55" y="18"/>
                  <a:pt x="55" y="18"/>
                </a:cubicBezTo>
                <a:cubicBezTo>
                  <a:pt x="55" y="19"/>
                  <a:pt x="54" y="20"/>
                  <a:pt x="53" y="20"/>
                </a:cubicBezTo>
                <a:cubicBezTo>
                  <a:pt x="53" y="20"/>
                  <a:pt x="53" y="20"/>
                  <a:pt x="52" y="20"/>
                </a:cubicBezTo>
                <a:cubicBezTo>
                  <a:pt x="52" y="20"/>
                  <a:pt x="51" y="20"/>
                  <a:pt x="51" y="20"/>
                </a:cubicBezTo>
                <a:cubicBezTo>
                  <a:pt x="46" y="14"/>
                  <a:pt x="46" y="14"/>
                  <a:pt x="46" y="14"/>
                </a:cubicBezTo>
                <a:lnTo>
                  <a:pt x="33" y="27"/>
                </a:lnTo>
                <a:close/>
              </a:path>
            </a:pathLst>
          </a:custGeom>
          <a:solidFill>
            <a:srgbClr val="B5B5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30"/>
          <p:cNvSpPr>
            <a:spLocks noChangeAspect="1" noEditPoints="1"/>
          </p:cNvSpPr>
          <p:nvPr/>
        </p:nvSpPr>
        <p:spPr bwMode="auto">
          <a:xfrm>
            <a:off x="4671272" y="2832258"/>
            <a:ext cx="2849455" cy="2743200"/>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TextBox 50"/>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52" name="Picture 51">
            <a:hlinkClick r:id="rId3"/>
            <a:extLst>
              <a:ext uri="{FF2B5EF4-FFF2-40B4-BE49-F238E27FC236}">
                <a16:creationId xmlns:a16="http://schemas.microsoft.com/office/drawing/2014/main" id="{B8BE158A-6991-48F0-8857-79F52DF91A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370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animEffect transition="in" filter="fade">
                                      <p:cBhvr>
                                        <p:cTn id="19" dur="500"/>
                                        <p:tgtEl>
                                          <p:spTgt spid="50"/>
                                        </p:tgtEl>
                                      </p:cBhvr>
                                    </p:animEffect>
                                  </p:childTnLst>
                                </p:cTn>
                              </p:par>
                              <p:par>
                                <p:cTn id="20" presetID="47"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anim calcmode="lin" valueType="num">
                                      <p:cBhvr>
                                        <p:cTn id="23" dur="500" fill="hold"/>
                                        <p:tgtEl>
                                          <p:spTgt spid="8"/>
                                        </p:tgtEl>
                                        <p:attrNameLst>
                                          <p:attrName>ppt_x</p:attrName>
                                        </p:attrNameLst>
                                      </p:cBhvr>
                                      <p:tavLst>
                                        <p:tav tm="0">
                                          <p:val>
                                            <p:strVal val="#ppt_x"/>
                                          </p:val>
                                        </p:tav>
                                        <p:tav tm="100000">
                                          <p:val>
                                            <p:strVal val="#ppt_x"/>
                                          </p:val>
                                        </p:tav>
                                      </p:tavLst>
                                    </p:anim>
                                    <p:anim calcmode="lin" valueType="num">
                                      <p:cBhvr>
                                        <p:cTn id="24" dur="5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53"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par>
                          <p:cTn id="31" fill="hold">
                            <p:stCondLst>
                              <p:cond delay="2000"/>
                            </p:stCondLst>
                            <p:childTnLst>
                              <p:par>
                                <p:cTn id="32" presetID="53" presetClass="entr" presetSubtype="0" fill="hold" grpId="0"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500" fill="hold"/>
                                        <p:tgtEl>
                                          <p:spTgt spid="44"/>
                                        </p:tgtEl>
                                        <p:attrNameLst>
                                          <p:attrName>ppt_w</p:attrName>
                                        </p:attrNameLst>
                                      </p:cBhvr>
                                      <p:tavLst>
                                        <p:tav tm="0">
                                          <p:val>
                                            <p:fltVal val="0"/>
                                          </p:val>
                                        </p:tav>
                                        <p:tav tm="100000">
                                          <p:val>
                                            <p:strVal val="#ppt_w"/>
                                          </p:val>
                                        </p:tav>
                                      </p:tavLst>
                                    </p:anim>
                                    <p:anim calcmode="lin" valueType="num">
                                      <p:cBhvr>
                                        <p:cTn id="35" dur="500" fill="hold"/>
                                        <p:tgtEl>
                                          <p:spTgt spid="44"/>
                                        </p:tgtEl>
                                        <p:attrNameLst>
                                          <p:attrName>ppt_h</p:attrName>
                                        </p:attrNameLst>
                                      </p:cBhvr>
                                      <p:tavLst>
                                        <p:tav tm="0">
                                          <p:val>
                                            <p:fltVal val="0"/>
                                          </p:val>
                                        </p:tav>
                                        <p:tav tm="100000">
                                          <p:val>
                                            <p:strVal val="#ppt_h"/>
                                          </p:val>
                                        </p:tav>
                                      </p:tavLst>
                                    </p:anim>
                                    <p:animEffect transition="in" filter="fade">
                                      <p:cBhvr>
                                        <p:cTn id="36" dur="500"/>
                                        <p:tgtEl>
                                          <p:spTgt spid="44"/>
                                        </p:tgtEl>
                                      </p:cBhvr>
                                    </p:animEffect>
                                  </p:childTnLst>
                                </p:cTn>
                              </p:par>
                            </p:childTnLst>
                          </p:cTn>
                        </p:par>
                        <p:par>
                          <p:cTn id="37" fill="hold">
                            <p:stCondLst>
                              <p:cond delay="2500"/>
                            </p:stCondLst>
                            <p:childTnLst>
                              <p:par>
                                <p:cTn id="38" presetID="18" presetClass="entr" presetSubtype="12"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strips(downLeft)">
                                      <p:cBhvr>
                                        <p:cTn id="40" dur="500"/>
                                        <p:tgtEl>
                                          <p:spTgt spid="20"/>
                                        </p:tgtEl>
                                      </p:cBhvr>
                                    </p:animEffect>
                                  </p:childTnLst>
                                </p:cTn>
                              </p:par>
                              <p:par>
                                <p:cTn id="41" presetID="47"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anim calcmode="lin" valueType="num">
                                      <p:cBhvr>
                                        <p:cTn id="44" dur="500" fill="hold"/>
                                        <p:tgtEl>
                                          <p:spTgt spid="28"/>
                                        </p:tgtEl>
                                        <p:attrNameLst>
                                          <p:attrName>ppt_x</p:attrName>
                                        </p:attrNameLst>
                                      </p:cBhvr>
                                      <p:tavLst>
                                        <p:tav tm="0">
                                          <p:val>
                                            <p:strVal val="#ppt_x"/>
                                          </p:val>
                                        </p:tav>
                                        <p:tav tm="100000">
                                          <p:val>
                                            <p:strVal val="#ppt_x"/>
                                          </p:val>
                                        </p:tav>
                                      </p:tavLst>
                                    </p:anim>
                                    <p:anim calcmode="lin" valueType="num">
                                      <p:cBhvr>
                                        <p:cTn id="45" dur="500" fill="hold"/>
                                        <p:tgtEl>
                                          <p:spTgt spid="28"/>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par>
                          <p:cTn id="52" fill="hold">
                            <p:stCondLst>
                              <p:cond delay="3500"/>
                            </p:stCondLst>
                            <p:childTnLst>
                              <p:par>
                                <p:cTn id="53" presetID="53"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500" fill="hold"/>
                                        <p:tgtEl>
                                          <p:spTgt spid="45"/>
                                        </p:tgtEl>
                                        <p:attrNameLst>
                                          <p:attrName>ppt_w</p:attrName>
                                        </p:attrNameLst>
                                      </p:cBhvr>
                                      <p:tavLst>
                                        <p:tav tm="0">
                                          <p:val>
                                            <p:fltVal val="0"/>
                                          </p:val>
                                        </p:tav>
                                        <p:tav tm="100000">
                                          <p:val>
                                            <p:strVal val="#ppt_w"/>
                                          </p:val>
                                        </p:tav>
                                      </p:tavLst>
                                    </p:anim>
                                    <p:anim calcmode="lin" valueType="num">
                                      <p:cBhvr>
                                        <p:cTn id="56" dur="500" fill="hold"/>
                                        <p:tgtEl>
                                          <p:spTgt spid="45"/>
                                        </p:tgtEl>
                                        <p:attrNameLst>
                                          <p:attrName>ppt_h</p:attrName>
                                        </p:attrNameLst>
                                      </p:cBhvr>
                                      <p:tavLst>
                                        <p:tav tm="0">
                                          <p:val>
                                            <p:fltVal val="0"/>
                                          </p:val>
                                        </p:tav>
                                        <p:tav tm="100000">
                                          <p:val>
                                            <p:strVal val="#ppt_h"/>
                                          </p:val>
                                        </p:tav>
                                      </p:tavLst>
                                    </p:anim>
                                    <p:animEffect transition="in" filter="fade">
                                      <p:cBhvr>
                                        <p:cTn id="57" dur="500"/>
                                        <p:tgtEl>
                                          <p:spTgt spid="45"/>
                                        </p:tgtEl>
                                      </p:cBhvr>
                                    </p:animEffect>
                                  </p:childTnLst>
                                </p:cTn>
                              </p:par>
                            </p:childTnLst>
                          </p:cTn>
                        </p:par>
                        <p:par>
                          <p:cTn id="58" fill="hold">
                            <p:stCondLst>
                              <p:cond delay="4000"/>
                            </p:stCondLst>
                            <p:childTnLst>
                              <p:par>
                                <p:cTn id="59" presetID="18" presetClass="entr" presetSubtype="12"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strips(downLeft)">
                                      <p:cBhvr>
                                        <p:cTn id="61" dur="500"/>
                                        <p:tgtEl>
                                          <p:spTgt spid="23"/>
                                        </p:tgtEl>
                                      </p:cBhvr>
                                    </p:animEffect>
                                  </p:childTnLst>
                                </p:cTn>
                              </p:par>
                              <p:par>
                                <p:cTn id="62" presetID="47" presetClass="entr" presetSubtype="0"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anim calcmode="lin" valueType="num">
                                      <p:cBhvr>
                                        <p:cTn id="65" dur="500" fill="hold"/>
                                        <p:tgtEl>
                                          <p:spTgt spid="29"/>
                                        </p:tgtEl>
                                        <p:attrNameLst>
                                          <p:attrName>ppt_x</p:attrName>
                                        </p:attrNameLst>
                                      </p:cBhvr>
                                      <p:tavLst>
                                        <p:tav tm="0">
                                          <p:val>
                                            <p:strVal val="#ppt_x"/>
                                          </p:val>
                                        </p:tav>
                                        <p:tav tm="100000">
                                          <p:val>
                                            <p:strVal val="#ppt_x"/>
                                          </p:val>
                                        </p:tav>
                                      </p:tavLst>
                                    </p:anim>
                                    <p:anim calcmode="lin" valueType="num">
                                      <p:cBhvr>
                                        <p:cTn id="66" dur="500" fill="hold"/>
                                        <p:tgtEl>
                                          <p:spTgt spid="29"/>
                                        </p:tgtEl>
                                        <p:attrNameLst>
                                          <p:attrName>ppt_y</p:attrName>
                                        </p:attrNameLst>
                                      </p:cBhvr>
                                      <p:tavLst>
                                        <p:tav tm="0">
                                          <p:val>
                                            <p:strVal val="#ppt_y-.1"/>
                                          </p:val>
                                        </p:tav>
                                        <p:tav tm="100000">
                                          <p:val>
                                            <p:strVal val="#ppt_y"/>
                                          </p:val>
                                        </p:tav>
                                      </p:tavLst>
                                    </p:anim>
                                  </p:childTnLst>
                                </p:cTn>
                              </p:par>
                            </p:childTnLst>
                          </p:cTn>
                        </p:par>
                        <p:par>
                          <p:cTn id="67" fill="hold">
                            <p:stCondLst>
                              <p:cond delay="4500"/>
                            </p:stCondLst>
                            <p:childTnLst>
                              <p:par>
                                <p:cTn id="68" presetID="53" presetClass="entr" presetSubtype="0"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childTnLst>
                          </p:cTn>
                        </p:par>
                        <p:par>
                          <p:cTn id="73" fill="hold">
                            <p:stCondLst>
                              <p:cond delay="5000"/>
                            </p:stCondLst>
                            <p:childTnLst>
                              <p:par>
                                <p:cTn id="74" presetID="53" presetClass="entr" presetSubtype="0" fill="hold" grpId="0" nodeType="afterEffect">
                                  <p:stCondLst>
                                    <p:cond delay="0"/>
                                  </p:stCondLst>
                                  <p:childTnLst>
                                    <p:set>
                                      <p:cBhvr>
                                        <p:cTn id="75" dur="1" fill="hold">
                                          <p:stCondLst>
                                            <p:cond delay="0"/>
                                          </p:stCondLst>
                                        </p:cTn>
                                        <p:tgtEl>
                                          <p:spTgt spid="46"/>
                                        </p:tgtEl>
                                        <p:attrNameLst>
                                          <p:attrName>style.visibility</p:attrName>
                                        </p:attrNameLst>
                                      </p:cBhvr>
                                      <p:to>
                                        <p:strVal val="visible"/>
                                      </p:to>
                                    </p:set>
                                    <p:anim calcmode="lin" valueType="num">
                                      <p:cBhvr>
                                        <p:cTn id="76" dur="500" fill="hold"/>
                                        <p:tgtEl>
                                          <p:spTgt spid="46"/>
                                        </p:tgtEl>
                                        <p:attrNameLst>
                                          <p:attrName>ppt_w</p:attrName>
                                        </p:attrNameLst>
                                      </p:cBhvr>
                                      <p:tavLst>
                                        <p:tav tm="0">
                                          <p:val>
                                            <p:fltVal val="0"/>
                                          </p:val>
                                        </p:tav>
                                        <p:tav tm="100000">
                                          <p:val>
                                            <p:strVal val="#ppt_w"/>
                                          </p:val>
                                        </p:tav>
                                      </p:tavLst>
                                    </p:anim>
                                    <p:anim calcmode="lin" valueType="num">
                                      <p:cBhvr>
                                        <p:cTn id="77" dur="500" fill="hold"/>
                                        <p:tgtEl>
                                          <p:spTgt spid="46"/>
                                        </p:tgtEl>
                                        <p:attrNameLst>
                                          <p:attrName>ppt_h</p:attrName>
                                        </p:attrNameLst>
                                      </p:cBhvr>
                                      <p:tavLst>
                                        <p:tav tm="0">
                                          <p:val>
                                            <p:fltVal val="0"/>
                                          </p:val>
                                        </p:tav>
                                        <p:tav tm="100000">
                                          <p:val>
                                            <p:strVal val="#ppt_h"/>
                                          </p:val>
                                        </p:tav>
                                      </p:tavLst>
                                    </p:anim>
                                    <p:animEffect transition="in" filter="fade">
                                      <p:cBhvr>
                                        <p:cTn id="78" dur="500"/>
                                        <p:tgtEl>
                                          <p:spTgt spid="46"/>
                                        </p:tgtEl>
                                      </p:cBhvr>
                                    </p:animEffect>
                                  </p:childTnLst>
                                </p:cTn>
                              </p:par>
                            </p:childTnLst>
                          </p:cTn>
                        </p:par>
                        <p:par>
                          <p:cTn id="79" fill="hold">
                            <p:stCondLst>
                              <p:cond delay="5500"/>
                            </p:stCondLst>
                            <p:childTnLst>
                              <p:par>
                                <p:cTn id="80" presetID="18" presetClass="entr" presetSubtype="9" fill="hold"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strips(upLeft)">
                                      <p:cBhvr>
                                        <p:cTn id="82" dur="500"/>
                                        <p:tgtEl>
                                          <p:spTgt spid="25"/>
                                        </p:tgtEl>
                                      </p:cBhvr>
                                    </p:animEffect>
                                  </p:childTnLst>
                                </p:cTn>
                              </p:par>
                              <p:par>
                                <p:cTn id="83" presetID="47" presetClass="entr" presetSubtype="0"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500"/>
                                        <p:tgtEl>
                                          <p:spTgt spid="30"/>
                                        </p:tgtEl>
                                      </p:cBhvr>
                                    </p:animEffect>
                                    <p:anim calcmode="lin" valueType="num">
                                      <p:cBhvr>
                                        <p:cTn id="86" dur="500" fill="hold"/>
                                        <p:tgtEl>
                                          <p:spTgt spid="30"/>
                                        </p:tgtEl>
                                        <p:attrNameLst>
                                          <p:attrName>ppt_x</p:attrName>
                                        </p:attrNameLst>
                                      </p:cBhvr>
                                      <p:tavLst>
                                        <p:tav tm="0">
                                          <p:val>
                                            <p:strVal val="#ppt_x"/>
                                          </p:val>
                                        </p:tav>
                                        <p:tav tm="100000">
                                          <p:val>
                                            <p:strVal val="#ppt_x"/>
                                          </p:val>
                                        </p:tav>
                                      </p:tavLst>
                                    </p:anim>
                                    <p:anim calcmode="lin" valueType="num">
                                      <p:cBhvr>
                                        <p:cTn id="87" dur="500" fill="hold"/>
                                        <p:tgtEl>
                                          <p:spTgt spid="30"/>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53" presetClass="entr" presetSubtype="0" fill="hold" grpId="0"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p:cTn id="91" dur="500" fill="hold"/>
                                        <p:tgtEl>
                                          <p:spTgt spid="31"/>
                                        </p:tgtEl>
                                        <p:attrNameLst>
                                          <p:attrName>ppt_w</p:attrName>
                                        </p:attrNameLst>
                                      </p:cBhvr>
                                      <p:tavLst>
                                        <p:tav tm="0">
                                          <p:val>
                                            <p:fltVal val="0"/>
                                          </p:val>
                                        </p:tav>
                                        <p:tav tm="100000">
                                          <p:val>
                                            <p:strVal val="#ppt_w"/>
                                          </p:val>
                                        </p:tav>
                                      </p:tavLst>
                                    </p:anim>
                                    <p:anim calcmode="lin" valueType="num">
                                      <p:cBhvr>
                                        <p:cTn id="92" dur="500" fill="hold"/>
                                        <p:tgtEl>
                                          <p:spTgt spid="31"/>
                                        </p:tgtEl>
                                        <p:attrNameLst>
                                          <p:attrName>ppt_h</p:attrName>
                                        </p:attrNameLst>
                                      </p:cBhvr>
                                      <p:tavLst>
                                        <p:tav tm="0">
                                          <p:val>
                                            <p:fltVal val="0"/>
                                          </p:val>
                                        </p:tav>
                                        <p:tav tm="100000">
                                          <p:val>
                                            <p:strVal val="#ppt_h"/>
                                          </p:val>
                                        </p:tav>
                                      </p:tavLst>
                                    </p:anim>
                                    <p:animEffect transition="in" filter="fade">
                                      <p:cBhvr>
                                        <p:cTn id="93" dur="500"/>
                                        <p:tgtEl>
                                          <p:spTgt spid="31"/>
                                        </p:tgtEl>
                                      </p:cBhvr>
                                    </p:animEffect>
                                  </p:childTnLst>
                                </p:cTn>
                              </p:par>
                            </p:childTnLst>
                          </p:cTn>
                        </p:par>
                        <p:par>
                          <p:cTn id="94" fill="hold">
                            <p:stCondLst>
                              <p:cond delay="6500"/>
                            </p:stCondLst>
                            <p:childTnLst>
                              <p:par>
                                <p:cTn id="95" presetID="53" presetClass="entr" presetSubtype="0" fill="hold" grpId="0" nodeType="afterEffect">
                                  <p:stCondLst>
                                    <p:cond delay="0"/>
                                  </p:stCondLst>
                                  <p:childTnLst>
                                    <p:set>
                                      <p:cBhvr>
                                        <p:cTn id="96" dur="1" fill="hold">
                                          <p:stCondLst>
                                            <p:cond delay="0"/>
                                          </p:stCondLst>
                                        </p:cTn>
                                        <p:tgtEl>
                                          <p:spTgt spid="47"/>
                                        </p:tgtEl>
                                        <p:attrNameLst>
                                          <p:attrName>style.visibility</p:attrName>
                                        </p:attrNameLst>
                                      </p:cBhvr>
                                      <p:to>
                                        <p:strVal val="visible"/>
                                      </p:to>
                                    </p:set>
                                    <p:anim calcmode="lin" valueType="num">
                                      <p:cBhvr>
                                        <p:cTn id="97" dur="500" fill="hold"/>
                                        <p:tgtEl>
                                          <p:spTgt spid="47"/>
                                        </p:tgtEl>
                                        <p:attrNameLst>
                                          <p:attrName>ppt_w</p:attrName>
                                        </p:attrNameLst>
                                      </p:cBhvr>
                                      <p:tavLst>
                                        <p:tav tm="0">
                                          <p:val>
                                            <p:fltVal val="0"/>
                                          </p:val>
                                        </p:tav>
                                        <p:tav tm="100000">
                                          <p:val>
                                            <p:strVal val="#ppt_w"/>
                                          </p:val>
                                        </p:tav>
                                      </p:tavLst>
                                    </p:anim>
                                    <p:anim calcmode="lin" valueType="num">
                                      <p:cBhvr>
                                        <p:cTn id="98" dur="500" fill="hold"/>
                                        <p:tgtEl>
                                          <p:spTgt spid="47"/>
                                        </p:tgtEl>
                                        <p:attrNameLst>
                                          <p:attrName>ppt_h</p:attrName>
                                        </p:attrNameLst>
                                      </p:cBhvr>
                                      <p:tavLst>
                                        <p:tav tm="0">
                                          <p:val>
                                            <p:fltVal val="0"/>
                                          </p:val>
                                        </p:tav>
                                        <p:tav tm="100000">
                                          <p:val>
                                            <p:strVal val="#ppt_h"/>
                                          </p:val>
                                        </p:tav>
                                      </p:tavLst>
                                    </p:anim>
                                    <p:animEffect transition="in" filter="fade">
                                      <p:cBhvr>
                                        <p:cTn id="99" dur="500"/>
                                        <p:tgtEl>
                                          <p:spTgt spid="47"/>
                                        </p:tgtEl>
                                      </p:cBhvr>
                                    </p:animEffect>
                                  </p:childTnLst>
                                </p:cTn>
                              </p:par>
                            </p:childTnLst>
                          </p:cTn>
                        </p:par>
                        <p:par>
                          <p:cTn id="100" fill="hold">
                            <p:stCondLst>
                              <p:cond delay="7000"/>
                            </p:stCondLst>
                            <p:childTnLst>
                              <p:par>
                                <p:cTn id="101" presetID="18" presetClass="entr" presetSubtype="6" fill="hold" nodeType="after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strips(downRight)">
                                      <p:cBhvr>
                                        <p:cTn id="103" dur="500"/>
                                        <p:tgtEl>
                                          <p:spTgt spid="34"/>
                                        </p:tgtEl>
                                      </p:cBhvr>
                                    </p:animEffect>
                                  </p:childTnLst>
                                </p:cTn>
                              </p:par>
                              <p:par>
                                <p:cTn id="104" presetID="47" presetClass="entr" presetSubtype="0" fill="hold" grpId="0" nodeType="with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500"/>
                                        <p:tgtEl>
                                          <p:spTgt spid="41"/>
                                        </p:tgtEl>
                                      </p:cBhvr>
                                    </p:animEffect>
                                    <p:anim calcmode="lin" valueType="num">
                                      <p:cBhvr>
                                        <p:cTn id="107" dur="500" fill="hold"/>
                                        <p:tgtEl>
                                          <p:spTgt spid="41"/>
                                        </p:tgtEl>
                                        <p:attrNameLst>
                                          <p:attrName>ppt_x</p:attrName>
                                        </p:attrNameLst>
                                      </p:cBhvr>
                                      <p:tavLst>
                                        <p:tav tm="0">
                                          <p:val>
                                            <p:strVal val="#ppt_x"/>
                                          </p:val>
                                        </p:tav>
                                        <p:tav tm="100000">
                                          <p:val>
                                            <p:strVal val="#ppt_x"/>
                                          </p:val>
                                        </p:tav>
                                      </p:tavLst>
                                    </p:anim>
                                    <p:anim calcmode="lin" valueType="num">
                                      <p:cBhvr>
                                        <p:cTn id="108" dur="500" fill="hold"/>
                                        <p:tgtEl>
                                          <p:spTgt spid="41"/>
                                        </p:tgtEl>
                                        <p:attrNameLst>
                                          <p:attrName>ppt_y</p:attrName>
                                        </p:attrNameLst>
                                      </p:cBhvr>
                                      <p:tavLst>
                                        <p:tav tm="0">
                                          <p:val>
                                            <p:strVal val="#ppt_y-.1"/>
                                          </p:val>
                                        </p:tav>
                                        <p:tav tm="100000">
                                          <p:val>
                                            <p:strVal val="#ppt_y"/>
                                          </p:val>
                                        </p:tav>
                                      </p:tavLst>
                                    </p:anim>
                                  </p:childTnLst>
                                </p:cTn>
                              </p:par>
                            </p:childTnLst>
                          </p:cTn>
                        </p:par>
                        <p:par>
                          <p:cTn id="109" fill="hold">
                            <p:stCondLst>
                              <p:cond delay="7500"/>
                            </p:stCondLst>
                            <p:childTnLst>
                              <p:par>
                                <p:cTn id="110" presetID="53"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 calcmode="lin" valueType="num">
                                      <p:cBhvr>
                                        <p:cTn id="112" dur="500" fill="hold"/>
                                        <p:tgtEl>
                                          <p:spTgt spid="32"/>
                                        </p:tgtEl>
                                        <p:attrNameLst>
                                          <p:attrName>ppt_w</p:attrName>
                                        </p:attrNameLst>
                                      </p:cBhvr>
                                      <p:tavLst>
                                        <p:tav tm="0">
                                          <p:val>
                                            <p:fltVal val="0"/>
                                          </p:val>
                                        </p:tav>
                                        <p:tav tm="100000">
                                          <p:val>
                                            <p:strVal val="#ppt_w"/>
                                          </p:val>
                                        </p:tav>
                                      </p:tavLst>
                                    </p:anim>
                                    <p:anim calcmode="lin" valueType="num">
                                      <p:cBhvr>
                                        <p:cTn id="113" dur="500" fill="hold"/>
                                        <p:tgtEl>
                                          <p:spTgt spid="32"/>
                                        </p:tgtEl>
                                        <p:attrNameLst>
                                          <p:attrName>ppt_h</p:attrName>
                                        </p:attrNameLst>
                                      </p:cBhvr>
                                      <p:tavLst>
                                        <p:tav tm="0">
                                          <p:val>
                                            <p:fltVal val="0"/>
                                          </p:val>
                                        </p:tav>
                                        <p:tav tm="100000">
                                          <p:val>
                                            <p:strVal val="#ppt_h"/>
                                          </p:val>
                                        </p:tav>
                                      </p:tavLst>
                                    </p:anim>
                                    <p:animEffect transition="in" filter="fade">
                                      <p:cBhvr>
                                        <p:cTn id="114" dur="500"/>
                                        <p:tgtEl>
                                          <p:spTgt spid="32"/>
                                        </p:tgtEl>
                                      </p:cBhvr>
                                    </p:animEffect>
                                  </p:childTnLst>
                                </p:cTn>
                              </p:par>
                            </p:childTnLst>
                          </p:cTn>
                        </p:par>
                        <p:par>
                          <p:cTn id="115" fill="hold">
                            <p:stCondLst>
                              <p:cond delay="8000"/>
                            </p:stCondLst>
                            <p:childTnLst>
                              <p:par>
                                <p:cTn id="116" presetID="53" presetClass="entr" presetSubtype="0" fill="hold" grpId="0" nodeType="after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p:cTn id="118" dur="500" fill="hold"/>
                                        <p:tgtEl>
                                          <p:spTgt spid="48"/>
                                        </p:tgtEl>
                                        <p:attrNameLst>
                                          <p:attrName>ppt_w</p:attrName>
                                        </p:attrNameLst>
                                      </p:cBhvr>
                                      <p:tavLst>
                                        <p:tav tm="0">
                                          <p:val>
                                            <p:fltVal val="0"/>
                                          </p:val>
                                        </p:tav>
                                        <p:tav tm="100000">
                                          <p:val>
                                            <p:strVal val="#ppt_w"/>
                                          </p:val>
                                        </p:tav>
                                      </p:tavLst>
                                    </p:anim>
                                    <p:anim calcmode="lin" valueType="num">
                                      <p:cBhvr>
                                        <p:cTn id="119" dur="500" fill="hold"/>
                                        <p:tgtEl>
                                          <p:spTgt spid="48"/>
                                        </p:tgtEl>
                                        <p:attrNameLst>
                                          <p:attrName>ppt_h</p:attrName>
                                        </p:attrNameLst>
                                      </p:cBhvr>
                                      <p:tavLst>
                                        <p:tav tm="0">
                                          <p:val>
                                            <p:fltVal val="0"/>
                                          </p:val>
                                        </p:tav>
                                        <p:tav tm="100000">
                                          <p:val>
                                            <p:strVal val="#ppt_h"/>
                                          </p:val>
                                        </p:tav>
                                      </p:tavLst>
                                    </p:anim>
                                    <p:animEffect transition="in" filter="fade">
                                      <p:cBhvr>
                                        <p:cTn id="120" dur="500"/>
                                        <p:tgtEl>
                                          <p:spTgt spid="48"/>
                                        </p:tgtEl>
                                      </p:cBhvr>
                                    </p:animEffect>
                                  </p:childTnLst>
                                </p:cTn>
                              </p:par>
                            </p:childTnLst>
                          </p:cTn>
                        </p:par>
                        <p:par>
                          <p:cTn id="121" fill="hold">
                            <p:stCondLst>
                              <p:cond delay="8500"/>
                            </p:stCondLst>
                            <p:childTnLst>
                              <p:par>
                                <p:cTn id="122" presetID="18" presetClass="entr" presetSubtype="3" fill="hold" nodeType="afterEffect">
                                  <p:stCondLst>
                                    <p:cond delay="0"/>
                                  </p:stCondLst>
                                  <p:childTnLst>
                                    <p:set>
                                      <p:cBhvr>
                                        <p:cTn id="123" dur="1" fill="hold">
                                          <p:stCondLst>
                                            <p:cond delay="0"/>
                                          </p:stCondLst>
                                        </p:cTn>
                                        <p:tgtEl>
                                          <p:spTgt spid="37"/>
                                        </p:tgtEl>
                                        <p:attrNameLst>
                                          <p:attrName>style.visibility</p:attrName>
                                        </p:attrNameLst>
                                      </p:cBhvr>
                                      <p:to>
                                        <p:strVal val="visible"/>
                                      </p:to>
                                    </p:set>
                                    <p:animEffect transition="in" filter="strips(upRight)">
                                      <p:cBhvr>
                                        <p:cTn id="124" dur="500"/>
                                        <p:tgtEl>
                                          <p:spTgt spid="37"/>
                                        </p:tgtEl>
                                      </p:cBhvr>
                                    </p:animEffect>
                                  </p:childTnLst>
                                </p:cTn>
                              </p:par>
                              <p:par>
                                <p:cTn id="125" presetID="47" presetClass="entr" presetSubtype="0"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Effect transition="in" filter="fade">
                                      <p:cBhvr>
                                        <p:cTn id="127" dur="500"/>
                                        <p:tgtEl>
                                          <p:spTgt spid="42"/>
                                        </p:tgtEl>
                                      </p:cBhvr>
                                    </p:animEffect>
                                    <p:anim calcmode="lin" valueType="num">
                                      <p:cBhvr>
                                        <p:cTn id="128" dur="500" fill="hold"/>
                                        <p:tgtEl>
                                          <p:spTgt spid="42"/>
                                        </p:tgtEl>
                                        <p:attrNameLst>
                                          <p:attrName>ppt_x</p:attrName>
                                        </p:attrNameLst>
                                      </p:cBhvr>
                                      <p:tavLst>
                                        <p:tav tm="0">
                                          <p:val>
                                            <p:strVal val="#ppt_x"/>
                                          </p:val>
                                        </p:tav>
                                        <p:tav tm="100000">
                                          <p:val>
                                            <p:strVal val="#ppt_x"/>
                                          </p:val>
                                        </p:tav>
                                      </p:tavLst>
                                    </p:anim>
                                    <p:anim calcmode="lin" valueType="num">
                                      <p:cBhvr>
                                        <p:cTn id="129" dur="500" fill="hold"/>
                                        <p:tgtEl>
                                          <p:spTgt spid="42"/>
                                        </p:tgtEl>
                                        <p:attrNameLst>
                                          <p:attrName>ppt_y</p:attrName>
                                        </p:attrNameLst>
                                      </p:cBhvr>
                                      <p:tavLst>
                                        <p:tav tm="0">
                                          <p:val>
                                            <p:strVal val="#ppt_y-.1"/>
                                          </p:val>
                                        </p:tav>
                                        <p:tav tm="100000">
                                          <p:val>
                                            <p:strVal val="#ppt_y"/>
                                          </p:val>
                                        </p:tav>
                                      </p:tavLst>
                                    </p:anim>
                                  </p:childTnLst>
                                </p:cTn>
                              </p:par>
                            </p:childTnLst>
                          </p:cTn>
                        </p:par>
                        <p:par>
                          <p:cTn id="130" fill="hold">
                            <p:stCondLst>
                              <p:cond delay="9000"/>
                            </p:stCondLst>
                            <p:childTnLst>
                              <p:par>
                                <p:cTn id="131" presetID="53" presetClass="entr" presetSubtype="0" fill="hold" grpId="0"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500" fill="hold"/>
                                        <p:tgtEl>
                                          <p:spTgt spid="33"/>
                                        </p:tgtEl>
                                        <p:attrNameLst>
                                          <p:attrName>ppt_w</p:attrName>
                                        </p:attrNameLst>
                                      </p:cBhvr>
                                      <p:tavLst>
                                        <p:tav tm="0">
                                          <p:val>
                                            <p:fltVal val="0"/>
                                          </p:val>
                                        </p:tav>
                                        <p:tav tm="100000">
                                          <p:val>
                                            <p:strVal val="#ppt_w"/>
                                          </p:val>
                                        </p:tav>
                                      </p:tavLst>
                                    </p:anim>
                                    <p:anim calcmode="lin" valueType="num">
                                      <p:cBhvr>
                                        <p:cTn id="134" dur="500" fill="hold"/>
                                        <p:tgtEl>
                                          <p:spTgt spid="33"/>
                                        </p:tgtEl>
                                        <p:attrNameLst>
                                          <p:attrName>ppt_h</p:attrName>
                                        </p:attrNameLst>
                                      </p:cBhvr>
                                      <p:tavLst>
                                        <p:tav tm="0">
                                          <p:val>
                                            <p:fltVal val="0"/>
                                          </p:val>
                                        </p:tav>
                                        <p:tav tm="100000">
                                          <p:val>
                                            <p:strVal val="#ppt_h"/>
                                          </p:val>
                                        </p:tav>
                                      </p:tavLst>
                                    </p:anim>
                                    <p:animEffect transition="in" filter="fade">
                                      <p:cBhvr>
                                        <p:cTn id="135" dur="500"/>
                                        <p:tgtEl>
                                          <p:spTgt spid="33"/>
                                        </p:tgtEl>
                                      </p:cBhvr>
                                    </p:animEffect>
                                  </p:childTnLst>
                                </p:cTn>
                              </p:par>
                            </p:childTnLst>
                          </p:cTn>
                        </p:par>
                        <p:par>
                          <p:cTn id="136" fill="hold">
                            <p:stCondLst>
                              <p:cond delay="9500"/>
                            </p:stCondLst>
                            <p:childTnLst>
                              <p:par>
                                <p:cTn id="137" presetID="53" presetClass="entr" presetSubtype="0" fill="hold" grpId="0" nodeType="afterEffect">
                                  <p:stCondLst>
                                    <p:cond delay="0"/>
                                  </p:stCondLst>
                                  <p:childTnLst>
                                    <p:set>
                                      <p:cBhvr>
                                        <p:cTn id="138" dur="1" fill="hold">
                                          <p:stCondLst>
                                            <p:cond delay="0"/>
                                          </p:stCondLst>
                                        </p:cTn>
                                        <p:tgtEl>
                                          <p:spTgt spid="49"/>
                                        </p:tgtEl>
                                        <p:attrNameLst>
                                          <p:attrName>style.visibility</p:attrName>
                                        </p:attrNameLst>
                                      </p:cBhvr>
                                      <p:to>
                                        <p:strVal val="visible"/>
                                      </p:to>
                                    </p:set>
                                    <p:anim calcmode="lin" valueType="num">
                                      <p:cBhvr>
                                        <p:cTn id="139" dur="500" fill="hold"/>
                                        <p:tgtEl>
                                          <p:spTgt spid="49"/>
                                        </p:tgtEl>
                                        <p:attrNameLst>
                                          <p:attrName>ppt_w</p:attrName>
                                        </p:attrNameLst>
                                      </p:cBhvr>
                                      <p:tavLst>
                                        <p:tav tm="0">
                                          <p:val>
                                            <p:fltVal val="0"/>
                                          </p:val>
                                        </p:tav>
                                        <p:tav tm="100000">
                                          <p:val>
                                            <p:strVal val="#ppt_w"/>
                                          </p:val>
                                        </p:tav>
                                      </p:tavLst>
                                    </p:anim>
                                    <p:anim calcmode="lin" valueType="num">
                                      <p:cBhvr>
                                        <p:cTn id="140" dur="500" fill="hold"/>
                                        <p:tgtEl>
                                          <p:spTgt spid="49"/>
                                        </p:tgtEl>
                                        <p:attrNameLst>
                                          <p:attrName>ppt_h</p:attrName>
                                        </p:attrNameLst>
                                      </p:cBhvr>
                                      <p:tavLst>
                                        <p:tav tm="0">
                                          <p:val>
                                            <p:fltVal val="0"/>
                                          </p:val>
                                        </p:tav>
                                        <p:tav tm="100000">
                                          <p:val>
                                            <p:strVal val="#ppt_h"/>
                                          </p:val>
                                        </p:tav>
                                      </p:tavLst>
                                    </p:anim>
                                    <p:animEffect transition="in" filter="fade">
                                      <p:cBhvr>
                                        <p:cTn id="141" dur="500"/>
                                        <p:tgtEl>
                                          <p:spTgt spid="49"/>
                                        </p:tgtEl>
                                      </p:cBhvr>
                                    </p:animEffect>
                                  </p:childTnLst>
                                </p:cTn>
                              </p:par>
                            </p:childTnLst>
                          </p:cTn>
                        </p:par>
                        <p:par>
                          <p:cTn id="142" fill="hold">
                            <p:stCondLst>
                              <p:cond delay="10000"/>
                            </p:stCondLst>
                            <p:childTnLst>
                              <p:par>
                                <p:cTn id="143" presetID="18" presetClass="entr" presetSubtype="3" fill="hold" nodeType="afterEffect">
                                  <p:stCondLst>
                                    <p:cond delay="0"/>
                                  </p:stCondLst>
                                  <p:childTnLst>
                                    <p:set>
                                      <p:cBhvr>
                                        <p:cTn id="144" dur="1" fill="hold">
                                          <p:stCondLst>
                                            <p:cond delay="0"/>
                                          </p:stCondLst>
                                        </p:cTn>
                                        <p:tgtEl>
                                          <p:spTgt spid="38"/>
                                        </p:tgtEl>
                                        <p:attrNameLst>
                                          <p:attrName>style.visibility</p:attrName>
                                        </p:attrNameLst>
                                      </p:cBhvr>
                                      <p:to>
                                        <p:strVal val="visible"/>
                                      </p:to>
                                    </p:set>
                                    <p:animEffect transition="in" filter="strips(upRight)">
                                      <p:cBhvr>
                                        <p:cTn id="145" dur="500"/>
                                        <p:tgtEl>
                                          <p:spTgt spid="38"/>
                                        </p:tgtEl>
                                      </p:cBhvr>
                                    </p:animEffect>
                                  </p:childTnLst>
                                </p:cTn>
                              </p:par>
                              <p:par>
                                <p:cTn id="146" presetID="47" presetClass="entr" presetSubtype="0" fill="hold" grpId="0" nodeType="with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fade">
                                      <p:cBhvr>
                                        <p:cTn id="148" dur="500"/>
                                        <p:tgtEl>
                                          <p:spTgt spid="43"/>
                                        </p:tgtEl>
                                      </p:cBhvr>
                                    </p:animEffect>
                                    <p:anim calcmode="lin" valueType="num">
                                      <p:cBhvr>
                                        <p:cTn id="149" dur="500" fill="hold"/>
                                        <p:tgtEl>
                                          <p:spTgt spid="43"/>
                                        </p:tgtEl>
                                        <p:attrNameLst>
                                          <p:attrName>ppt_x</p:attrName>
                                        </p:attrNameLst>
                                      </p:cBhvr>
                                      <p:tavLst>
                                        <p:tav tm="0">
                                          <p:val>
                                            <p:strVal val="#ppt_x"/>
                                          </p:val>
                                        </p:tav>
                                        <p:tav tm="100000">
                                          <p:val>
                                            <p:strVal val="#ppt_x"/>
                                          </p:val>
                                        </p:tav>
                                      </p:tavLst>
                                    </p:anim>
                                    <p:anim calcmode="lin" valueType="num">
                                      <p:cBhvr>
                                        <p:cTn id="150" dur="5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4" grpId="0" animBg="1"/>
      <p:bldP spid="28" grpId="0"/>
      <p:bldP spid="29" grpId="0"/>
      <p:bldP spid="30" grpId="0"/>
      <p:bldP spid="31" grpId="0" animBg="1"/>
      <p:bldP spid="32" grpId="0" animBg="1"/>
      <p:bldP spid="33" grpId="0" animBg="1"/>
      <p:bldP spid="41" grpId="0"/>
      <p:bldP spid="42" grpId="0"/>
      <p:bldP spid="43" grpId="0"/>
      <p:bldP spid="44" grpId="0" animBg="1"/>
      <p:bldP spid="45" grpId="0" animBg="1"/>
      <p:bldP spid="46" grpId="0" animBg="1"/>
      <p:bldP spid="47" grpId="0" animBg="1"/>
      <p:bldP spid="48" grpId="0" animBg="1"/>
      <p:bldP spid="49" grpId="0" animBg="1"/>
      <p:bldP spid="50" grpId="0" animBg="1"/>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1209</Words>
  <Application>Microsoft Office PowerPoint</Application>
  <PresentationFormat>Widescreen</PresentationFormat>
  <Paragraphs>56</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2018-11-03T18:25:38Z</dcterms:modified>
</cp:coreProperties>
</file>