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2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02118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p:cNvSpPr>
            <a:spLocks noChangeAspect="1"/>
          </p:cNvSpPr>
          <p:nvPr/>
        </p:nvSpPr>
        <p:spPr>
          <a:xfrm>
            <a:off x="1706049" y="3707060"/>
            <a:ext cx="777240" cy="777240"/>
          </a:xfrm>
          <a:prstGeom prst="ellipse">
            <a:avLst/>
          </a:prstGeom>
          <a:solidFill>
            <a:srgbClr val="EF3425"/>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01</a:t>
            </a:r>
          </a:p>
        </p:txBody>
      </p:sp>
      <p:sp>
        <p:nvSpPr>
          <p:cNvPr id="24" name="Freeform: Shape 23"/>
          <p:cNvSpPr/>
          <p:nvPr/>
        </p:nvSpPr>
        <p:spPr>
          <a:xfrm>
            <a:off x="4094709" y="2628900"/>
            <a:ext cx="2094876" cy="2037867"/>
          </a:xfrm>
          <a:custGeom>
            <a:avLst/>
            <a:gdLst>
              <a:gd name="connsiteX0" fmla="*/ 0 w 2094876"/>
              <a:gd name="connsiteY0" fmla="*/ 0 h 2037867"/>
              <a:gd name="connsiteX1" fmla="*/ 54864 w 2094876"/>
              <a:gd name="connsiteY1" fmla="*/ 0 h 2037867"/>
              <a:gd name="connsiteX2" fmla="*/ 54864 w 2094876"/>
              <a:gd name="connsiteY2" fmla="*/ 969792 h 2037867"/>
              <a:gd name="connsiteX3" fmla="*/ 122139 w 2094876"/>
              <a:gd name="connsiteY3" fmla="*/ 976574 h 2037867"/>
              <a:gd name="connsiteX4" fmla="*/ 515848 w 2094876"/>
              <a:gd name="connsiteY4" fmla="*/ 1380251 h 2037867"/>
              <a:gd name="connsiteX5" fmla="*/ 522163 w 2094876"/>
              <a:gd name="connsiteY5" fmla="*/ 1451819 h 2037867"/>
              <a:gd name="connsiteX6" fmla="*/ 1468958 w 2094876"/>
              <a:gd name="connsiteY6" fmla="*/ 1451819 h 2037867"/>
              <a:gd name="connsiteX7" fmla="*/ 1485924 w 2094876"/>
              <a:gd name="connsiteY7" fmla="*/ 1451819 h 2037867"/>
              <a:gd name="connsiteX8" fmla="*/ 1518205 w 2094876"/>
              <a:gd name="connsiteY8" fmla="*/ 1451819 h 2037867"/>
              <a:gd name="connsiteX9" fmla="*/ 1515063 w 2094876"/>
              <a:gd name="connsiteY9" fmla="*/ 1482992 h 2037867"/>
              <a:gd name="connsiteX10" fmla="*/ 1880121 w 2094876"/>
              <a:gd name="connsiteY10" fmla="*/ 1930904 h 2037867"/>
              <a:gd name="connsiteX11" fmla="*/ 1965204 w 2094876"/>
              <a:gd name="connsiteY11" fmla="*/ 1939481 h 2037867"/>
              <a:gd name="connsiteX12" fmla="*/ 1977803 w 2094876"/>
              <a:gd name="connsiteY12" fmla="*/ 1920794 h 2037867"/>
              <a:gd name="connsiteX13" fmla="*/ 2026296 w 2094876"/>
              <a:gd name="connsiteY13" fmla="*/ 1900707 h 2037867"/>
              <a:gd name="connsiteX14" fmla="*/ 2094876 w 2094876"/>
              <a:gd name="connsiteY14" fmla="*/ 1969287 h 2037867"/>
              <a:gd name="connsiteX15" fmla="*/ 2026296 w 2094876"/>
              <a:gd name="connsiteY15" fmla="*/ 2037867 h 2037867"/>
              <a:gd name="connsiteX16" fmla="*/ 1963106 w 2094876"/>
              <a:gd name="connsiteY16" fmla="*/ 1995982 h 2037867"/>
              <a:gd name="connsiteX17" fmla="*/ 1962226 w 2094876"/>
              <a:gd name="connsiteY17" fmla="*/ 1991627 h 2037867"/>
              <a:gd name="connsiteX18" fmla="*/ 1879082 w 2094876"/>
              <a:gd name="connsiteY18" fmla="*/ 1984291 h 2037867"/>
              <a:gd name="connsiteX19" fmla="*/ 1475405 w 2094876"/>
              <a:gd name="connsiteY19" fmla="*/ 1590582 h 2037867"/>
              <a:gd name="connsiteX20" fmla="*/ 1466947 w 2094876"/>
              <a:gd name="connsiteY20" fmla="*/ 1506683 h 2037867"/>
              <a:gd name="connsiteX21" fmla="*/ 519932 w 2094876"/>
              <a:gd name="connsiteY21" fmla="*/ 1506683 h 2037867"/>
              <a:gd name="connsiteX22" fmla="*/ 480084 w 2094876"/>
              <a:gd name="connsiteY22" fmla="*/ 1506683 h 2037867"/>
              <a:gd name="connsiteX23" fmla="*/ 470685 w 2094876"/>
              <a:gd name="connsiteY23" fmla="*/ 1506683 h 2037867"/>
              <a:gd name="connsiteX24" fmla="*/ 473827 w 2094876"/>
              <a:gd name="connsiteY24" fmla="*/ 1475510 h 2037867"/>
              <a:gd name="connsiteX25" fmla="*/ 16627 w 2094876"/>
              <a:gd name="connsiteY25" fmla="*/ 1018310 h 2037867"/>
              <a:gd name="connsiteX26" fmla="*/ 1 w 2094876"/>
              <a:gd name="connsiteY26" fmla="*/ 1019986 h 2037867"/>
              <a:gd name="connsiteX27" fmla="*/ 1 w 2094876"/>
              <a:gd name="connsiteY27" fmla="*/ 1005840 h 2037867"/>
              <a:gd name="connsiteX28" fmla="*/ 0 w 2094876"/>
              <a:gd name="connsiteY28" fmla="*/ 1005840 h 2037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094876" h="2037867">
                <a:moveTo>
                  <a:pt x="0" y="0"/>
                </a:moveTo>
                <a:lnTo>
                  <a:pt x="54864" y="0"/>
                </a:lnTo>
                <a:lnTo>
                  <a:pt x="54864" y="969792"/>
                </a:lnTo>
                <a:lnTo>
                  <a:pt x="122139" y="976574"/>
                </a:lnTo>
                <a:cubicBezTo>
                  <a:pt x="322665" y="1017607"/>
                  <a:pt x="479718" y="1177983"/>
                  <a:pt x="515848" y="1380251"/>
                </a:cubicBezTo>
                <a:lnTo>
                  <a:pt x="522163" y="1451819"/>
                </a:lnTo>
                <a:lnTo>
                  <a:pt x="1468958" y="1451819"/>
                </a:lnTo>
                <a:lnTo>
                  <a:pt x="1485924" y="1451819"/>
                </a:lnTo>
                <a:lnTo>
                  <a:pt x="1518205" y="1451819"/>
                </a:lnTo>
                <a:lnTo>
                  <a:pt x="1515063" y="1482992"/>
                </a:lnTo>
                <a:cubicBezTo>
                  <a:pt x="1515063" y="1703934"/>
                  <a:pt x="1671783" y="1888271"/>
                  <a:pt x="1880121" y="1930904"/>
                </a:cubicBezTo>
                <a:lnTo>
                  <a:pt x="1965204" y="1939481"/>
                </a:lnTo>
                <a:lnTo>
                  <a:pt x="1977803" y="1920794"/>
                </a:lnTo>
                <a:cubicBezTo>
                  <a:pt x="1990213" y="1908383"/>
                  <a:pt x="2007358" y="1900707"/>
                  <a:pt x="2026296" y="1900707"/>
                </a:cubicBezTo>
                <a:cubicBezTo>
                  <a:pt x="2064172" y="1900707"/>
                  <a:pt x="2094876" y="1931411"/>
                  <a:pt x="2094876" y="1969287"/>
                </a:cubicBezTo>
                <a:cubicBezTo>
                  <a:pt x="2094876" y="2007163"/>
                  <a:pt x="2064172" y="2037867"/>
                  <a:pt x="2026296" y="2037867"/>
                </a:cubicBezTo>
                <a:cubicBezTo>
                  <a:pt x="1997889" y="2037867"/>
                  <a:pt x="1973517" y="2020596"/>
                  <a:pt x="1963106" y="1995982"/>
                </a:cubicBezTo>
                <a:lnTo>
                  <a:pt x="1962226" y="1991627"/>
                </a:lnTo>
                <a:lnTo>
                  <a:pt x="1879082" y="1984291"/>
                </a:lnTo>
                <a:cubicBezTo>
                  <a:pt x="1676814" y="1948161"/>
                  <a:pt x="1516438" y="1791108"/>
                  <a:pt x="1475405" y="1590582"/>
                </a:cubicBezTo>
                <a:lnTo>
                  <a:pt x="1466947" y="1506683"/>
                </a:lnTo>
                <a:lnTo>
                  <a:pt x="519932" y="1506683"/>
                </a:lnTo>
                <a:lnTo>
                  <a:pt x="480084" y="1506683"/>
                </a:lnTo>
                <a:lnTo>
                  <a:pt x="470685" y="1506683"/>
                </a:lnTo>
                <a:lnTo>
                  <a:pt x="473827" y="1475510"/>
                </a:lnTo>
                <a:cubicBezTo>
                  <a:pt x="473827" y="1223005"/>
                  <a:pt x="269132" y="1018310"/>
                  <a:pt x="16627" y="1018310"/>
                </a:cubicBezTo>
                <a:lnTo>
                  <a:pt x="1" y="1019986"/>
                </a:lnTo>
                <a:lnTo>
                  <a:pt x="1" y="1005840"/>
                </a:lnTo>
                <a:lnTo>
                  <a:pt x="0" y="1005840"/>
                </a:lnTo>
                <a:close/>
              </a:path>
            </a:pathLst>
          </a:custGeom>
          <a:solidFill>
            <a:srgbClr val="8397B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a:spLocks noChangeAspect="1"/>
          </p:cNvSpPr>
          <p:nvPr/>
        </p:nvSpPr>
        <p:spPr>
          <a:xfrm>
            <a:off x="3660393" y="1714500"/>
            <a:ext cx="914400" cy="914400"/>
          </a:xfrm>
          <a:prstGeom prst="ellipse">
            <a:avLst/>
          </a:prstGeom>
          <a:noFill/>
          <a:ln w="38100">
            <a:solidFill>
              <a:srgbClr val="8397B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p:cNvSpPr/>
          <p:nvPr/>
        </p:nvSpPr>
        <p:spPr>
          <a:xfrm>
            <a:off x="2105820" y="2628899"/>
            <a:ext cx="2094876" cy="2037867"/>
          </a:xfrm>
          <a:custGeom>
            <a:avLst/>
            <a:gdLst>
              <a:gd name="connsiteX0" fmla="*/ 0 w 2094876"/>
              <a:gd name="connsiteY0" fmla="*/ 0 h 2037867"/>
              <a:gd name="connsiteX1" fmla="*/ 54864 w 2094876"/>
              <a:gd name="connsiteY1" fmla="*/ 0 h 2037867"/>
              <a:gd name="connsiteX2" fmla="*/ 54864 w 2094876"/>
              <a:gd name="connsiteY2" fmla="*/ 969792 h 2037867"/>
              <a:gd name="connsiteX3" fmla="*/ 122139 w 2094876"/>
              <a:gd name="connsiteY3" fmla="*/ 976574 h 2037867"/>
              <a:gd name="connsiteX4" fmla="*/ 515848 w 2094876"/>
              <a:gd name="connsiteY4" fmla="*/ 1380251 h 2037867"/>
              <a:gd name="connsiteX5" fmla="*/ 522163 w 2094876"/>
              <a:gd name="connsiteY5" fmla="*/ 1451819 h 2037867"/>
              <a:gd name="connsiteX6" fmla="*/ 1468958 w 2094876"/>
              <a:gd name="connsiteY6" fmla="*/ 1451819 h 2037867"/>
              <a:gd name="connsiteX7" fmla="*/ 1485924 w 2094876"/>
              <a:gd name="connsiteY7" fmla="*/ 1451819 h 2037867"/>
              <a:gd name="connsiteX8" fmla="*/ 1518205 w 2094876"/>
              <a:gd name="connsiteY8" fmla="*/ 1451819 h 2037867"/>
              <a:gd name="connsiteX9" fmla="*/ 1515063 w 2094876"/>
              <a:gd name="connsiteY9" fmla="*/ 1482992 h 2037867"/>
              <a:gd name="connsiteX10" fmla="*/ 1880121 w 2094876"/>
              <a:gd name="connsiteY10" fmla="*/ 1930904 h 2037867"/>
              <a:gd name="connsiteX11" fmla="*/ 1965204 w 2094876"/>
              <a:gd name="connsiteY11" fmla="*/ 1939481 h 2037867"/>
              <a:gd name="connsiteX12" fmla="*/ 1977803 w 2094876"/>
              <a:gd name="connsiteY12" fmla="*/ 1920794 h 2037867"/>
              <a:gd name="connsiteX13" fmla="*/ 2026296 w 2094876"/>
              <a:gd name="connsiteY13" fmla="*/ 1900707 h 2037867"/>
              <a:gd name="connsiteX14" fmla="*/ 2094876 w 2094876"/>
              <a:gd name="connsiteY14" fmla="*/ 1969287 h 2037867"/>
              <a:gd name="connsiteX15" fmla="*/ 2026296 w 2094876"/>
              <a:gd name="connsiteY15" fmla="*/ 2037867 h 2037867"/>
              <a:gd name="connsiteX16" fmla="*/ 1963106 w 2094876"/>
              <a:gd name="connsiteY16" fmla="*/ 1995982 h 2037867"/>
              <a:gd name="connsiteX17" fmla="*/ 1962226 w 2094876"/>
              <a:gd name="connsiteY17" fmla="*/ 1991627 h 2037867"/>
              <a:gd name="connsiteX18" fmla="*/ 1879082 w 2094876"/>
              <a:gd name="connsiteY18" fmla="*/ 1984291 h 2037867"/>
              <a:gd name="connsiteX19" fmla="*/ 1475405 w 2094876"/>
              <a:gd name="connsiteY19" fmla="*/ 1590582 h 2037867"/>
              <a:gd name="connsiteX20" fmla="*/ 1466947 w 2094876"/>
              <a:gd name="connsiteY20" fmla="*/ 1506683 h 2037867"/>
              <a:gd name="connsiteX21" fmla="*/ 519932 w 2094876"/>
              <a:gd name="connsiteY21" fmla="*/ 1506683 h 2037867"/>
              <a:gd name="connsiteX22" fmla="*/ 480084 w 2094876"/>
              <a:gd name="connsiteY22" fmla="*/ 1506683 h 2037867"/>
              <a:gd name="connsiteX23" fmla="*/ 470685 w 2094876"/>
              <a:gd name="connsiteY23" fmla="*/ 1506683 h 2037867"/>
              <a:gd name="connsiteX24" fmla="*/ 473827 w 2094876"/>
              <a:gd name="connsiteY24" fmla="*/ 1475510 h 2037867"/>
              <a:gd name="connsiteX25" fmla="*/ 16627 w 2094876"/>
              <a:gd name="connsiteY25" fmla="*/ 1018310 h 2037867"/>
              <a:gd name="connsiteX26" fmla="*/ 1 w 2094876"/>
              <a:gd name="connsiteY26" fmla="*/ 1019986 h 2037867"/>
              <a:gd name="connsiteX27" fmla="*/ 1 w 2094876"/>
              <a:gd name="connsiteY27" fmla="*/ 1005840 h 2037867"/>
              <a:gd name="connsiteX28" fmla="*/ 0 w 2094876"/>
              <a:gd name="connsiteY28" fmla="*/ 1005840 h 2037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094876" h="2037867">
                <a:moveTo>
                  <a:pt x="0" y="0"/>
                </a:moveTo>
                <a:lnTo>
                  <a:pt x="54864" y="0"/>
                </a:lnTo>
                <a:lnTo>
                  <a:pt x="54864" y="969792"/>
                </a:lnTo>
                <a:lnTo>
                  <a:pt x="122139" y="976574"/>
                </a:lnTo>
                <a:cubicBezTo>
                  <a:pt x="322665" y="1017607"/>
                  <a:pt x="479718" y="1177983"/>
                  <a:pt x="515848" y="1380251"/>
                </a:cubicBezTo>
                <a:lnTo>
                  <a:pt x="522163" y="1451819"/>
                </a:lnTo>
                <a:lnTo>
                  <a:pt x="1468958" y="1451819"/>
                </a:lnTo>
                <a:lnTo>
                  <a:pt x="1485924" y="1451819"/>
                </a:lnTo>
                <a:lnTo>
                  <a:pt x="1518205" y="1451819"/>
                </a:lnTo>
                <a:lnTo>
                  <a:pt x="1515063" y="1482992"/>
                </a:lnTo>
                <a:cubicBezTo>
                  <a:pt x="1515063" y="1703934"/>
                  <a:pt x="1671783" y="1888271"/>
                  <a:pt x="1880121" y="1930904"/>
                </a:cubicBezTo>
                <a:lnTo>
                  <a:pt x="1965204" y="1939481"/>
                </a:lnTo>
                <a:lnTo>
                  <a:pt x="1977803" y="1920794"/>
                </a:lnTo>
                <a:cubicBezTo>
                  <a:pt x="1990213" y="1908383"/>
                  <a:pt x="2007358" y="1900707"/>
                  <a:pt x="2026296" y="1900707"/>
                </a:cubicBezTo>
                <a:cubicBezTo>
                  <a:pt x="2064172" y="1900707"/>
                  <a:pt x="2094876" y="1931411"/>
                  <a:pt x="2094876" y="1969287"/>
                </a:cubicBezTo>
                <a:cubicBezTo>
                  <a:pt x="2094876" y="2007163"/>
                  <a:pt x="2064172" y="2037867"/>
                  <a:pt x="2026296" y="2037867"/>
                </a:cubicBezTo>
                <a:cubicBezTo>
                  <a:pt x="1997889" y="2037867"/>
                  <a:pt x="1973517" y="2020596"/>
                  <a:pt x="1963106" y="1995982"/>
                </a:cubicBezTo>
                <a:lnTo>
                  <a:pt x="1962226" y="1991627"/>
                </a:lnTo>
                <a:lnTo>
                  <a:pt x="1879082" y="1984291"/>
                </a:lnTo>
                <a:cubicBezTo>
                  <a:pt x="1676814" y="1948161"/>
                  <a:pt x="1516438" y="1791108"/>
                  <a:pt x="1475405" y="1590582"/>
                </a:cubicBezTo>
                <a:lnTo>
                  <a:pt x="1466947" y="1506683"/>
                </a:lnTo>
                <a:lnTo>
                  <a:pt x="519932" y="1506683"/>
                </a:lnTo>
                <a:lnTo>
                  <a:pt x="480084" y="1506683"/>
                </a:lnTo>
                <a:lnTo>
                  <a:pt x="470685" y="1506683"/>
                </a:lnTo>
                <a:lnTo>
                  <a:pt x="473827" y="1475510"/>
                </a:lnTo>
                <a:cubicBezTo>
                  <a:pt x="473827" y="1223005"/>
                  <a:pt x="269132" y="1018310"/>
                  <a:pt x="16627" y="1018310"/>
                </a:cubicBezTo>
                <a:lnTo>
                  <a:pt x="1" y="1019986"/>
                </a:lnTo>
                <a:lnTo>
                  <a:pt x="1" y="1005840"/>
                </a:lnTo>
                <a:lnTo>
                  <a:pt x="0" y="1005840"/>
                </a:lnTo>
                <a:close/>
              </a:path>
            </a:pathLst>
          </a:custGeom>
          <a:solidFill>
            <a:srgbClr val="EF3425"/>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p:cNvSpPr/>
          <p:nvPr/>
        </p:nvSpPr>
        <p:spPr>
          <a:xfrm>
            <a:off x="6083598" y="2628898"/>
            <a:ext cx="2094876" cy="2037867"/>
          </a:xfrm>
          <a:custGeom>
            <a:avLst/>
            <a:gdLst>
              <a:gd name="connsiteX0" fmla="*/ 0 w 2094876"/>
              <a:gd name="connsiteY0" fmla="*/ 0 h 2037867"/>
              <a:gd name="connsiteX1" fmla="*/ 54864 w 2094876"/>
              <a:gd name="connsiteY1" fmla="*/ 0 h 2037867"/>
              <a:gd name="connsiteX2" fmla="*/ 54864 w 2094876"/>
              <a:gd name="connsiteY2" fmla="*/ 969792 h 2037867"/>
              <a:gd name="connsiteX3" fmla="*/ 122139 w 2094876"/>
              <a:gd name="connsiteY3" fmla="*/ 976574 h 2037867"/>
              <a:gd name="connsiteX4" fmla="*/ 515848 w 2094876"/>
              <a:gd name="connsiteY4" fmla="*/ 1380251 h 2037867"/>
              <a:gd name="connsiteX5" fmla="*/ 522163 w 2094876"/>
              <a:gd name="connsiteY5" fmla="*/ 1451819 h 2037867"/>
              <a:gd name="connsiteX6" fmla="*/ 1468958 w 2094876"/>
              <a:gd name="connsiteY6" fmla="*/ 1451819 h 2037867"/>
              <a:gd name="connsiteX7" fmla="*/ 1485924 w 2094876"/>
              <a:gd name="connsiteY7" fmla="*/ 1451819 h 2037867"/>
              <a:gd name="connsiteX8" fmla="*/ 1518205 w 2094876"/>
              <a:gd name="connsiteY8" fmla="*/ 1451819 h 2037867"/>
              <a:gd name="connsiteX9" fmla="*/ 1515063 w 2094876"/>
              <a:gd name="connsiteY9" fmla="*/ 1482992 h 2037867"/>
              <a:gd name="connsiteX10" fmla="*/ 1880121 w 2094876"/>
              <a:gd name="connsiteY10" fmla="*/ 1930904 h 2037867"/>
              <a:gd name="connsiteX11" fmla="*/ 1965204 w 2094876"/>
              <a:gd name="connsiteY11" fmla="*/ 1939481 h 2037867"/>
              <a:gd name="connsiteX12" fmla="*/ 1977803 w 2094876"/>
              <a:gd name="connsiteY12" fmla="*/ 1920794 h 2037867"/>
              <a:gd name="connsiteX13" fmla="*/ 2026296 w 2094876"/>
              <a:gd name="connsiteY13" fmla="*/ 1900707 h 2037867"/>
              <a:gd name="connsiteX14" fmla="*/ 2094876 w 2094876"/>
              <a:gd name="connsiteY14" fmla="*/ 1969287 h 2037867"/>
              <a:gd name="connsiteX15" fmla="*/ 2026296 w 2094876"/>
              <a:gd name="connsiteY15" fmla="*/ 2037867 h 2037867"/>
              <a:gd name="connsiteX16" fmla="*/ 1963106 w 2094876"/>
              <a:gd name="connsiteY16" fmla="*/ 1995982 h 2037867"/>
              <a:gd name="connsiteX17" fmla="*/ 1962226 w 2094876"/>
              <a:gd name="connsiteY17" fmla="*/ 1991627 h 2037867"/>
              <a:gd name="connsiteX18" fmla="*/ 1879082 w 2094876"/>
              <a:gd name="connsiteY18" fmla="*/ 1984291 h 2037867"/>
              <a:gd name="connsiteX19" fmla="*/ 1475405 w 2094876"/>
              <a:gd name="connsiteY19" fmla="*/ 1590582 h 2037867"/>
              <a:gd name="connsiteX20" fmla="*/ 1466947 w 2094876"/>
              <a:gd name="connsiteY20" fmla="*/ 1506683 h 2037867"/>
              <a:gd name="connsiteX21" fmla="*/ 519932 w 2094876"/>
              <a:gd name="connsiteY21" fmla="*/ 1506683 h 2037867"/>
              <a:gd name="connsiteX22" fmla="*/ 480084 w 2094876"/>
              <a:gd name="connsiteY22" fmla="*/ 1506683 h 2037867"/>
              <a:gd name="connsiteX23" fmla="*/ 470685 w 2094876"/>
              <a:gd name="connsiteY23" fmla="*/ 1506683 h 2037867"/>
              <a:gd name="connsiteX24" fmla="*/ 473827 w 2094876"/>
              <a:gd name="connsiteY24" fmla="*/ 1475510 h 2037867"/>
              <a:gd name="connsiteX25" fmla="*/ 16627 w 2094876"/>
              <a:gd name="connsiteY25" fmla="*/ 1018310 h 2037867"/>
              <a:gd name="connsiteX26" fmla="*/ 1 w 2094876"/>
              <a:gd name="connsiteY26" fmla="*/ 1019986 h 2037867"/>
              <a:gd name="connsiteX27" fmla="*/ 1 w 2094876"/>
              <a:gd name="connsiteY27" fmla="*/ 1005840 h 2037867"/>
              <a:gd name="connsiteX28" fmla="*/ 0 w 2094876"/>
              <a:gd name="connsiteY28" fmla="*/ 1005840 h 2037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094876" h="2037867">
                <a:moveTo>
                  <a:pt x="0" y="0"/>
                </a:moveTo>
                <a:lnTo>
                  <a:pt x="54864" y="0"/>
                </a:lnTo>
                <a:lnTo>
                  <a:pt x="54864" y="969792"/>
                </a:lnTo>
                <a:lnTo>
                  <a:pt x="122139" y="976574"/>
                </a:lnTo>
                <a:cubicBezTo>
                  <a:pt x="322665" y="1017607"/>
                  <a:pt x="479718" y="1177983"/>
                  <a:pt x="515848" y="1380251"/>
                </a:cubicBezTo>
                <a:lnTo>
                  <a:pt x="522163" y="1451819"/>
                </a:lnTo>
                <a:lnTo>
                  <a:pt x="1468958" y="1451819"/>
                </a:lnTo>
                <a:lnTo>
                  <a:pt x="1485924" y="1451819"/>
                </a:lnTo>
                <a:lnTo>
                  <a:pt x="1518205" y="1451819"/>
                </a:lnTo>
                <a:lnTo>
                  <a:pt x="1515063" y="1482992"/>
                </a:lnTo>
                <a:cubicBezTo>
                  <a:pt x="1515063" y="1703934"/>
                  <a:pt x="1671783" y="1888271"/>
                  <a:pt x="1880121" y="1930904"/>
                </a:cubicBezTo>
                <a:lnTo>
                  <a:pt x="1965204" y="1939481"/>
                </a:lnTo>
                <a:lnTo>
                  <a:pt x="1977803" y="1920794"/>
                </a:lnTo>
                <a:cubicBezTo>
                  <a:pt x="1990213" y="1908383"/>
                  <a:pt x="2007358" y="1900707"/>
                  <a:pt x="2026296" y="1900707"/>
                </a:cubicBezTo>
                <a:cubicBezTo>
                  <a:pt x="2064172" y="1900707"/>
                  <a:pt x="2094876" y="1931411"/>
                  <a:pt x="2094876" y="1969287"/>
                </a:cubicBezTo>
                <a:cubicBezTo>
                  <a:pt x="2094876" y="2007163"/>
                  <a:pt x="2064172" y="2037867"/>
                  <a:pt x="2026296" y="2037867"/>
                </a:cubicBezTo>
                <a:cubicBezTo>
                  <a:pt x="1997889" y="2037867"/>
                  <a:pt x="1973517" y="2020596"/>
                  <a:pt x="1963106" y="1995982"/>
                </a:cubicBezTo>
                <a:lnTo>
                  <a:pt x="1962226" y="1991627"/>
                </a:lnTo>
                <a:lnTo>
                  <a:pt x="1879082" y="1984291"/>
                </a:lnTo>
                <a:cubicBezTo>
                  <a:pt x="1676814" y="1948161"/>
                  <a:pt x="1516438" y="1791108"/>
                  <a:pt x="1475405" y="1590582"/>
                </a:cubicBezTo>
                <a:lnTo>
                  <a:pt x="1466947" y="1506683"/>
                </a:lnTo>
                <a:lnTo>
                  <a:pt x="519932" y="1506683"/>
                </a:lnTo>
                <a:lnTo>
                  <a:pt x="480084" y="1506683"/>
                </a:lnTo>
                <a:lnTo>
                  <a:pt x="470685" y="1506683"/>
                </a:lnTo>
                <a:lnTo>
                  <a:pt x="473827" y="1475510"/>
                </a:lnTo>
                <a:cubicBezTo>
                  <a:pt x="473827" y="1223005"/>
                  <a:pt x="269132" y="1018310"/>
                  <a:pt x="16627" y="1018310"/>
                </a:cubicBezTo>
                <a:lnTo>
                  <a:pt x="1" y="1019986"/>
                </a:lnTo>
                <a:lnTo>
                  <a:pt x="1" y="1005840"/>
                </a:lnTo>
                <a:lnTo>
                  <a:pt x="0" y="1005840"/>
                </a:lnTo>
                <a:close/>
              </a:path>
            </a:pathLst>
          </a:custGeom>
          <a:solidFill>
            <a:srgbClr val="44546B"/>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p:cNvSpPr/>
          <p:nvPr/>
        </p:nvSpPr>
        <p:spPr>
          <a:xfrm>
            <a:off x="8057715" y="2628896"/>
            <a:ext cx="2094876" cy="2037867"/>
          </a:xfrm>
          <a:custGeom>
            <a:avLst/>
            <a:gdLst>
              <a:gd name="connsiteX0" fmla="*/ 0 w 2094876"/>
              <a:gd name="connsiteY0" fmla="*/ 0 h 2037867"/>
              <a:gd name="connsiteX1" fmla="*/ 54864 w 2094876"/>
              <a:gd name="connsiteY1" fmla="*/ 0 h 2037867"/>
              <a:gd name="connsiteX2" fmla="*/ 54864 w 2094876"/>
              <a:gd name="connsiteY2" fmla="*/ 969792 h 2037867"/>
              <a:gd name="connsiteX3" fmla="*/ 122139 w 2094876"/>
              <a:gd name="connsiteY3" fmla="*/ 976574 h 2037867"/>
              <a:gd name="connsiteX4" fmla="*/ 515848 w 2094876"/>
              <a:gd name="connsiteY4" fmla="*/ 1380251 h 2037867"/>
              <a:gd name="connsiteX5" fmla="*/ 522163 w 2094876"/>
              <a:gd name="connsiteY5" fmla="*/ 1451819 h 2037867"/>
              <a:gd name="connsiteX6" fmla="*/ 1468958 w 2094876"/>
              <a:gd name="connsiteY6" fmla="*/ 1451819 h 2037867"/>
              <a:gd name="connsiteX7" fmla="*/ 1485924 w 2094876"/>
              <a:gd name="connsiteY7" fmla="*/ 1451819 h 2037867"/>
              <a:gd name="connsiteX8" fmla="*/ 1518205 w 2094876"/>
              <a:gd name="connsiteY8" fmla="*/ 1451819 h 2037867"/>
              <a:gd name="connsiteX9" fmla="*/ 1515063 w 2094876"/>
              <a:gd name="connsiteY9" fmla="*/ 1482992 h 2037867"/>
              <a:gd name="connsiteX10" fmla="*/ 1880121 w 2094876"/>
              <a:gd name="connsiteY10" fmla="*/ 1930904 h 2037867"/>
              <a:gd name="connsiteX11" fmla="*/ 1965204 w 2094876"/>
              <a:gd name="connsiteY11" fmla="*/ 1939481 h 2037867"/>
              <a:gd name="connsiteX12" fmla="*/ 1977803 w 2094876"/>
              <a:gd name="connsiteY12" fmla="*/ 1920794 h 2037867"/>
              <a:gd name="connsiteX13" fmla="*/ 2026296 w 2094876"/>
              <a:gd name="connsiteY13" fmla="*/ 1900707 h 2037867"/>
              <a:gd name="connsiteX14" fmla="*/ 2094876 w 2094876"/>
              <a:gd name="connsiteY14" fmla="*/ 1969287 h 2037867"/>
              <a:gd name="connsiteX15" fmla="*/ 2026296 w 2094876"/>
              <a:gd name="connsiteY15" fmla="*/ 2037867 h 2037867"/>
              <a:gd name="connsiteX16" fmla="*/ 1963106 w 2094876"/>
              <a:gd name="connsiteY16" fmla="*/ 1995982 h 2037867"/>
              <a:gd name="connsiteX17" fmla="*/ 1962226 w 2094876"/>
              <a:gd name="connsiteY17" fmla="*/ 1991627 h 2037867"/>
              <a:gd name="connsiteX18" fmla="*/ 1879082 w 2094876"/>
              <a:gd name="connsiteY18" fmla="*/ 1984291 h 2037867"/>
              <a:gd name="connsiteX19" fmla="*/ 1475405 w 2094876"/>
              <a:gd name="connsiteY19" fmla="*/ 1590582 h 2037867"/>
              <a:gd name="connsiteX20" fmla="*/ 1466947 w 2094876"/>
              <a:gd name="connsiteY20" fmla="*/ 1506683 h 2037867"/>
              <a:gd name="connsiteX21" fmla="*/ 519932 w 2094876"/>
              <a:gd name="connsiteY21" fmla="*/ 1506683 h 2037867"/>
              <a:gd name="connsiteX22" fmla="*/ 480084 w 2094876"/>
              <a:gd name="connsiteY22" fmla="*/ 1506683 h 2037867"/>
              <a:gd name="connsiteX23" fmla="*/ 470685 w 2094876"/>
              <a:gd name="connsiteY23" fmla="*/ 1506683 h 2037867"/>
              <a:gd name="connsiteX24" fmla="*/ 473827 w 2094876"/>
              <a:gd name="connsiteY24" fmla="*/ 1475510 h 2037867"/>
              <a:gd name="connsiteX25" fmla="*/ 16627 w 2094876"/>
              <a:gd name="connsiteY25" fmla="*/ 1018310 h 2037867"/>
              <a:gd name="connsiteX26" fmla="*/ 1 w 2094876"/>
              <a:gd name="connsiteY26" fmla="*/ 1019986 h 2037867"/>
              <a:gd name="connsiteX27" fmla="*/ 1 w 2094876"/>
              <a:gd name="connsiteY27" fmla="*/ 1005840 h 2037867"/>
              <a:gd name="connsiteX28" fmla="*/ 0 w 2094876"/>
              <a:gd name="connsiteY28" fmla="*/ 1005840 h 2037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094876" h="2037867">
                <a:moveTo>
                  <a:pt x="0" y="0"/>
                </a:moveTo>
                <a:lnTo>
                  <a:pt x="54864" y="0"/>
                </a:lnTo>
                <a:lnTo>
                  <a:pt x="54864" y="969792"/>
                </a:lnTo>
                <a:lnTo>
                  <a:pt x="122139" y="976574"/>
                </a:lnTo>
                <a:cubicBezTo>
                  <a:pt x="322665" y="1017607"/>
                  <a:pt x="479718" y="1177983"/>
                  <a:pt x="515848" y="1380251"/>
                </a:cubicBezTo>
                <a:lnTo>
                  <a:pt x="522163" y="1451819"/>
                </a:lnTo>
                <a:lnTo>
                  <a:pt x="1468958" y="1451819"/>
                </a:lnTo>
                <a:lnTo>
                  <a:pt x="1485924" y="1451819"/>
                </a:lnTo>
                <a:lnTo>
                  <a:pt x="1518205" y="1451819"/>
                </a:lnTo>
                <a:lnTo>
                  <a:pt x="1515063" y="1482992"/>
                </a:lnTo>
                <a:cubicBezTo>
                  <a:pt x="1515063" y="1703934"/>
                  <a:pt x="1671783" y="1888271"/>
                  <a:pt x="1880121" y="1930904"/>
                </a:cubicBezTo>
                <a:lnTo>
                  <a:pt x="1965204" y="1939481"/>
                </a:lnTo>
                <a:lnTo>
                  <a:pt x="1977803" y="1920794"/>
                </a:lnTo>
                <a:cubicBezTo>
                  <a:pt x="1990213" y="1908383"/>
                  <a:pt x="2007358" y="1900707"/>
                  <a:pt x="2026296" y="1900707"/>
                </a:cubicBezTo>
                <a:cubicBezTo>
                  <a:pt x="2064172" y="1900707"/>
                  <a:pt x="2094876" y="1931411"/>
                  <a:pt x="2094876" y="1969287"/>
                </a:cubicBezTo>
                <a:cubicBezTo>
                  <a:pt x="2094876" y="2007163"/>
                  <a:pt x="2064172" y="2037867"/>
                  <a:pt x="2026296" y="2037867"/>
                </a:cubicBezTo>
                <a:cubicBezTo>
                  <a:pt x="1997889" y="2037867"/>
                  <a:pt x="1973517" y="2020596"/>
                  <a:pt x="1963106" y="1995982"/>
                </a:cubicBezTo>
                <a:lnTo>
                  <a:pt x="1962226" y="1991627"/>
                </a:lnTo>
                <a:lnTo>
                  <a:pt x="1879082" y="1984291"/>
                </a:lnTo>
                <a:cubicBezTo>
                  <a:pt x="1676814" y="1948161"/>
                  <a:pt x="1516438" y="1791108"/>
                  <a:pt x="1475405" y="1590582"/>
                </a:cubicBezTo>
                <a:lnTo>
                  <a:pt x="1466947" y="1506683"/>
                </a:lnTo>
                <a:lnTo>
                  <a:pt x="519932" y="1506683"/>
                </a:lnTo>
                <a:lnTo>
                  <a:pt x="480084" y="1506683"/>
                </a:lnTo>
                <a:lnTo>
                  <a:pt x="470685" y="1506683"/>
                </a:lnTo>
                <a:lnTo>
                  <a:pt x="473827" y="1475510"/>
                </a:lnTo>
                <a:cubicBezTo>
                  <a:pt x="473827" y="1223005"/>
                  <a:pt x="269132" y="1018310"/>
                  <a:pt x="16627" y="1018310"/>
                </a:cubicBezTo>
                <a:lnTo>
                  <a:pt x="1" y="1019986"/>
                </a:lnTo>
                <a:lnTo>
                  <a:pt x="1" y="1005840"/>
                </a:lnTo>
                <a:lnTo>
                  <a:pt x="0" y="1005840"/>
                </a:lnTo>
                <a:close/>
              </a:path>
            </a:pathLst>
          </a:custGeom>
          <a:solidFill>
            <a:srgbClr val="2C3749"/>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p:cNvSpPr/>
          <p:nvPr/>
        </p:nvSpPr>
        <p:spPr>
          <a:xfrm>
            <a:off x="10061377" y="2628894"/>
            <a:ext cx="1603787" cy="1547837"/>
          </a:xfrm>
          <a:custGeom>
            <a:avLst/>
            <a:gdLst>
              <a:gd name="connsiteX0" fmla="*/ 0 w 1603787"/>
              <a:gd name="connsiteY0" fmla="*/ 0 h 1547837"/>
              <a:gd name="connsiteX1" fmla="*/ 54864 w 1603787"/>
              <a:gd name="connsiteY1" fmla="*/ 0 h 1547837"/>
              <a:gd name="connsiteX2" fmla="*/ 54864 w 1603787"/>
              <a:gd name="connsiteY2" fmla="*/ 969792 h 1547837"/>
              <a:gd name="connsiteX3" fmla="*/ 122139 w 1603787"/>
              <a:gd name="connsiteY3" fmla="*/ 976574 h 1547837"/>
              <a:gd name="connsiteX4" fmla="*/ 515848 w 1603787"/>
              <a:gd name="connsiteY4" fmla="*/ 1380251 h 1547837"/>
              <a:gd name="connsiteX5" fmla="*/ 522163 w 1603787"/>
              <a:gd name="connsiteY5" fmla="*/ 1451819 h 1547837"/>
              <a:gd name="connsiteX6" fmla="*/ 1468958 w 1603787"/>
              <a:gd name="connsiteY6" fmla="*/ 1451819 h 1547837"/>
              <a:gd name="connsiteX7" fmla="*/ 1472518 w 1603787"/>
              <a:gd name="connsiteY7" fmla="*/ 1451819 h 1547837"/>
              <a:gd name="connsiteX8" fmla="*/ 1486713 w 1603787"/>
              <a:gd name="connsiteY8" fmla="*/ 1430764 h 1547837"/>
              <a:gd name="connsiteX9" fmla="*/ 1535207 w 1603787"/>
              <a:gd name="connsiteY9" fmla="*/ 1410677 h 1547837"/>
              <a:gd name="connsiteX10" fmla="*/ 1603787 w 1603787"/>
              <a:gd name="connsiteY10" fmla="*/ 1479257 h 1547837"/>
              <a:gd name="connsiteX11" fmla="*/ 1535207 w 1603787"/>
              <a:gd name="connsiteY11" fmla="*/ 1547837 h 1547837"/>
              <a:gd name="connsiteX12" fmla="*/ 1486713 w 1603787"/>
              <a:gd name="connsiteY12" fmla="*/ 1527751 h 1547837"/>
              <a:gd name="connsiteX13" fmla="*/ 1474055 w 1603787"/>
              <a:gd name="connsiteY13" fmla="*/ 1508976 h 1547837"/>
              <a:gd name="connsiteX14" fmla="*/ 1467178 w 1603787"/>
              <a:gd name="connsiteY14" fmla="*/ 1508976 h 1547837"/>
              <a:gd name="connsiteX15" fmla="*/ 1466947 w 1603787"/>
              <a:gd name="connsiteY15" fmla="*/ 1506683 h 1547837"/>
              <a:gd name="connsiteX16" fmla="*/ 519932 w 1603787"/>
              <a:gd name="connsiteY16" fmla="*/ 1506683 h 1547837"/>
              <a:gd name="connsiteX17" fmla="*/ 480084 w 1603787"/>
              <a:gd name="connsiteY17" fmla="*/ 1506683 h 1547837"/>
              <a:gd name="connsiteX18" fmla="*/ 470685 w 1603787"/>
              <a:gd name="connsiteY18" fmla="*/ 1506683 h 1547837"/>
              <a:gd name="connsiteX19" fmla="*/ 473827 w 1603787"/>
              <a:gd name="connsiteY19" fmla="*/ 1475510 h 1547837"/>
              <a:gd name="connsiteX20" fmla="*/ 16627 w 1603787"/>
              <a:gd name="connsiteY20" fmla="*/ 1018310 h 1547837"/>
              <a:gd name="connsiteX21" fmla="*/ 1 w 1603787"/>
              <a:gd name="connsiteY21" fmla="*/ 1019986 h 1547837"/>
              <a:gd name="connsiteX22" fmla="*/ 1 w 1603787"/>
              <a:gd name="connsiteY22" fmla="*/ 1005840 h 1547837"/>
              <a:gd name="connsiteX23" fmla="*/ 0 w 1603787"/>
              <a:gd name="connsiteY23" fmla="*/ 1005840 h 154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03787" h="1547837">
                <a:moveTo>
                  <a:pt x="0" y="0"/>
                </a:moveTo>
                <a:lnTo>
                  <a:pt x="54864" y="0"/>
                </a:lnTo>
                <a:lnTo>
                  <a:pt x="54864" y="969792"/>
                </a:lnTo>
                <a:lnTo>
                  <a:pt x="122139" y="976574"/>
                </a:lnTo>
                <a:cubicBezTo>
                  <a:pt x="322665" y="1017607"/>
                  <a:pt x="479718" y="1177983"/>
                  <a:pt x="515848" y="1380251"/>
                </a:cubicBezTo>
                <a:lnTo>
                  <a:pt x="522163" y="1451819"/>
                </a:lnTo>
                <a:lnTo>
                  <a:pt x="1468958" y="1451819"/>
                </a:lnTo>
                <a:lnTo>
                  <a:pt x="1472518" y="1451819"/>
                </a:lnTo>
                <a:lnTo>
                  <a:pt x="1486713" y="1430764"/>
                </a:lnTo>
                <a:cubicBezTo>
                  <a:pt x="1499124" y="1418353"/>
                  <a:pt x="1516269" y="1410677"/>
                  <a:pt x="1535207" y="1410677"/>
                </a:cubicBezTo>
                <a:cubicBezTo>
                  <a:pt x="1573083" y="1410677"/>
                  <a:pt x="1603787" y="1441381"/>
                  <a:pt x="1603787" y="1479257"/>
                </a:cubicBezTo>
                <a:cubicBezTo>
                  <a:pt x="1603787" y="1517133"/>
                  <a:pt x="1573083" y="1547837"/>
                  <a:pt x="1535207" y="1547837"/>
                </a:cubicBezTo>
                <a:cubicBezTo>
                  <a:pt x="1516269" y="1547837"/>
                  <a:pt x="1499124" y="1540161"/>
                  <a:pt x="1486713" y="1527751"/>
                </a:cubicBezTo>
                <a:lnTo>
                  <a:pt x="1474055" y="1508976"/>
                </a:lnTo>
                <a:lnTo>
                  <a:pt x="1467178" y="1508976"/>
                </a:lnTo>
                <a:lnTo>
                  <a:pt x="1466947" y="1506683"/>
                </a:lnTo>
                <a:lnTo>
                  <a:pt x="519932" y="1506683"/>
                </a:lnTo>
                <a:lnTo>
                  <a:pt x="480084" y="1506683"/>
                </a:lnTo>
                <a:lnTo>
                  <a:pt x="470685" y="1506683"/>
                </a:lnTo>
                <a:lnTo>
                  <a:pt x="473827" y="1475510"/>
                </a:lnTo>
                <a:cubicBezTo>
                  <a:pt x="473827" y="1223005"/>
                  <a:pt x="269132" y="1018310"/>
                  <a:pt x="16627" y="1018310"/>
                </a:cubicBezTo>
                <a:lnTo>
                  <a:pt x="1" y="1019986"/>
                </a:lnTo>
                <a:lnTo>
                  <a:pt x="1" y="1005840"/>
                </a:lnTo>
                <a:lnTo>
                  <a:pt x="0" y="1005840"/>
                </a:lnTo>
                <a:close/>
              </a:path>
            </a:pathLst>
          </a:custGeom>
          <a:solidFill>
            <a:srgbClr val="62768F"/>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a:spLocks noChangeAspect="1"/>
          </p:cNvSpPr>
          <p:nvPr/>
        </p:nvSpPr>
        <p:spPr>
          <a:xfrm>
            <a:off x="1679192" y="1697459"/>
            <a:ext cx="914400" cy="914400"/>
          </a:xfrm>
          <a:prstGeom prst="ellipse">
            <a:avLst/>
          </a:prstGeom>
          <a:noFill/>
          <a:ln w="38100">
            <a:solidFill>
              <a:srgbClr val="EF3425"/>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a:spLocks noChangeAspect="1"/>
          </p:cNvSpPr>
          <p:nvPr/>
        </p:nvSpPr>
        <p:spPr>
          <a:xfrm>
            <a:off x="5641594" y="1697459"/>
            <a:ext cx="914400" cy="914400"/>
          </a:xfrm>
          <a:prstGeom prst="ellipse">
            <a:avLst/>
          </a:prstGeom>
          <a:noFill/>
          <a:ln w="38100">
            <a:solidFill>
              <a:srgbClr val="44546B"/>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a:spLocks noChangeAspect="1"/>
          </p:cNvSpPr>
          <p:nvPr/>
        </p:nvSpPr>
        <p:spPr>
          <a:xfrm>
            <a:off x="7638887" y="1714494"/>
            <a:ext cx="914400" cy="914400"/>
          </a:xfrm>
          <a:prstGeom prst="ellipse">
            <a:avLst/>
          </a:prstGeom>
          <a:noFill/>
          <a:ln w="38100">
            <a:solidFill>
              <a:srgbClr val="2C3749"/>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a:spLocks noChangeAspect="1"/>
          </p:cNvSpPr>
          <p:nvPr/>
        </p:nvSpPr>
        <p:spPr>
          <a:xfrm>
            <a:off x="9630435" y="1714494"/>
            <a:ext cx="914400" cy="914400"/>
          </a:xfrm>
          <a:prstGeom prst="ellipse">
            <a:avLst/>
          </a:prstGeom>
          <a:noFill/>
          <a:ln w="38100">
            <a:solidFill>
              <a:srgbClr val="62768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p:cNvSpPr>
            <a:spLocks noChangeAspect="1"/>
          </p:cNvSpPr>
          <p:nvPr/>
        </p:nvSpPr>
        <p:spPr>
          <a:xfrm>
            <a:off x="504872" y="4039571"/>
            <a:ext cx="1700100" cy="637588"/>
          </a:xfrm>
          <a:custGeom>
            <a:avLst/>
            <a:gdLst>
              <a:gd name="connsiteX0" fmla="*/ 68580 w 1700100"/>
              <a:gd name="connsiteY0" fmla="*/ 0 h 637588"/>
              <a:gd name="connsiteX1" fmla="*/ 117074 w 1700100"/>
              <a:gd name="connsiteY1" fmla="*/ 20087 h 637588"/>
              <a:gd name="connsiteX2" fmla="*/ 125797 w 1700100"/>
              <a:gd name="connsiteY2" fmla="*/ 41148 h 637588"/>
              <a:gd name="connsiteX3" fmla="*/ 1129293 w 1700100"/>
              <a:gd name="connsiteY3" fmla="*/ 41148 h 637588"/>
              <a:gd name="connsiteX4" fmla="*/ 1129293 w 1700100"/>
              <a:gd name="connsiteY4" fmla="*/ 51540 h 637588"/>
              <a:gd name="connsiteX5" fmla="*/ 1133820 w 1700100"/>
              <a:gd name="connsiteY5" fmla="*/ 51540 h 637588"/>
              <a:gd name="connsiteX6" fmla="*/ 1130678 w 1700100"/>
              <a:gd name="connsiteY6" fmla="*/ 82713 h 637588"/>
              <a:gd name="connsiteX7" fmla="*/ 1495736 w 1700100"/>
              <a:gd name="connsiteY7" fmla="*/ 530625 h 637588"/>
              <a:gd name="connsiteX8" fmla="*/ 1575508 w 1700100"/>
              <a:gd name="connsiteY8" fmla="*/ 538666 h 637588"/>
              <a:gd name="connsiteX9" fmla="*/ 1583027 w 1700100"/>
              <a:gd name="connsiteY9" fmla="*/ 520515 h 637588"/>
              <a:gd name="connsiteX10" fmla="*/ 1631520 w 1700100"/>
              <a:gd name="connsiteY10" fmla="*/ 500428 h 637588"/>
              <a:gd name="connsiteX11" fmla="*/ 1700100 w 1700100"/>
              <a:gd name="connsiteY11" fmla="*/ 569008 h 637588"/>
              <a:gd name="connsiteX12" fmla="*/ 1631520 w 1700100"/>
              <a:gd name="connsiteY12" fmla="*/ 637588 h 637588"/>
              <a:gd name="connsiteX13" fmla="*/ 1583027 w 1700100"/>
              <a:gd name="connsiteY13" fmla="*/ 617502 h 637588"/>
              <a:gd name="connsiteX14" fmla="*/ 1571979 w 1700100"/>
              <a:gd name="connsiteY14" fmla="*/ 590831 h 637588"/>
              <a:gd name="connsiteX15" fmla="*/ 1494697 w 1700100"/>
              <a:gd name="connsiteY15" fmla="*/ 584012 h 637588"/>
              <a:gd name="connsiteX16" fmla="*/ 1091020 w 1700100"/>
              <a:gd name="connsiteY16" fmla="*/ 190303 h 637588"/>
              <a:gd name="connsiteX17" fmla="*/ 1081514 w 1700100"/>
              <a:gd name="connsiteY17" fmla="*/ 96012 h 637588"/>
              <a:gd name="connsiteX18" fmla="*/ 125797 w 1700100"/>
              <a:gd name="connsiteY18" fmla="*/ 96012 h 637588"/>
              <a:gd name="connsiteX19" fmla="*/ 117074 w 1700100"/>
              <a:gd name="connsiteY19" fmla="*/ 117074 h 637588"/>
              <a:gd name="connsiteX20" fmla="*/ 68580 w 1700100"/>
              <a:gd name="connsiteY20" fmla="*/ 137160 h 637588"/>
              <a:gd name="connsiteX21" fmla="*/ 0 w 1700100"/>
              <a:gd name="connsiteY21" fmla="*/ 68580 h 637588"/>
              <a:gd name="connsiteX22" fmla="*/ 68580 w 1700100"/>
              <a:gd name="connsiteY22" fmla="*/ 0 h 637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700100" h="637588">
                <a:moveTo>
                  <a:pt x="68580" y="0"/>
                </a:moveTo>
                <a:cubicBezTo>
                  <a:pt x="87518" y="0"/>
                  <a:pt x="104663" y="7676"/>
                  <a:pt x="117074" y="20087"/>
                </a:cubicBezTo>
                <a:lnTo>
                  <a:pt x="125797" y="41148"/>
                </a:lnTo>
                <a:lnTo>
                  <a:pt x="1129293" y="41148"/>
                </a:lnTo>
                <a:lnTo>
                  <a:pt x="1129293" y="51540"/>
                </a:lnTo>
                <a:lnTo>
                  <a:pt x="1133820" y="51540"/>
                </a:lnTo>
                <a:lnTo>
                  <a:pt x="1130678" y="82713"/>
                </a:lnTo>
                <a:cubicBezTo>
                  <a:pt x="1130678" y="303655"/>
                  <a:pt x="1287398" y="487992"/>
                  <a:pt x="1495736" y="530625"/>
                </a:cubicBezTo>
                <a:lnTo>
                  <a:pt x="1575508" y="538666"/>
                </a:lnTo>
                <a:lnTo>
                  <a:pt x="1583027" y="520515"/>
                </a:lnTo>
                <a:cubicBezTo>
                  <a:pt x="1595437" y="508104"/>
                  <a:pt x="1612582" y="500428"/>
                  <a:pt x="1631520" y="500428"/>
                </a:cubicBezTo>
                <a:cubicBezTo>
                  <a:pt x="1669396" y="500428"/>
                  <a:pt x="1700100" y="531132"/>
                  <a:pt x="1700100" y="569008"/>
                </a:cubicBezTo>
                <a:cubicBezTo>
                  <a:pt x="1700100" y="606884"/>
                  <a:pt x="1669396" y="637588"/>
                  <a:pt x="1631520" y="637588"/>
                </a:cubicBezTo>
                <a:cubicBezTo>
                  <a:pt x="1612582" y="637588"/>
                  <a:pt x="1595437" y="629912"/>
                  <a:pt x="1583027" y="617502"/>
                </a:cubicBezTo>
                <a:lnTo>
                  <a:pt x="1571979" y="590831"/>
                </a:lnTo>
                <a:lnTo>
                  <a:pt x="1494697" y="584012"/>
                </a:lnTo>
                <a:cubicBezTo>
                  <a:pt x="1292429" y="547882"/>
                  <a:pt x="1132053" y="390829"/>
                  <a:pt x="1091020" y="190303"/>
                </a:cubicBezTo>
                <a:lnTo>
                  <a:pt x="1081514" y="96012"/>
                </a:lnTo>
                <a:lnTo>
                  <a:pt x="125797" y="96012"/>
                </a:lnTo>
                <a:lnTo>
                  <a:pt x="117074" y="117074"/>
                </a:lnTo>
                <a:cubicBezTo>
                  <a:pt x="104663" y="129484"/>
                  <a:pt x="87518" y="137160"/>
                  <a:pt x="68580" y="137160"/>
                </a:cubicBezTo>
                <a:cubicBezTo>
                  <a:pt x="30704" y="137160"/>
                  <a:pt x="0" y="106456"/>
                  <a:pt x="0" y="68580"/>
                </a:cubicBezTo>
                <a:cubicBezTo>
                  <a:pt x="0" y="30704"/>
                  <a:pt x="30704" y="0"/>
                  <a:pt x="68580" y="0"/>
                </a:cubicBezTo>
                <a:close/>
              </a:path>
            </a:pathLst>
          </a:custGeom>
          <a:solidFill>
            <a:srgbClr val="B5B5B5"/>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a:spLocks noChangeAspect="1"/>
          </p:cNvSpPr>
          <p:nvPr/>
        </p:nvSpPr>
        <p:spPr>
          <a:xfrm>
            <a:off x="3699644" y="3707060"/>
            <a:ext cx="777240" cy="777240"/>
          </a:xfrm>
          <a:prstGeom prst="ellipse">
            <a:avLst/>
          </a:prstGeom>
          <a:solidFill>
            <a:srgbClr val="8397B1"/>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02</a:t>
            </a:r>
          </a:p>
        </p:txBody>
      </p:sp>
      <p:sp>
        <p:nvSpPr>
          <p:cNvPr id="41" name="Oval 40"/>
          <p:cNvSpPr>
            <a:spLocks noChangeAspect="1"/>
          </p:cNvSpPr>
          <p:nvPr/>
        </p:nvSpPr>
        <p:spPr>
          <a:xfrm>
            <a:off x="5683827" y="3707060"/>
            <a:ext cx="777240" cy="777240"/>
          </a:xfrm>
          <a:prstGeom prst="ellipse">
            <a:avLst/>
          </a:prstGeom>
          <a:solidFill>
            <a:srgbClr val="44546B"/>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03</a:t>
            </a:r>
          </a:p>
        </p:txBody>
      </p:sp>
      <p:sp>
        <p:nvSpPr>
          <p:cNvPr id="42" name="Oval 41"/>
          <p:cNvSpPr>
            <a:spLocks noChangeAspect="1"/>
          </p:cNvSpPr>
          <p:nvPr/>
        </p:nvSpPr>
        <p:spPr>
          <a:xfrm>
            <a:off x="7657944" y="3714197"/>
            <a:ext cx="777240" cy="777240"/>
          </a:xfrm>
          <a:prstGeom prst="ellipse">
            <a:avLst/>
          </a:prstGeom>
          <a:solidFill>
            <a:srgbClr val="2C3749"/>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04</a:t>
            </a:r>
          </a:p>
        </p:txBody>
      </p:sp>
      <p:sp>
        <p:nvSpPr>
          <p:cNvPr id="43" name="Oval 42"/>
          <p:cNvSpPr>
            <a:spLocks noChangeAspect="1"/>
          </p:cNvSpPr>
          <p:nvPr/>
        </p:nvSpPr>
        <p:spPr>
          <a:xfrm>
            <a:off x="9667082" y="3714197"/>
            <a:ext cx="777240" cy="777240"/>
          </a:xfrm>
          <a:prstGeom prst="ellipse">
            <a:avLst/>
          </a:prstGeom>
          <a:solidFill>
            <a:srgbClr val="62768F"/>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05</a:t>
            </a:r>
          </a:p>
        </p:txBody>
      </p:sp>
      <p:grpSp>
        <p:nvGrpSpPr>
          <p:cNvPr id="44" name="Group 43"/>
          <p:cNvGrpSpPr/>
          <p:nvPr/>
        </p:nvGrpSpPr>
        <p:grpSpPr>
          <a:xfrm>
            <a:off x="1145700" y="4945768"/>
            <a:ext cx="1828800" cy="996086"/>
            <a:chOff x="4597685" y="3155872"/>
            <a:chExt cx="1699181" cy="747064"/>
          </a:xfrm>
        </p:grpSpPr>
        <p:sp>
          <p:nvSpPr>
            <p:cNvPr id="45" name="TextBox 44"/>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rgbClr val="EF3425"/>
                  </a:solidFill>
                  <a:latin typeface="Calibri" panose="020F0502020204030204" pitchFamily="34" charset="0"/>
                </a:rPr>
                <a:t>Lorem Ipsum</a:t>
              </a:r>
            </a:p>
          </p:txBody>
        </p:sp>
        <p:sp>
          <p:nvSpPr>
            <p:cNvPr id="46" name="TextBox 45"/>
            <p:cNvSpPr txBox="1"/>
            <p:nvPr/>
          </p:nvSpPr>
          <p:spPr>
            <a:xfrm>
              <a:off x="4597685" y="3348938"/>
              <a:ext cx="1699181" cy="553998"/>
            </a:xfrm>
            <a:prstGeom prst="rect">
              <a:avLst/>
            </a:prstGeom>
            <a:noFill/>
          </p:spPr>
          <p:txBody>
            <a:bodyPr wrap="square" lIns="0" tIns="0" rIns="0" bIns="0" rtlCol="0" anchor="t">
              <a:spAutoFit/>
            </a:bodyPr>
            <a:lstStyle/>
            <a:p>
              <a:pPr algn="ctr"/>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grpSp>
      <p:grpSp>
        <p:nvGrpSpPr>
          <p:cNvPr id="47" name="Group 46"/>
          <p:cNvGrpSpPr/>
          <p:nvPr/>
        </p:nvGrpSpPr>
        <p:grpSpPr>
          <a:xfrm>
            <a:off x="3180309" y="4945768"/>
            <a:ext cx="1828800" cy="996086"/>
            <a:chOff x="4597685" y="3155872"/>
            <a:chExt cx="1699181" cy="747064"/>
          </a:xfrm>
        </p:grpSpPr>
        <p:sp>
          <p:nvSpPr>
            <p:cNvPr id="48" name="TextBox 47"/>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rgbClr val="8397B1"/>
                  </a:solidFill>
                  <a:latin typeface="Calibri" panose="020F0502020204030204" pitchFamily="34" charset="0"/>
                </a:rPr>
                <a:t>Lorem Ipsum</a:t>
              </a:r>
            </a:p>
          </p:txBody>
        </p:sp>
        <p:sp>
          <p:nvSpPr>
            <p:cNvPr id="49" name="TextBox 48"/>
            <p:cNvSpPr txBox="1"/>
            <p:nvPr/>
          </p:nvSpPr>
          <p:spPr>
            <a:xfrm>
              <a:off x="4597685" y="3348938"/>
              <a:ext cx="1699181" cy="553998"/>
            </a:xfrm>
            <a:prstGeom prst="rect">
              <a:avLst/>
            </a:prstGeom>
            <a:noFill/>
          </p:spPr>
          <p:txBody>
            <a:bodyPr wrap="square" lIns="0" tIns="0" rIns="0" bIns="0" rtlCol="0" anchor="t">
              <a:spAutoFit/>
            </a:bodyPr>
            <a:lstStyle/>
            <a:p>
              <a:pPr algn="ctr"/>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grpSp>
      <p:grpSp>
        <p:nvGrpSpPr>
          <p:cNvPr id="50" name="Group 49"/>
          <p:cNvGrpSpPr/>
          <p:nvPr/>
        </p:nvGrpSpPr>
        <p:grpSpPr>
          <a:xfrm>
            <a:off x="5181600" y="4933507"/>
            <a:ext cx="1828800" cy="996086"/>
            <a:chOff x="4597685" y="3155872"/>
            <a:chExt cx="1699181" cy="747064"/>
          </a:xfrm>
        </p:grpSpPr>
        <p:sp>
          <p:nvSpPr>
            <p:cNvPr id="51" name="TextBox 50"/>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52" name="TextBox 51"/>
            <p:cNvSpPr txBox="1"/>
            <p:nvPr/>
          </p:nvSpPr>
          <p:spPr>
            <a:xfrm>
              <a:off x="4597685" y="3348938"/>
              <a:ext cx="1699181" cy="553998"/>
            </a:xfrm>
            <a:prstGeom prst="rect">
              <a:avLst/>
            </a:prstGeom>
            <a:noFill/>
          </p:spPr>
          <p:txBody>
            <a:bodyPr wrap="square" lIns="0" tIns="0" rIns="0" bIns="0" rtlCol="0" anchor="t">
              <a:spAutoFit/>
            </a:bodyPr>
            <a:lstStyle/>
            <a:p>
              <a:pPr algn="ctr"/>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grpSp>
      <p:grpSp>
        <p:nvGrpSpPr>
          <p:cNvPr id="53" name="Group 52"/>
          <p:cNvGrpSpPr/>
          <p:nvPr/>
        </p:nvGrpSpPr>
        <p:grpSpPr>
          <a:xfrm>
            <a:off x="7182891" y="4933507"/>
            <a:ext cx="1828800" cy="996086"/>
            <a:chOff x="4597685" y="3155872"/>
            <a:chExt cx="1699181" cy="747064"/>
          </a:xfrm>
        </p:grpSpPr>
        <p:sp>
          <p:nvSpPr>
            <p:cNvPr id="54" name="TextBox 53"/>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rgbClr val="2C3749"/>
                  </a:solidFill>
                  <a:latin typeface="Calibri" panose="020F0502020204030204" pitchFamily="34" charset="0"/>
                </a:rPr>
                <a:t>Lorem Ipsum</a:t>
              </a:r>
            </a:p>
          </p:txBody>
        </p:sp>
        <p:sp>
          <p:nvSpPr>
            <p:cNvPr id="55" name="TextBox 54"/>
            <p:cNvSpPr txBox="1"/>
            <p:nvPr/>
          </p:nvSpPr>
          <p:spPr>
            <a:xfrm>
              <a:off x="4597685" y="3348938"/>
              <a:ext cx="1699181" cy="553998"/>
            </a:xfrm>
            <a:prstGeom prst="rect">
              <a:avLst/>
            </a:prstGeom>
            <a:noFill/>
          </p:spPr>
          <p:txBody>
            <a:bodyPr wrap="square" lIns="0" tIns="0" rIns="0" bIns="0" rtlCol="0" anchor="t">
              <a:spAutoFit/>
            </a:bodyPr>
            <a:lstStyle/>
            <a:p>
              <a:pPr algn="ctr"/>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grpSp>
      <p:grpSp>
        <p:nvGrpSpPr>
          <p:cNvPr id="56" name="Group 55"/>
          <p:cNvGrpSpPr/>
          <p:nvPr/>
        </p:nvGrpSpPr>
        <p:grpSpPr>
          <a:xfrm>
            <a:off x="9152172" y="4933507"/>
            <a:ext cx="1828800" cy="996086"/>
            <a:chOff x="4597685" y="3155872"/>
            <a:chExt cx="1699181" cy="747064"/>
          </a:xfrm>
        </p:grpSpPr>
        <p:sp>
          <p:nvSpPr>
            <p:cNvPr id="57" name="TextBox 56"/>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rgbClr val="62768F"/>
                  </a:solidFill>
                  <a:latin typeface="Calibri" panose="020F0502020204030204" pitchFamily="34" charset="0"/>
                </a:rPr>
                <a:t>Lorem Ipsum</a:t>
              </a:r>
            </a:p>
          </p:txBody>
        </p:sp>
        <p:sp>
          <p:nvSpPr>
            <p:cNvPr id="58" name="TextBox 57"/>
            <p:cNvSpPr txBox="1"/>
            <p:nvPr/>
          </p:nvSpPr>
          <p:spPr>
            <a:xfrm>
              <a:off x="4597685" y="3348938"/>
              <a:ext cx="1699181" cy="553998"/>
            </a:xfrm>
            <a:prstGeom prst="rect">
              <a:avLst/>
            </a:prstGeom>
            <a:noFill/>
          </p:spPr>
          <p:txBody>
            <a:bodyPr wrap="square" lIns="0" tIns="0" rIns="0" bIns="0" rtlCol="0" anchor="t">
              <a:spAutoFit/>
            </a:bodyPr>
            <a:lstStyle/>
            <a:p>
              <a:pPr algn="ctr"/>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grpSp>
      <p:grpSp>
        <p:nvGrpSpPr>
          <p:cNvPr id="59" name="Group 58"/>
          <p:cNvGrpSpPr/>
          <p:nvPr/>
        </p:nvGrpSpPr>
        <p:grpSpPr>
          <a:xfrm>
            <a:off x="3857453" y="1946166"/>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60" name="Freeform 46"/>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47"/>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48"/>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49"/>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50"/>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51"/>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52"/>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53"/>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8" name="Group 67"/>
          <p:cNvGrpSpPr/>
          <p:nvPr/>
        </p:nvGrpSpPr>
        <p:grpSpPr>
          <a:xfrm>
            <a:off x="5833533" y="192363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69" name="Freeform 6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Oval 6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6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6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Oval 6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6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7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Oval 7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7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7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7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Oval 7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7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7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Oval 7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7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8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Oval 8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8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8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9" name="Group 88"/>
          <p:cNvGrpSpPr/>
          <p:nvPr/>
        </p:nvGrpSpPr>
        <p:grpSpPr>
          <a:xfrm>
            <a:off x="9784093" y="1865988"/>
            <a:ext cx="554567" cy="503767"/>
            <a:chOff x="3757613" y="3040063"/>
            <a:chExt cx="415925" cy="377825"/>
          </a:xfrm>
          <a:solidFill>
            <a:schemeClr val="bg1"/>
          </a:solidFill>
          <a:effectLst>
            <a:outerShdw blurRad="50800" dist="38100" dir="2700000" algn="tl" rotWithShape="0">
              <a:prstClr val="black">
                <a:alpha val="40000"/>
              </a:prstClr>
            </a:outerShdw>
          </a:effectLst>
        </p:grpSpPr>
        <p:sp>
          <p:nvSpPr>
            <p:cNvPr id="90" name="Freeform 54"/>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Rectangle 55"/>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Rectangle 56"/>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Rectangle 57"/>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58"/>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59"/>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Rectangle 60"/>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Rectangle 61"/>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Rectangle 62"/>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63"/>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00" name="Group 99"/>
          <p:cNvGrpSpPr/>
          <p:nvPr/>
        </p:nvGrpSpPr>
        <p:grpSpPr>
          <a:xfrm>
            <a:off x="1865880" y="1836100"/>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101" name="Freeform 11"/>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Freeform 12"/>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13"/>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 name="Freeform 14"/>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 name="Freeform 15"/>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Freeform 16"/>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Rectangle 17"/>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8" name="Freeform 18"/>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9" name="Freeform 19"/>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0" name="Freeform 20"/>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1" name="Freeform 21"/>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 name="Freeform 22"/>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3" name="Freeform 23"/>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4" name="Freeform 24"/>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5" name="Freeform 25"/>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6" name="Freeform 26"/>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7" name="Freeform 27"/>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8" name="Freeform 28"/>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9" name="Freeform 29"/>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0" name="Freeform 30"/>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1" name="Freeform 31"/>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2" name="Freeform 32"/>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3" name="Freeform 33"/>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4" name="Freeform 34"/>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5" name="Freeform 35"/>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6" name="Rectangle 36"/>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7" name="Freeform 37"/>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8" name="Freeform 38"/>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9" name="Freeform 39"/>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0" name="Freeform 40"/>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1" name="Freeform 41"/>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2" name="Freeform 42"/>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3" name="Freeform 43"/>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4" name="Freeform 44"/>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5" name="Freeform 45"/>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36" name="Freeform 9"/>
          <p:cNvSpPr>
            <a:spLocks noChangeAspect="1" noEditPoints="1"/>
          </p:cNvSpPr>
          <p:nvPr/>
        </p:nvSpPr>
        <p:spPr bwMode="auto">
          <a:xfrm>
            <a:off x="7774878" y="1965974"/>
            <a:ext cx="653652" cy="457200"/>
          </a:xfrm>
          <a:custGeom>
            <a:avLst/>
            <a:gdLst>
              <a:gd name="T0" fmla="*/ 71 w 144"/>
              <a:gd name="T1" fmla="*/ 67 h 100"/>
              <a:gd name="T2" fmla="*/ 83 w 144"/>
              <a:gd name="T3" fmla="*/ 99 h 100"/>
              <a:gd name="T4" fmla="*/ 83 w 144"/>
              <a:gd name="T5" fmla="*/ 100 h 100"/>
              <a:gd name="T6" fmla="*/ 84 w 144"/>
              <a:gd name="T7" fmla="*/ 100 h 100"/>
              <a:gd name="T8" fmla="*/ 103 w 144"/>
              <a:gd name="T9" fmla="*/ 100 h 100"/>
              <a:gd name="T10" fmla="*/ 104 w 144"/>
              <a:gd name="T11" fmla="*/ 99 h 100"/>
              <a:gd name="T12" fmla="*/ 88 w 144"/>
              <a:gd name="T13" fmla="*/ 54 h 100"/>
              <a:gd name="T14" fmla="*/ 71 w 144"/>
              <a:gd name="T15" fmla="*/ 67 h 100"/>
              <a:gd name="T16" fmla="*/ 143 w 144"/>
              <a:gd name="T17" fmla="*/ 31 h 100"/>
              <a:gd name="T18" fmla="*/ 114 w 144"/>
              <a:gd name="T19" fmla="*/ 1 h 100"/>
              <a:gd name="T20" fmla="*/ 113 w 144"/>
              <a:gd name="T21" fmla="*/ 1 h 100"/>
              <a:gd name="T22" fmla="*/ 112 w 144"/>
              <a:gd name="T23" fmla="*/ 2 h 100"/>
              <a:gd name="T24" fmla="*/ 112 w 144"/>
              <a:gd name="T25" fmla="*/ 18 h 100"/>
              <a:gd name="T26" fmla="*/ 69 w 144"/>
              <a:gd name="T27" fmla="*/ 31 h 100"/>
              <a:gd name="T28" fmla="*/ 50 w 144"/>
              <a:gd name="T29" fmla="*/ 48 h 100"/>
              <a:gd name="T30" fmla="*/ 32 w 144"/>
              <a:gd name="T31" fmla="*/ 99 h 100"/>
              <a:gd name="T32" fmla="*/ 33 w 144"/>
              <a:gd name="T33" fmla="*/ 100 h 100"/>
              <a:gd name="T34" fmla="*/ 55 w 144"/>
              <a:gd name="T35" fmla="*/ 100 h 100"/>
              <a:gd name="T36" fmla="*/ 56 w 144"/>
              <a:gd name="T37" fmla="*/ 100 h 100"/>
              <a:gd name="T38" fmla="*/ 56 w 144"/>
              <a:gd name="T39" fmla="*/ 99 h 100"/>
              <a:gd name="T40" fmla="*/ 69 w 144"/>
              <a:gd name="T41" fmla="*/ 63 h 100"/>
              <a:gd name="T42" fmla="*/ 89 w 144"/>
              <a:gd name="T43" fmla="*/ 48 h 100"/>
              <a:gd name="T44" fmla="*/ 112 w 144"/>
              <a:gd name="T45" fmla="*/ 43 h 100"/>
              <a:gd name="T46" fmla="*/ 112 w 144"/>
              <a:gd name="T47" fmla="*/ 61 h 100"/>
              <a:gd name="T48" fmla="*/ 113 w 144"/>
              <a:gd name="T49" fmla="*/ 62 h 100"/>
              <a:gd name="T50" fmla="*/ 114 w 144"/>
              <a:gd name="T51" fmla="*/ 62 h 100"/>
              <a:gd name="T52" fmla="*/ 143 w 144"/>
              <a:gd name="T53" fmla="*/ 32 h 100"/>
              <a:gd name="T54" fmla="*/ 143 w 144"/>
              <a:gd name="T55" fmla="*/ 31 h 100"/>
              <a:gd name="T56" fmla="*/ 66 w 144"/>
              <a:gd name="T57" fmla="*/ 28 h 100"/>
              <a:gd name="T58" fmla="*/ 28 w 144"/>
              <a:gd name="T59" fmla="*/ 16 h 100"/>
              <a:gd name="T60" fmla="*/ 28 w 144"/>
              <a:gd name="T61" fmla="*/ 2 h 100"/>
              <a:gd name="T62" fmla="*/ 28 w 144"/>
              <a:gd name="T63" fmla="*/ 1 h 100"/>
              <a:gd name="T64" fmla="*/ 27 w 144"/>
              <a:gd name="T65" fmla="*/ 1 h 100"/>
              <a:gd name="T66" fmla="*/ 0 w 144"/>
              <a:gd name="T67" fmla="*/ 27 h 100"/>
              <a:gd name="T68" fmla="*/ 0 w 144"/>
              <a:gd name="T69" fmla="*/ 29 h 100"/>
              <a:gd name="T70" fmla="*/ 27 w 144"/>
              <a:gd name="T71" fmla="*/ 55 h 100"/>
              <a:gd name="T72" fmla="*/ 28 w 144"/>
              <a:gd name="T73" fmla="*/ 55 h 100"/>
              <a:gd name="T74" fmla="*/ 28 w 144"/>
              <a:gd name="T75" fmla="*/ 54 h 100"/>
              <a:gd name="T76" fmla="*/ 28 w 144"/>
              <a:gd name="T77" fmla="*/ 38 h 100"/>
              <a:gd name="T78" fmla="*/ 49 w 144"/>
              <a:gd name="T79" fmla="*/ 43 h 100"/>
              <a:gd name="T80" fmla="*/ 66 w 144"/>
              <a:gd name="T81" fmla="*/ 2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4" h="100">
                <a:moveTo>
                  <a:pt x="71" y="67"/>
                </a:moveTo>
                <a:cubicBezTo>
                  <a:pt x="78" y="75"/>
                  <a:pt x="83" y="87"/>
                  <a:pt x="83" y="99"/>
                </a:cubicBezTo>
                <a:cubicBezTo>
                  <a:pt x="83" y="99"/>
                  <a:pt x="83" y="99"/>
                  <a:pt x="83" y="100"/>
                </a:cubicBezTo>
                <a:cubicBezTo>
                  <a:pt x="83" y="100"/>
                  <a:pt x="84" y="100"/>
                  <a:pt x="84" y="100"/>
                </a:cubicBezTo>
                <a:cubicBezTo>
                  <a:pt x="103" y="100"/>
                  <a:pt x="103" y="100"/>
                  <a:pt x="103" y="100"/>
                </a:cubicBezTo>
                <a:cubicBezTo>
                  <a:pt x="104" y="100"/>
                  <a:pt x="104" y="99"/>
                  <a:pt x="104" y="99"/>
                </a:cubicBezTo>
                <a:cubicBezTo>
                  <a:pt x="104" y="82"/>
                  <a:pt x="98" y="66"/>
                  <a:pt x="88" y="54"/>
                </a:cubicBezTo>
                <a:cubicBezTo>
                  <a:pt x="82" y="57"/>
                  <a:pt x="76" y="61"/>
                  <a:pt x="71" y="67"/>
                </a:cubicBezTo>
                <a:close/>
                <a:moveTo>
                  <a:pt x="143" y="31"/>
                </a:moveTo>
                <a:cubicBezTo>
                  <a:pt x="114" y="1"/>
                  <a:pt x="114" y="1"/>
                  <a:pt x="114" y="1"/>
                </a:cubicBezTo>
                <a:cubicBezTo>
                  <a:pt x="113" y="1"/>
                  <a:pt x="113" y="0"/>
                  <a:pt x="113" y="1"/>
                </a:cubicBezTo>
                <a:cubicBezTo>
                  <a:pt x="112" y="1"/>
                  <a:pt x="112" y="1"/>
                  <a:pt x="112" y="2"/>
                </a:cubicBezTo>
                <a:cubicBezTo>
                  <a:pt x="112" y="18"/>
                  <a:pt x="112" y="18"/>
                  <a:pt x="112" y="18"/>
                </a:cubicBezTo>
                <a:cubicBezTo>
                  <a:pt x="96" y="18"/>
                  <a:pt x="82" y="23"/>
                  <a:pt x="69" y="31"/>
                </a:cubicBezTo>
                <a:cubicBezTo>
                  <a:pt x="62" y="36"/>
                  <a:pt x="56" y="41"/>
                  <a:pt x="50" y="48"/>
                </a:cubicBezTo>
                <a:cubicBezTo>
                  <a:pt x="39" y="62"/>
                  <a:pt x="32" y="80"/>
                  <a:pt x="32" y="99"/>
                </a:cubicBezTo>
                <a:cubicBezTo>
                  <a:pt x="32" y="99"/>
                  <a:pt x="32" y="100"/>
                  <a:pt x="33" y="100"/>
                </a:cubicBezTo>
                <a:cubicBezTo>
                  <a:pt x="55" y="100"/>
                  <a:pt x="55" y="100"/>
                  <a:pt x="55" y="100"/>
                </a:cubicBezTo>
                <a:cubicBezTo>
                  <a:pt x="55" y="100"/>
                  <a:pt x="56" y="100"/>
                  <a:pt x="56" y="100"/>
                </a:cubicBezTo>
                <a:cubicBezTo>
                  <a:pt x="56" y="100"/>
                  <a:pt x="56" y="99"/>
                  <a:pt x="56" y="99"/>
                </a:cubicBezTo>
                <a:cubicBezTo>
                  <a:pt x="56" y="85"/>
                  <a:pt x="61" y="73"/>
                  <a:pt x="69" y="63"/>
                </a:cubicBezTo>
                <a:cubicBezTo>
                  <a:pt x="75" y="57"/>
                  <a:pt x="81" y="51"/>
                  <a:pt x="89" y="48"/>
                </a:cubicBezTo>
                <a:cubicBezTo>
                  <a:pt x="96" y="45"/>
                  <a:pt x="104" y="43"/>
                  <a:pt x="112" y="43"/>
                </a:cubicBezTo>
                <a:cubicBezTo>
                  <a:pt x="112" y="61"/>
                  <a:pt x="112" y="61"/>
                  <a:pt x="112" y="61"/>
                </a:cubicBezTo>
                <a:cubicBezTo>
                  <a:pt x="112" y="61"/>
                  <a:pt x="112" y="62"/>
                  <a:pt x="113" y="62"/>
                </a:cubicBezTo>
                <a:cubicBezTo>
                  <a:pt x="113" y="62"/>
                  <a:pt x="113" y="62"/>
                  <a:pt x="114" y="62"/>
                </a:cubicBezTo>
                <a:cubicBezTo>
                  <a:pt x="143" y="32"/>
                  <a:pt x="143" y="32"/>
                  <a:pt x="143" y="32"/>
                </a:cubicBezTo>
                <a:cubicBezTo>
                  <a:pt x="144" y="32"/>
                  <a:pt x="144" y="31"/>
                  <a:pt x="143" y="31"/>
                </a:cubicBezTo>
                <a:close/>
                <a:moveTo>
                  <a:pt x="66" y="28"/>
                </a:moveTo>
                <a:cubicBezTo>
                  <a:pt x="55" y="21"/>
                  <a:pt x="42" y="17"/>
                  <a:pt x="28" y="16"/>
                </a:cubicBezTo>
                <a:cubicBezTo>
                  <a:pt x="28" y="2"/>
                  <a:pt x="28" y="2"/>
                  <a:pt x="28" y="2"/>
                </a:cubicBezTo>
                <a:cubicBezTo>
                  <a:pt x="28" y="1"/>
                  <a:pt x="28" y="1"/>
                  <a:pt x="28" y="1"/>
                </a:cubicBezTo>
                <a:cubicBezTo>
                  <a:pt x="27" y="1"/>
                  <a:pt x="27" y="1"/>
                  <a:pt x="27" y="1"/>
                </a:cubicBezTo>
                <a:cubicBezTo>
                  <a:pt x="0" y="27"/>
                  <a:pt x="0" y="27"/>
                  <a:pt x="0" y="27"/>
                </a:cubicBezTo>
                <a:cubicBezTo>
                  <a:pt x="0" y="28"/>
                  <a:pt x="0" y="28"/>
                  <a:pt x="0" y="29"/>
                </a:cubicBezTo>
                <a:cubicBezTo>
                  <a:pt x="27" y="55"/>
                  <a:pt x="27" y="55"/>
                  <a:pt x="27" y="55"/>
                </a:cubicBezTo>
                <a:cubicBezTo>
                  <a:pt x="27" y="55"/>
                  <a:pt x="27" y="56"/>
                  <a:pt x="28" y="55"/>
                </a:cubicBezTo>
                <a:cubicBezTo>
                  <a:pt x="28" y="55"/>
                  <a:pt x="28" y="55"/>
                  <a:pt x="28" y="54"/>
                </a:cubicBezTo>
                <a:cubicBezTo>
                  <a:pt x="28" y="38"/>
                  <a:pt x="28" y="38"/>
                  <a:pt x="28" y="38"/>
                </a:cubicBezTo>
                <a:cubicBezTo>
                  <a:pt x="36" y="38"/>
                  <a:pt x="43" y="40"/>
                  <a:pt x="49" y="43"/>
                </a:cubicBezTo>
                <a:cubicBezTo>
                  <a:pt x="54" y="37"/>
                  <a:pt x="60" y="32"/>
                  <a:pt x="66" y="2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137" name="Picture 136">
            <a:hlinkClick r:id="rId2"/>
            <a:extLst>
              <a:ext uri="{FF2B5EF4-FFF2-40B4-BE49-F238E27FC236}">
                <a16:creationId xmlns:a16="http://schemas.microsoft.com/office/drawing/2014/main" id="{730C05ED-721D-4034-9C93-9A10D5B706A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69430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strips(downRight)">
                                      <p:cBhvr>
                                        <p:cTn id="11" dur="500"/>
                                        <p:tgtEl>
                                          <p:spTgt spid="39"/>
                                        </p:tgtEl>
                                      </p:cBhvr>
                                    </p:animEffect>
                                  </p:childTnLst>
                                </p:cTn>
                              </p:par>
                            </p:childTnLst>
                          </p:cTn>
                        </p:par>
                        <p:par>
                          <p:cTn id="12" fill="hold">
                            <p:stCondLst>
                              <p:cond delay="1000"/>
                            </p:stCondLst>
                            <p:childTnLst>
                              <p:par>
                                <p:cTn id="13" presetID="2" presetClass="entr" presetSubtype="3"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1+#ppt_w/2"/>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44"/>
                                        </p:tgtEl>
                                        <p:attrNameLst>
                                          <p:attrName>style.visibility</p:attrName>
                                        </p:attrNameLst>
                                      </p:cBhvr>
                                      <p:to>
                                        <p:strVal val="visible"/>
                                      </p:to>
                                    </p:set>
                                    <p:animEffect transition="in" filter="fade">
                                      <p:cBhvr>
                                        <p:cTn id="20" dur="1000"/>
                                        <p:tgtEl>
                                          <p:spTgt spid="44"/>
                                        </p:tgtEl>
                                      </p:cBhvr>
                                    </p:animEffect>
                                    <p:anim calcmode="lin" valueType="num">
                                      <p:cBhvr>
                                        <p:cTn id="21" dur="1000" fill="hold"/>
                                        <p:tgtEl>
                                          <p:spTgt spid="44"/>
                                        </p:tgtEl>
                                        <p:attrNameLst>
                                          <p:attrName>ppt_x</p:attrName>
                                        </p:attrNameLst>
                                      </p:cBhvr>
                                      <p:tavLst>
                                        <p:tav tm="0">
                                          <p:val>
                                            <p:strVal val="#ppt_x"/>
                                          </p:val>
                                        </p:tav>
                                        <p:tav tm="100000">
                                          <p:val>
                                            <p:strVal val="#ppt_x"/>
                                          </p:val>
                                        </p:tav>
                                      </p:tavLst>
                                    </p:anim>
                                    <p:anim calcmode="lin" valueType="num">
                                      <p:cBhvr>
                                        <p:cTn id="22" dur="1000" fill="hold"/>
                                        <p:tgtEl>
                                          <p:spTgt spid="44"/>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53" presetClass="entr" presetSubtype="16" fill="hold" nodeType="afterEffect">
                                  <p:stCondLst>
                                    <p:cond delay="0"/>
                                  </p:stCondLst>
                                  <p:childTnLst>
                                    <p:set>
                                      <p:cBhvr>
                                        <p:cTn id="25" dur="1" fill="hold">
                                          <p:stCondLst>
                                            <p:cond delay="0"/>
                                          </p:stCondLst>
                                        </p:cTn>
                                        <p:tgtEl>
                                          <p:spTgt spid="100"/>
                                        </p:tgtEl>
                                        <p:attrNameLst>
                                          <p:attrName>style.visibility</p:attrName>
                                        </p:attrNameLst>
                                      </p:cBhvr>
                                      <p:to>
                                        <p:strVal val="visible"/>
                                      </p:to>
                                    </p:set>
                                    <p:anim calcmode="lin" valueType="num">
                                      <p:cBhvr>
                                        <p:cTn id="26" dur="500" fill="hold"/>
                                        <p:tgtEl>
                                          <p:spTgt spid="100"/>
                                        </p:tgtEl>
                                        <p:attrNameLst>
                                          <p:attrName>ppt_w</p:attrName>
                                        </p:attrNameLst>
                                      </p:cBhvr>
                                      <p:tavLst>
                                        <p:tav tm="0">
                                          <p:val>
                                            <p:fltVal val="0"/>
                                          </p:val>
                                        </p:tav>
                                        <p:tav tm="100000">
                                          <p:val>
                                            <p:strVal val="#ppt_w"/>
                                          </p:val>
                                        </p:tav>
                                      </p:tavLst>
                                    </p:anim>
                                    <p:anim calcmode="lin" valueType="num">
                                      <p:cBhvr>
                                        <p:cTn id="27" dur="500" fill="hold"/>
                                        <p:tgtEl>
                                          <p:spTgt spid="100"/>
                                        </p:tgtEl>
                                        <p:attrNameLst>
                                          <p:attrName>ppt_h</p:attrName>
                                        </p:attrNameLst>
                                      </p:cBhvr>
                                      <p:tavLst>
                                        <p:tav tm="0">
                                          <p:val>
                                            <p:fltVal val="0"/>
                                          </p:val>
                                        </p:tav>
                                        <p:tav tm="100000">
                                          <p:val>
                                            <p:strVal val="#ppt_h"/>
                                          </p:val>
                                        </p:tav>
                                      </p:tavLst>
                                    </p:anim>
                                    <p:animEffect transition="in" filter="fade">
                                      <p:cBhvr>
                                        <p:cTn id="28" dur="500"/>
                                        <p:tgtEl>
                                          <p:spTgt spid="100"/>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34"/>
                                        </p:tgtEl>
                                        <p:attrNameLst>
                                          <p:attrName>style.visibility</p:attrName>
                                        </p:attrNameLst>
                                      </p:cBhvr>
                                      <p:to>
                                        <p:strVal val="visible"/>
                                      </p:to>
                                    </p:set>
                                    <p:anim calcmode="lin" valueType="num">
                                      <p:cBhvr>
                                        <p:cTn id="31" dur="500" fill="hold"/>
                                        <p:tgtEl>
                                          <p:spTgt spid="34"/>
                                        </p:tgtEl>
                                        <p:attrNameLst>
                                          <p:attrName>ppt_w</p:attrName>
                                        </p:attrNameLst>
                                      </p:cBhvr>
                                      <p:tavLst>
                                        <p:tav tm="0">
                                          <p:val>
                                            <p:fltVal val="0"/>
                                          </p:val>
                                        </p:tav>
                                        <p:tav tm="100000">
                                          <p:val>
                                            <p:strVal val="#ppt_w"/>
                                          </p:val>
                                        </p:tav>
                                      </p:tavLst>
                                    </p:anim>
                                    <p:anim calcmode="lin" valueType="num">
                                      <p:cBhvr>
                                        <p:cTn id="32" dur="500" fill="hold"/>
                                        <p:tgtEl>
                                          <p:spTgt spid="34"/>
                                        </p:tgtEl>
                                        <p:attrNameLst>
                                          <p:attrName>ppt_h</p:attrName>
                                        </p:attrNameLst>
                                      </p:cBhvr>
                                      <p:tavLst>
                                        <p:tav tm="0">
                                          <p:val>
                                            <p:fltVal val="0"/>
                                          </p:val>
                                        </p:tav>
                                        <p:tav tm="100000">
                                          <p:val>
                                            <p:strVal val="#ppt_h"/>
                                          </p:val>
                                        </p:tav>
                                      </p:tavLst>
                                    </p:anim>
                                    <p:animEffect transition="in" filter="fade">
                                      <p:cBhvr>
                                        <p:cTn id="33" dur="500"/>
                                        <p:tgtEl>
                                          <p:spTgt spid="34"/>
                                        </p:tgtEl>
                                      </p:cBhvr>
                                    </p:animEffect>
                                  </p:childTnLst>
                                </p:cTn>
                              </p:par>
                            </p:childTnLst>
                          </p:cTn>
                        </p:par>
                        <p:par>
                          <p:cTn id="34" fill="hold">
                            <p:stCondLst>
                              <p:cond delay="3000"/>
                            </p:stCondLst>
                            <p:childTnLst>
                              <p:par>
                                <p:cTn id="35" presetID="18" presetClass="entr" presetSubtype="6" fill="hold" grpId="0" nodeType="after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strips(downRight)">
                                      <p:cBhvr>
                                        <p:cTn id="37" dur="1000"/>
                                        <p:tgtEl>
                                          <p:spTgt spid="25"/>
                                        </p:tgtEl>
                                      </p:cBhvr>
                                    </p:animEffect>
                                  </p:childTnLst>
                                </p:cTn>
                              </p:par>
                            </p:childTnLst>
                          </p:cTn>
                        </p:par>
                        <p:par>
                          <p:cTn id="38" fill="hold">
                            <p:stCondLst>
                              <p:cond delay="4000"/>
                            </p:stCondLst>
                            <p:childTnLst>
                              <p:par>
                                <p:cTn id="39" presetID="2" presetClass="entr" presetSubtype="3" fill="hold" grpId="0" nodeType="afterEffect">
                                  <p:stCondLst>
                                    <p:cond delay="0"/>
                                  </p:stCondLst>
                                  <p:childTnLst>
                                    <p:set>
                                      <p:cBhvr>
                                        <p:cTn id="40" dur="1" fill="hold">
                                          <p:stCondLst>
                                            <p:cond delay="0"/>
                                          </p:stCondLst>
                                        </p:cTn>
                                        <p:tgtEl>
                                          <p:spTgt spid="40"/>
                                        </p:tgtEl>
                                        <p:attrNameLst>
                                          <p:attrName>style.visibility</p:attrName>
                                        </p:attrNameLst>
                                      </p:cBhvr>
                                      <p:to>
                                        <p:strVal val="visible"/>
                                      </p:to>
                                    </p:set>
                                    <p:anim calcmode="lin" valueType="num">
                                      <p:cBhvr additive="base">
                                        <p:cTn id="41" dur="500" fill="hold"/>
                                        <p:tgtEl>
                                          <p:spTgt spid="40"/>
                                        </p:tgtEl>
                                        <p:attrNameLst>
                                          <p:attrName>ppt_x</p:attrName>
                                        </p:attrNameLst>
                                      </p:cBhvr>
                                      <p:tavLst>
                                        <p:tav tm="0">
                                          <p:val>
                                            <p:strVal val="1+#ppt_w/2"/>
                                          </p:val>
                                        </p:tav>
                                        <p:tav tm="100000">
                                          <p:val>
                                            <p:strVal val="#ppt_x"/>
                                          </p:val>
                                        </p:tav>
                                      </p:tavLst>
                                    </p:anim>
                                    <p:anim calcmode="lin" valueType="num">
                                      <p:cBhvr additive="base">
                                        <p:cTn id="42" dur="500" fill="hold"/>
                                        <p:tgtEl>
                                          <p:spTgt spid="40"/>
                                        </p:tgtEl>
                                        <p:attrNameLst>
                                          <p:attrName>ppt_y</p:attrName>
                                        </p:attrNameLst>
                                      </p:cBhvr>
                                      <p:tavLst>
                                        <p:tav tm="0">
                                          <p:val>
                                            <p:strVal val="0-#ppt_h/2"/>
                                          </p:val>
                                        </p:tav>
                                        <p:tav tm="100000">
                                          <p:val>
                                            <p:strVal val="#ppt_y"/>
                                          </p:val>
                                        </p:tav>
                                      </p:tavLst>
                                    </p:anim>
                                  </p:childTnLst>
                                </p:cTn>
                              </p:par>
                            </p:childTnLst>
                          </p:cTn>
                        </p:par>
                        <p:par>
                          <p:cTn id="43" fill="hold">
                            <p:stCondLst>
                              <p:cond delay="4500"/>
                            </p:stCondLst>
                            <p:childTnLst>
                              <p:par>
                                <p:cTn id="44" presetID="42" presetClass="entr" presetSubtype="0" fill="hold" nodeType="afterEffect">
                                  <p:stCondLst>
                                    <p:cond delay="0"/>
                                  </p:stCondLst>
                                  <p:childTnLst>
                                    <p:set>
                                      <p:cBhvr>
                                        <p:cTn id="45" dur="1" fill="hold">
                                          <p:stCondLst>
                                            <p:cond delay="0"/>
                                          </p:stCondLst>
                                        </p:cTn>
                                        <p:tgtEl>
                                          <p:spTgt spid="47"/>
                                        </p:tgtEl>
                                        <p:attrNameLst>
                                          <p:attrName>style.visibility</p:attrName>
                                        </p:attrNameLst>
                                      </p:cBhvr>
                                      <p:to>
                                        <p:strVal val="visible"/>
                                      </p:to>
                                    </p:set>
                                    <p:animEffect transition="in" filter="fade">
                                      <p:cBhvr>
                                        <p:cTn id="46" dur="1000"/>
                                        <p:tgtEl>
                                          <p:spTgt spid="47"/>
                                        </p:tgtEl>
                                      </p:cBhvr>
                                    </p:animEffect>
                                    <p:anim calcmode="lin" valueType="num">
                                      <p:cBhvr>
                                        <p:cTn id="47" dur="1000" fill="hold"/>
                                        <p:tgtEl>
                                          <p:spTgt spid="47"/>
                                        </p:tgtEl>
                                        <p:attrNameLst>
                                          <p:attrName>ppt_x</p:attrName>
                                        </p:attrNameLst>
                                      </p:cBhvr>
                                      <p:tavLst>
                                        <p:tav tm="0">
                                          <p:val>
                                            <p:strVal val="#ppt_x"/>
                                          </p:val>
                                        </p:tav>
                                        <p:tav tm="100000">
                                          <p:val>
                                            <p:strVal val="#ppt_x"/>
                                          </p:val>
                                        </p:tav>
                                      </p:tavLst>
                                    </p:anim>
                                    <p:anim calcmode="lin" valueType="num">
                                      <p:cBhvr>
                                        <p:cTn id="48" dur="1000" fill="hold"/>
                                        <p:tgtEl>
                                          <p:spTgt spid="47"/>
                                        </p:tgtEl>
                                        <p:attrNameLst>
                                          <p:attrName>ppt_y</p:attrName>
                                        </p:attrNameLst>
                                      </p:cBhvr>
                                      <p:tavLst>
                                        <p:tav tm="0">
                                          <p:val>
                                            <p:strVal val="#ppt_y+.1"/>
                                          </p:val>
                                        </p:tav>
                                        <p:tav tm="100000">
                                          <p:val>
                                            <p:strVal val="#ppt_y"/>
                                          </p:val>
                                        </p:tav>
                                      </p:tavLst>
                                    </p:anim>
                                  </p:childTnLst>
                                </p:cTn>
                              </p:par>
                            </p:childTnLst>
                          </p:cTn>
                        </p:par>
                        <p:par>
                          <p:cTn id="49" fill="hold">
                            <p:stCondLst>
                              <p:cond delay="5500"/>
                            </p:stCondLst>
                            <p:childTnLst>
                              <p:par>
                                <p:cTn id="50" presetID="53" presetClass="entr" presetSubtype="16" fill="hold" nodeType="afterEffect">
                                  <p:stCondLst>
                                    <p:cond delay="0"/>
                                  </p:stCondLst>
                                  <p:childTnLst>
                                    <p:set>
                                      <p:cBhvr>
                                        <p:cTn id="51" dur="1" fill="hold">
                                          <p:stCondLst>
                                            <p:cond delay="0"/>
                                          </p:stCondLst>
                                        </p:cTn>
                                        <p:tgtEl>
                                          <p:spTgt spid="59"/>
                                        </p:tgtEl>
                                        <p:attrNameLst>
                                          <p:attrName>style.visibility</p:attrName>
                                        </p:attrNameLst>
                                      </p:cBhvr>
                                      <p:to>
                                        <p:strVal val="visible"/>
                                      </p:to>
                                    </p:set>
                                    <p:anim calcmode="lin" valueType="num">
                                      <p:cBhvr>
                                        <p:cTn id="52" dur="500" fill="hold"/>
                                        <p:tgtEl>
                                          <p:spTgt spid="59"/>
                                        </p:tgtEl>
                                        <p:attrNameLst>
                                          <p:attrName>ppt_w</p:attrName>
                                        </p:attrNameLst>
                                      </p:cBhvr>
                                      <p:tavLst>
                                        <p:tav tm="0">
                                          <p:val>
                                            <p:fltVal val="0"/>
                                          </p:val>
                                        </p:tav>
                                        <p:tav tm="100000">
                                          <p:val>
                                            <p:strVal val="#ppt_w"/>
                                          </p:val>
                                        </p:tav>
                                      </p:tavLst>
                                    </p:anim>
                                    <p:anim calcmode="lin" valueType="num">
                                      <p:cBhvr>
                                        <p:cTn id="53" dur="500" fill="hold"/>
                                        <p:tgtEl>
                                          <p:spTgt spid="59"/>
                                        </p:tgtEl>
                                        <p:attrNameLst>
                                          <p:attrName>ppt_h</p:attrName>
                                        </p:attrNameLst>
                                      </p:cBhvr>
                                      <p:tavLst>
                                        <p:tav tm="0">
                                          <p:val>
                                            <p:fltVal val="0"/>
                                          </p:val>
                                        </p:tav>
                                        <p:tav tm="100000">
                                          <p:val>
                                            <p:strVal val="#ppt_h"/>
                                          </p:val>
                                        </p:tav>
                                      </p:tavLst>
                                    </p:anim>
                                    <p:animEffect transition="in" filter="fade">
                                      <p:cBhvr>
                                        <p:cTn id="54" dur="500"/>
                                        <p:tgtEl>
                                          <p:spTgt spid="59"/>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p:cTn id="57" dur="500" fill="hold"/>
                                        <p:tgtEl>
                                          <p:spTgt spid="17"/>
                                        </p:tgtEl>
                                        <p:attrNameLst>
                                          <p:attrName>ppt_w</p:attrName>
                                        </p:attrNameLst>
                                      </p:cBhvr>
                                      <p:tavLst>
                                        <p:tav tm="0">
                                          <p:val>
                                            <p:fltVal val="0"/>
                                          </p:val>
                                        </p:tav>
                                        <p:tav tm="100000">
                                          <p:val>
                                            <p:strVal val="#ppt_w"/>
                                          </p:val>
                                        </p:tav>
                                      </p:tavLst>
                                    </p:anim>
                                    <p:anim calcmode="lin" valueType="num">
                                      <p:cBhvr>
                                        <p:cTn id="58" dur="500" fill="hold"/>
                                        <p:tgtEl>
                                          <p:spTgt spid="17"/>
                                        </p:tgtEl>
                                        <p:attrNameLst>
                                          <p:attrName>ppt_h</p:attrName>
                                        </p:attrNameLst>
                                      </p:cBhvr>
                                      <p:tavLst>
                                        <p:tav tm="0">
                                          <p:val>
                                            <p:fltVal val="0"/>
                                          </p:val>
                                        </p:tav>
                                        <p:tav tm="100000">
                                          <p:val>
                                            <p:strVal val="#ppt_h"/>
                                          </p:val>
                                        </p:tav>
                                      </p:tavLst>
                                    </p:anim>
                                    <p:animEffect transition="in" filter="fade">
                                      <p:cBhvr>
                                        <p:cTn id="59" dur="500"/>
                                        <p:tgtEl>
                                          <p:spTgt spid="17"/>
                                        </p:tgtEl>
                                      </p:cBhvr>
                                    </p:animEffect>
                                  </p:childTnLst>
                                </p:cTn>
                              </p:par>
                            </p:childTnLst>
                          </p:cTn>
                        </p:par>
                        <p:par>
                          <p:cTn id="60" fill="hold">
                            <p:stCondLst>
                              <p:cond delay="6000"/>
                            </p:stCondLst>
                            <p:childTnLst>
                              <p:par>
                                <p:cTn id="61" presetID="18" presetClass="entr" presetSubtype="6" fill="hold" grpId="0" nodeType="after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strips(downRight)">
                                      <p:cBhvr>
                                        <p:cTn id="63" dur="1000"/>
                                        <p:tgtEl>
                                          <p:spTgt spid="24"/>
                                        </p:tgtEl>
                                      </p:cBhvr>
                                    </p:animEffect>
                                  </p:childTnLst>
                                </p:cTn>
                              </p:par>
                            </p:childTnLst>
                          </p:cTn>
                        </p:par>
                        <p:par>
                          <p:cTn id="64" fill="hold">
                            <p:stCondLst>
                              <p:cond delay="7000"/>
                            </p:stCondLst>
                            <p:childTnLst>
                              <p:par>
                                <p:cTn id="65" presetID="2" presetClass="entr" presetSubtype="3" fill="hold" grpId="0" nodeType="afterEffect">
                                  <p:stCondLst>
                                    <p:cond delay="0"/>
                                  </p:stCondLst>
                                  <p:childTnLst>
                                    <p:set>
                                      <p:cBhvr>
                                        <p:cTn id="66" dur="1" fill="hold">
                                          <p:stCondLst>
                                            <p:cond delay="0"/>
                                          </p:stCondLst>
                                        </p:cTn>
                                        <p:tgtEl>
                                          <p:spTgt spid="41"/>
                                        </p:tgtEl>
                                        <p:attrNameLst>
                                          <p:attrName>style.visibility</p:attrName>
                                        </p:attrNameLst>
                                      </p:cBhvr>
                                      <p:to>
                                        <p:strVal val="visible"/>
                                      </p:to>
                                    </p:set>
                                    <p:anim calcmode="lin" valueType="num">
                                      <p:cBhvr additive="base">
                                        <p:cTn id="67" dur="500" fill="hold"/>
                                        <p:tgtEl>
                                          <p:spTgt spid="41"/>
                                        </p:tgtEl>
                                        <p:attrNameLst>
                                          <p:attrName>ppt_x</p:attrName>
                                        </p:attrNameLst>
                                      </p:cBhvr>
                                      <p:tavLst>
                                        <p:tav tm="0">
                                          <p:val>
                                            <p:strVal val="1+#ppt_w/2"/>
                                          </p:val>
                                        </p:tav>
                                        <p:tav tm="100000">
                                          <p:val>
                                            <p:strVal val="#ppt_x"/>
                                          </p:val>
                                        </p:tav>
                                      </p:tavLst>
                                    </p:anim>
                                    <p:anim calcmode="lin" valueType="num">
                                      <p:cBhvr additive="base">
                                        <p:cTn id="68" dur="500" fill="hold"/>
                                        <p:tgtEl>
                                          <p:spTgt spid="41"/>
                                        </p:tgtEl>
                                        <p:attrNameLst>
                                          <p:attrName>ppt_y</p:attrName>
                                        </p:attrNameLst>
                                      </p:cBhvr>
                                      <p:tavLst>
                                        <p:tav tm="0">
                                          <p:val>
                                            <p:strVal val="0-#ppt_h/2"/>
                                          </p:val>
                                        </p:tav>
                                        <p:tav tm="100000">
                                          <p:val>
                                            <p:strVal val="#ppt_y"/>
                                          </p:val>
                                        </p:tav>
                                      </p:tavLst>
                                    </p:anim>
                                  </p:childTnLst>
                                </p:cTn>
                              </p:par>
                            </p:childTnLst>
                          </p:cTn>
                        </p:par>
                        <p:par>
                          <p:cTn id="69" fill="hold">
                            <p:stCondLst>
                              <p:cond delay="7500"/>
                            </p:stCondLst>
                            <p:childTnLst>
                              <p:par>
                                <p:cTn id="70" presetID="42" presetClass="entr" presetSubtype="0" fill="hold" nodeType="afterEffect">
                                  <p:stCondLst>
                                    <p:cond delay="0"/>
                                  </p:stCondLst>
                                  <p:childTnLst>
                                    <p:set>
                                      <p:cBhvr>
                                        <p:cTn id="71" dur="1" fill="hold">
                                          <p:stCondLst>
                                            <p:cond delay="0"/>
                                          </p:stCondLst>
                                        </p:cTn>
                                        <p:tgtEl>
                                          <p:spTgt spid="50"/>
                                        </p:tgtEl>
                                        <p:attrNameLst>
                                          <p:attrName>style.visibility</p:attrName>
                                        </p:attrNameLst>
                                      </p:cBhvr>
                                      <p:to>
                                        <p:strVal val="visible"/>
                                      </p:to>
                                    </p:set>
                                    <p:animEffect transition="in" filter="fade">
                                      <p:cBhvr>
                                        <p:cTn id="72" dur="1000"/>
                                        <p:tgtEl>
                                          <p:spTgt spid="50"/>
                                        </p:tgtEl>
                                      </p:cBhvr>
                                    </p:animEffect>
                                    <p:anim calcmode="lin" valueType="num">
                                      <p:cBhvr>
                                        <p:cTn id="73" dur="1000" fill="hold"/>
                                        <p:tgtEl>
                                          <p:spTgt spid="50"/>
                                        </p:tgtEl>
                                        <p:attrNameLst>
                                          <p:attrName>ppt_x</p:attrName>
                                        </p:attrNameLst>
                                      </p:cBhvr>
                                      <p:tavLst>
                                        <p:tav tm="0">
                                          <p:val>
                                            <p:strVal val="#ppt_x"/>
                                          </p:val>
                                        </p:tav>
                                        <p:tav tm="100000">
                                          <p:val>
                                            <p:strVal val="#ppt_x"/>
                                          </p:val>
                                        </p:tav>
                                      </p:tavLst>
                                    </p:anim>
                                    <p:anim calcmode="lin" valueType="num">
                                      <p:cBhvr>
                                        <p:cTn id="74" dur="1000" fill="hold"/>
                                        <p:tgtEl>
                                          <p:spTgt spid="50"/>
                                        </p:tgtEl>
                                        <p:attrNameLst>
                                          <p:attrName>ppt_y</p:attrName>
                                        </p:attrNameLst>
                                      </p:cBhvr>
                                      <p:tavLst>
                                        <p:tav tm="0">
                                          <p:val>
                                            <p:strVal val="#ppt_y+.1"/>
                                          </p:val>
                                        </p:tav>
                                        <p:tav tm="100000">
                                          <p:val>
                                            <p:strVal val="#ppt_y"/>
                                          </p:val>
                                        </p:tav>
                                      </p:tavLst>
                                    </p:anim>
                                  </p:childTnLst>
                                </p:cTn>
                              </p:par>
                            </p:childTnLst>
                          </p:cTn>
                        </p:par>
                        <p:par>
                          <p:cTn id="75" fill="hold">
                            <p:stCondLst>
                              <p:cond delay="8500"/>
                            </p:stCondLst>
                            <p:childTnLst>
                              <p:par>
                                <p:cTn id="76" presetID="53" presetClass="entr" presetSubtype="16" fill="hold" nodeType="afterEffect">
                                  <p:stCondLst>
                                    <p:cond delay="0"/>
                                  </p:stCondLst>
                                  <p:childTnLst>
                                    <p:set>
                                      <p:cBhvr>
                                        <p:cTn id="77" dur="1" fill="hold">
                                          <p:stCondLst>
                                            <p:cond delay="0"/>
                                          </p:stCondLst>
                                        </p:cTn>
                                        <p:tgtEl>
                                          <p:spTgt spid="68"/>
                                        </p:tgtEl>
                                        <p:attrNameLst>
                                          <p:attrName>style.visibility</p:attrName>
                                        </p:attrNameLst>
                                      </p:cBhvr>
                                      <p:to>
                                        <p:strVal val="visible"/>
                                      </p:to>
                                    </p:set>
                                    <p:anim calcmode="lin" valueType="num">
                                      <p:cBhvr>
                                        <p:cTn id="78" dur="500" fill="hold"/>
                                        <p:tgtEl>
                                          <p:spTgt spid="68"/>
                                        </p:tgtEl>
                                        <p:attrNameLst>
                                          <p:attrName>ppt_w</p:attrName>
                                        </p:attrNameLst>
                                      </p:cBhvr>
                                      <p:tavLst>
                                        <p:tav tm="0">
                                          <p:val>
                                            <p:fltVal val="0"/>
                                          </p:val>
                                        </p:tav>
                                        <p:tav tm="100000">
                                          <p:val>
                                            <p:strVal val="#ppt_w"/>
                                          </p:val>
                                        </p:tav>
                                      </p:tavLst>
                                    </p:anim>
                                    <p:anim calcmode="lin" valueType="num">
                                      <p:cBhvr>
                                        <p:cTn id="79" dur="500" fill="hold"/>
                                        <p:tgtEl>
                                          <p:spTgt spid="68"/>
                                        </p:tgtEl>
                                        <p:attrNameLst>
                                          <p:attrName>ppt_h</p:attrName>
                                        </p:attrNameLst>
                                      </p:cBhvr>
                                      <p:tavLst>
                                        <p:tav tm="0">
                                          <p:val>
                                            <p:fltVal val="0"/>
                                          </p:val>
                                        </p:tav>
                                        <p:tav tm="100000">
                                          <p:val>
                                            <p:strVal val="#ppt_h"/>
                                          </p:val>
                                        </p:tav>
                                      </p:tavLst>
                                    </p:anim>
                                    <p:animEffect transition="in" filter="fade">
                                      <p:cBhvr>
                                        <p:cTn id="80" dur="500"/>
                                        <p:tgtEl>
                                          <p:spTgt spid="68"/>
                                        </p:tgtEl>
                                      </p:cBhvr>
                                    </p:animEffect>
                                  </p:childTnLst>
                                </p:cTn>
                              </p:par>
                              <p:par>
                                <p:cTn id="81" presetID="53" presetClass="entr" presetSubtype="16" fill="hold" grpId="0" nodeType="withEffect">
                                  <p:stCondLst>
                                    <p:cond delay="0"/>
                                  </p:stCondLst>
                                  <p:childTnLst>
                                    <p:set>
                                      <p:cBhvr>
                                        <p:cTn id="82" dur="1" fill="hold">
                                          <p:stCondLst>
                                            <p:cond delay="0"/>
                                          </p:stCondLst>
                                        </p:cTn>
                                        <p:tgtEl>
                                          <p:spTgt spid="35"/>
                                        </p:tgtEl>
                                        <p:attrNameLst>
                                          <p:attrName>style.visibility</p:attrName>
                                        </p:attrNameLst>
                                      </p:cBhvr>
                                      <p:to>
                                        <p:strVal val="visible"/>
                                      </p:to>
                                    </p:set>
                                    <p:anim calcmode="lin" valueType="num">
                                      <p:cBhvr>
                                        <p:cTn id="83" dur="500" fill="hold"/>
                                        <p:tgtEl>
                                          <p:spTgt spid="35"/>
                                        </p:tgtEl>
                                        <p:attrNameLst>
                                          <p:attrName>ppt_w</p:attrName>
                                        </p:attrNameLst>
                                      </p:cBhvr>
                                      <p:tavLst>
                                        <p:tav tm="0">
                                          <p:val>
                                            <p:fltVal val="0"/>
                                          </p:val>
                                        </p:tav>
                                        <p:tav tm="100000">
                                          <p:val>
                                            <p:strVal val="#ppt_w"/>
                                          </p:val>
                                        </p:tav>
                                      </p:tavLst>
                                    </p:anim>
                                    <p:anim calcmode="lin" valueType="num">
                                      <p:cBhvr>
                                        <p:cTn id="84" dur="500" fill="hold"/>
                                        <p:tgtEl>
                                          <p:spTgt spid="35"/>
                                        </p:tgtEl>
                                        <p:attrNameLst>
                                          <p:attrName>ppt_h</p:attrName>
                                        </p:attrNameLst>
                                      </p:cBhvr>
                                      <p:tavLst>
                                        <p:tav tm="0">
                                          <p:val>
                                            <p:fltVal val="0"/>
                                          </p:val>
                                        </p:tav>
                                        <p:tav tm="100000">
                                          <p:val>
                                            <p:strVal val="#ppt_h"/>
                                          </p:val>
                                        </p:tav>
                                      </p:tavLst>
                                    </p:anim>
                                    <p:animEffect transition="in" filter="fade">
                                      <p:cBhvr>
                                        <p:cTn id="85" dur="500"/>
                                        <p:tgtEl>
                                          <p:spTgt spid="35"/>
                                        </p:tgtEl>
                                      </p:cBhvr>
                                    </p:animEffect>
                                  </p:childTnLst>
                                </p:cTn>
                              </p:par>
                            </p:childTnLst>
                          </p:cTn>
                        </p:par>
                        <p:par>
                          <p:cTn id="86" fill="hold">
                            <p:stCondLst>
                              <p:cond delay="9000"/>
                            </p:stCondLst>
                            <p:childTnLst>
                              <p:par>
                                <p:cTn id="87" presetID="18" presetClass="entr" presetSubtype="6" fill="hold" grpId="0" nodeType="afterEffect">
                                  <p:stCondLst>
                                    <p:cond delay="0"/>
                                  </p:stCondLst>
                                  <p:childTnLst>
                                    <p:set>
                                      <p:cBhvr>
                                        <p:cTn id="88" dur="1" fill="hold">
                                          <p:stCondLst>
                                            <p:cond delay="0"/>
                                          </p:stCondLst>
                                        </p:cTn>
                                        <p:tgtEl>
                                          <p:spTgt spid="26"/>
                                        </p:tgtEl>
                                        <p:attrNameLst>
                                          <p:attrName>style.visibility</p:attrName>
                                        </p:attrNameLst>
                                      </p:cBhvr>
                                      <p:to>
                                        <p:strVal val="visible"/>
                                      </p:to>
                                    </p:set>
                                    <p:animEffect transition="in" filter="strips(downRight)">
                                      <p:cBhvr>
                                        <p:cTn id="89" dur="1000"/>
                                        <p:tgtEl>
                                          <p:spTgt spid="26"/>
                                        </p:tgtEl>
                                      </p:cBhvr>
                                    </p:animEffect>
                                  </p:childTnLst>
                                </p:cTn>
                              </p:par>
                            </p:childTnLst>
                          </p:cTn>
                        </p:par>
                        <p:par>
                          <p:cTn id="90" fill="hold">
                            <p:stCondLst>
                              <p:cond delay="10000"/>
                            </p:stCondLst>
                            <p:childTnLst>
                              <p:par>
                                <p:cTn id="91" presetID="2" presetClass="entr" presetSubtype="3" fill="hold" grpId="0" nodeType="afterEffect">
                                  <p:stCondLst>
                                    <p:cond delay="0"/>
                                  </p:stCondLst>
                                  <p:childTnLst>
                                    <p:set>
                                      <p:cBhvr>
                                        <p:cTn id="92" dur="1" fill="hold">
                                          <p:stCondLst>
                                            <p:cond delay="0"/>
                                          </p:stCondLst>
                                        </p:cTn>
                                        <p:tgtEl>
                                          <p:spTgt spid="42"/>
                                        </p:tgtEl>
                                        <p:attrNameLst>
                                          <p:attrName>style.visibility</p:attrName>
                                        </p:attrNameLst>
                                      </p:cBhvr>
                                      <p:to>
                                        <p:strVal val="visible"/>
                                      </p:to>
                                    </p:set>
                                    <p:anim calcmode="lin" valueType="num">
                                      <p:cBhvr additive="base">
                                        <p:cTn id="93" dur="500" fill="hold"/>
                                        <p:tgtEl>
                                          <p:spTgt spid="42"/>
                                        </p:tgtEl>
                                        <p:attrNameLst>
                                          <p:attrName>ppt_x</p:attrName>
                                        </p:attrNameLst>
                                      </p:cBhvr>
                                      <p:tavLst>
                                        <p:tav tm="0">
                                          <p:val>
                                            <p:strVal val="1+#ppt_w/2"/>
                                          </p:val>
                                        </p:tav>
                                        <p:tav tm="100000">
                                          <p:val>
                                            <p:strVal val="#ppt_x"/>
                                          </p:val>
                                        </p:tav>
                                      </p:tavLst>
                                    </p:anim>
                                    <p:anim calcmode="lin" valueType="num">
                                      <p:cBhvr additive="base">
                                        <p:cTn id="94" dur="500" fill="hold"/>
                                        <p:tgtEl>
                                          <p:spTgt spid="42"/>
                                        </p:tgtEl>
                                        <p:attrNameLst>
                                          <p:attrName>ppt_y</p:attrName>
                                        </p:attrNameLst>
                                      </p:cBhvr>
                                      <p:tavLst>
                                        <p:tav tm="0">
                                          <p:val>
                                            <p:strVal val="0-#ppt_h/2"/>
                                          </p:val>
                                        </p:tav>
                                        <p:tav tm="100000">
                                          <p:val>
                                            <p:strVal val="#ppt_y"/>
                                          </p:val>
                                        </p:tav>
                                      </p:tavLst>
                                    </p:anim>
                                  </p:childTnLst>
                                </p:cTn>
                              </p:par>
                            </p:childTnLst>
                          </p:cTn>
                        </p:par>
                        <p:par>
                          <p:cTn id="95" fill="hold">
                            <p:stCondLst>
                              <p:cond delay="10500"/>
                            </p:stCondLst>
                            <p:childTnLst>
                              <p:par>
                                <p:cTn id="96" presetID="42" presetClass="entr" presetSubtype="0" fill="hold" nodeType="afterEffect">
                                  <p:stCondLst>
                                    <p:cond delay="0"/>
                                  </p:stCondLst>
                                  <p:childTnLst>
                                    <p:set>
                                      <p:cBhvr>
                                        <p:cTn id="97" dur="1" fill="hold">
                                          <p:stCondLst>
                                            <p:cond delay="0"/>
                                          </p:stCondLst>
                                        </p:cTn>
                                        <p:tgtEl>
                                          <p:spTgt spid="53"/>
                                        </p:tgtEl>
                                        <p:attrNameLst>
                                          <p:attrName>style.visibility</p:attrName>
                                        </p:attrNameLst>
                                      </p:cBhvr>
                                      <p:to>
                                        <p:strVal val="visible"/>
                                      </p:to>
                                    </p:set>
                                    <p:animEffect transition="in" filter="fade">
                                      <p:cBhvr>
                                        <p:cTn id="98" dur="1000"/>
                                        <p:tgtEl>
                                          <p:spTgt spid="53"/>
                                        </p:tgtEl>
                                      </p:cBhvr>
                                    </p:animEffect>
                                    <p:anim calcmode="lin" valueType="num">
                                      <p:cBhvr>
                                        <p:cTn id="99" dur="1000" fill="hold"/>
                                        <p:tgtEl>
                                          <p:spTgt spid="53"/>
                                        </p:tgtEl>
                                        <p:attrNameLst>
                                          <p:attrName>ppt_x</p:attrName>
                                        </p:attrNameLst>
                                      </p:cBhvr>
                                      <p:tavLst>
                                        <p:tav tm="0">
                                          <p:val>
                                            <p:strVal val="#ppt_x"/>
                                          </p:val>
                                        </p:tav>
                                        <p:tav tm="100000">
                                          <p:val>
                                            <p:strVal val="#ppt_x"/>
                                          </p:val>
                                        </p:tav>
                                      </p:tavLst>
                                    </p:anim>
                                    <p:anim calcmode="lin" valueType="num">
                                      <p:cBhvr>
                                        <p:cTn id="100" dur="1000" fill="hold"/>
                                        <p:tgtEl>
                                          <p:spTgt spid="53"/>
                                        </p:tgtEl>
                                        <p:attrNameLst>
                                          <p:attrName>ppt_y</p:attrName>
                                        </p:attrNameLst>
                                      </p:cBhvr>
                                      <p:tavLst>
                                        <p:tav tm="0">
                                          <p:val>
                                            <p:strVal val="#ppt_y+.1"/>
                                          </p:val>
                                        </p:tav>
                                        <p:tav tm="100000">
                                          <p:val>
                                            <p:strVal val="#ppt_y"/>
                                          </p:val>
                                        </p:tav>
                                      </p:tavLst>
                                    </p:anim>
                                  </p:childTnLst>
                                </p:cTn>
                              </p:par>
                            </p:childTnLst>
                          </p:cTn>
                        </p:par>
                        <p:par>
                          <p:cTn id="101" fill="hold">
                            <p:stCondLst>
                              <p:cond delay="11500"/>
                            </p:stCondLst>
                            <p:childTnLst>
                              <p:par>
                                <p:cTn id="102" presetID="53" presetClass="entr" presetSubtype="16" fill="hold" grpId="0" nodeType="afterEffect">
                                  <p:stCondLst>
                                    <p:cond delay="0"/>
                                  </p:stCondLst>
                                  <p:childTnLst>
                                    <p:set>
                                      <p:cBhvr>
                                        <p:cTn id="103" dur="1" fill="hold">
                                          <p:stCondLst>
                                            <p:cond delay="0"/>
                                          </p:stCondLst>
                                        </p:cTn>
                                        <p:tgtEl>
                                          <p:spTgt spid="136"/>
                                        </p:tgtEl>
                                        <p:attrNameLst>
                                          <p:attrName>style.visibility</p:attrName>
                                        </p:attrNameLst>
                                      </p:cBhvr>
                                      <p:to>
                                        <p:strVal val="visible"/>
                                      </p:to>
                                    </p:set>
                                    <p:anim calcmode="lin" valueType="num">
                                      <p:cBhvr>
                                        <p:cTn id="104" dur="500" fill="hold"/>
                                        <p:tgtEl>
                                          <p:spTgt spid="136"/>
                                        </p:tgtEl>
                                        <p:attrNameLst>
                                          <p:attrName>ppt_w</p:attrName>
                                        </p:attrNameLst>
                                      </p:cBhvr>
                                      <p:tavLst>
                                        <p:tav tm="0">
                                          <p:val>
                                            <p:fltVal val="0"/>
                                          </p:val>
                                        </p:tav>
                                        <p:tav tm="100000">
                                          <p:val>
                                            <p:strVal val="#ppt_w"/>
                                          </p:val>
                                        </p:tav>
                                      </p:tavLst>
                                    </p:anim>
                                    <p:anim calcmode="lin" valueType="num">
                                      <p:cBhvr>
                                        <p:cTn id="105" dur="500" fill="hold"/>
                                        <p:tgtEl>
                                          <p:spTgt spid="136"/>
                                        </p:tgtEl>
                                        <p:attrNameLst>
                                          <p:attrName>ppt_h</p:attrName>
                                        </p:attrNameLst>
                                      </p:cBhvr>
                                      <p:tavLst>
                                        <p:tav tm="0">
                                          <p:val>
                                            <p:fltVal val="0"/>
                                          </p:val>
                                        </p:tav>
                                        <p:tav tm="100000">
                                          <p:val>
                                            <p:strVal val="#ppt_h"/>
                                          </p:val>
                                        </p:tav>
                                      </p:tavLst>
                                    </p:anim>
                                    <p:animEffect transition="in" filter="fade">
                                      <p:cBhvr>
                                        <p:cTn id="106" dur="500"/>
                                        <p:tgtEl>
                                          <p:spTgt spid="136"/>
                                        </p:tgtEl>
                                      </p:cBhvr>
                                    </p:animEffect>
                                  </p:childTnLst>
                                </p:cTn>
                              </p:par>
                              <p:par>
                                <p:cTn id="107" presetID="53" presetClass="entr" presetSubtype="16" fill="hold" grpId="0" nodeType="withEffect">
                                  <p:stCondLst>
                                    <p:cond delay="0"/>
                                  </p:stCondLst>
                                  <p:childTnLst>
                                    <p:set>
                                      <p:cBhvr>
                                        <p:cTn id="108" dur="1" fill="hold">
                                          <p:stCondLst>
                                            <p:cond delay="0"/>
                                          </p:stCondLst>
                                        </p:cTn>
                                        <p:tgtEl>
                                          <p:spTgt spid="36"/>
                                        </p:tgtEl>
                                        <p:attrNameLst>
                                          <p:attrName>style.visibility</p:attrName>
                                        </p:attrNameLst>
                                      </p:cBhvr>
                                      <p:to>
                                        <p:strVal val="visible"/>
                                      </p:to>
                                    </p:set>
                                    <p:anim calcmode="lin" valueType="num">
                                      <p:cBhvr>
                                        <p:cTn id="109" dur="500" fill="hold"/>
                                        <p:tgtEl>
                                          <p:spTgt spid="36"/>
                                        </p:tgtEl>
                                        <p:attrNameLst>
                                          <p:attrName>ppt_w</p:attrName>
                                        </p:attrNameLst>
                                      </p:cBhvr>
                                      <p:tavLst>
                                        <p:tav tm="0">
                                          <p:val>
                                            <p:fltVal val="0"/>
                                          </p:val>
                                        </p:tav>
                                        <p:tav tm="100000">
                                          <p:val>
                                            <p:strVal val="#ppt_w"/>
                                          </p:val>
                                        </p:tav>
                                      </p:tavLst>
                                    </p:anim>
                                    <p:anim calcmode="lin" valueType="num">
                                      <p:cBhvr>
                                        <p:cTn id="110" dur="500" fill="hold"/>
                                        <p:tgtEl>
                                          <p:spTgt spid="36"/>
                                        </p:tgtEl>
                                        <p:attrNameLst>
                                          <p:attrName>ppt_h</p:attrName>
                                        </p:attrNameLst>
                                      </p:cBhvr>
                                      <p:tavLst>
                                        <p:tav tm="0">
                                          <p:val>
                                            <p:fltVal val="0"/>
                                          </p:val>
                                        </p:tav>
                                        <p:tav tm="100000">
                                          <p:val>
                                            <p:strVal val="#ppt_h"/>
                                          </p:val>
                                        </p:tav>
                                      </p:tavLst>
                                    </p:anim>
                                    <p:animEffect transition="in" filter="fade">
                                      <p:cBhvr>
                                        <p:cTn id="111" dur="500"/>
                                        <p:tgtEl>
                                          <p:spTgt spid="36"/>
                                        </p:tgtEl>
                                      </p:cBhvr>
                                    </p:animEffect>
                                  </p:childTnLst>
                                </p:cTn>
                              </p:par>
                            </p:childTnLst>
                          </p:cTn>
                        </p:par>
                        <p:par>
                          <p:cTn id="112" fill="hold">
                            <p:stCondLst>
                              <p:cond delay="12000"/>
                            </p:stCondLst>
                            <p:childTnLst>
                              <p:par>
                                <p:cTn id="113" presetID="18" presetClass="entr" presetSubtype="6" fill="hold" grpId="0" nodeType="afterEffect">
                                  <p:stCondLst>
                                    <p:cond delay="0"/>
                                  </p:stCondLst>
                                  <p:childTnLst>
                                    <p:set>
                                      <p:cBhvr>
                                        <p:cTn id="114" dur="1" fill="hold">
                                          <p:stCondLst>
                                            <p:cond delay="0"/>
                                          </p:stCondLst>
                                        </p:cTn>
                                        <p:tgtEl>
                                          <p:spTgt spid="27"/>
                                        </p:tgtEl>
                                        <p:attrNameLst>
                                          <p:attrName>style.visibility</p:attrName>
                                        </p:attrNameLst>
                                      </p:cBhvr>
                                      <p:to>
                                        <p:strVal val="visible"/>
                                      </p:to>
                                    </p:set>
                                    <p:animEffect transition="in" filter="strips(downRight)">
                                      <p:cBhvr>
                                        <p:cTn id="115" dur="1000"/>
                                        <p:tgtEl>
                                          <p:spTgt spid="27"/>
                                        </p:tgtEl>
                                      </p:cBhvr>
                                    </p:animEffect>
                                  </p:childTnLst>
                                </p:cTn>
                              </p:par>
                            </p:childTnLst>
                          </p:cTn>
                        </p:par>
                        <p:par>
                          <p:cTn id="116" fill="hold">
                            <p:stCondLst>
                              <p:cond delay="13000"/>
                            </p:stCondLst>
                            <p:childTnLst>
                              <p:par>
                                <p:cTn id="117" presetID="2" presetClass="entr" presetSubtype="3" fill="hold" grpId="0" nodeType="afterEffect">
                                  <p:stCondLst>
                                    <p:cond delay="0"/>
                                  </p:stCondLst>
                                  <p:childTnLst>
                                    <p:set>
                                      <p:cBhvr>
                                        <p:cTn id="118" dur="1" fill="hold">
                                          <p:stCondLst>
                                            <p:cond delay="0"/>
                                          </p:stCondLst>
                                        </p:cTn>
                                        <p:tgtEl>
                                          <p:spTgt spid="43"/>
                                        </p:tgtEl>
                                        <p:attrNameLst>
                                          <p:attrName>style.visibility</p:attrName>
                                        </p:attrNameLst>
                                      </p:cBhvr>
                                      <p:to>
                                        <p:strVal val="visible"/>
                                      </p:to>
                                    </p:set>
                                    <p:anim calcmode="lin" valueType="num">
                                      <p:cBhvr additive="base">
                                        <p:cTn id="119" dur="500" fill="hold"/>
                                        <p:tgtEl>
                                          <p:spTgt spid="43"/>
                                        </p:tgtEl>
                                        <p:attrNameLst>
                                          <p:attrName>ppt_x</p:attrName>
                                        </p:attrNameLst>
                                      </p:cBhvr>
                                      <p:tavLst>
                                        <p:tav tm="0">
                                          <p:val>
                                            <p:strVal val="1+#ppt_w/2"/>
                                          </p:val>
                                        </p:tav>
                                        <p:tav tm="100000">
                                          <p:val>
                                            <p:strVal val="#ppt_x"/>
                                          </p:val>
                                        </p:tav>
                                      </p:tavLst>
                                    </p:anim>
                                    <p:anim calcmode="lin" valueType="num">
                                      <p:cBhvr additive="base">
                                        <p:cTn id="120" dur="500" fill="hold"/>
                                        <p:tgtEl>
                                          <p:spTgt spid="43"/>
                                        </p:tgtEl>
                                        <p:attrNameLst>
                                          <p:attrName>ppt_y</p:attrName>
                                        </p:attrNameLst>
                                      </p:cBhvr>
                                      <p:tavLst>
                                        <p:tav tm="0">
                                          <p:val>
                                            <p:strVal val="0-#ppt_h/2"/>
                                          </p:val>
                                        </p:tav>
                                        <p:tav tm="100000">
                                          <p:val>
                                            <p:strVal val="#ppt_y"/>
                                          </p:val>
                                        </p:tav>
                                      </p:tavLst>
                                    </p:anim>
                                  </p:childTnLst>
                                </p:cTn>
                              </p:par>
                            </p:childTnLst>
                          </p:cTn>
                        </p:par>
                        <p:par>
                          <p:cTn id="121" fill="hold">
                            <p:stCondLst>
                              <p:cond delay="13500"/>
                            </p:stCondLst>
                            <p:childTnLst>
                              <p:par>
                                <p:cTn id="122" presetID="42" presetClass="entr" presetSubtype="0" fill="hold" nodeType="afterEffect">
                                  <p:stCondLst>
                                    <p:cond delay="0"/>
                                  </p:stCondLst>
                                  <p:childTnLst>
                                    <p:set>
                                      <p:cBhvr>
                                        <p:cTn id="123" dur="1" fill="hold">
                                          <p:stCondLst>
                                            <p:cond delay="0"/>
                                          </p:stCondLst>
                                        </p:cTn>
                                        <p:tgtEl>
                                          <p:spTgt spid="56"/>
                                        </p:tgtEl>
                                        <p:attrNameLst>
                                          <p:attrName>style.visibility</p:attrName>
                                        </p:attrNameLst>
                                      </p:cBhvr>
                                      <p:to>
                                        <p:strVal val="visible"/>
                                      </p:to>
                                    </p:set>
                                    <p:animEffect transition="in" filter="fade">
                                      <p:cBhvr>
                                        <p:cTn id="124" dur="1000"/>
                                        <p:tgtEl>
                                          <p:spTgt spid="56"/>
                                        </p:tgtEl>
                                      </p:cBhvr>
                                    </p:animEffect>
                                    <p:anim calcmode="lin" valueType="num">
                                      <p:cBhvr>
                                        <p:cTn id="125" dur="1000" fill="hold"/>
                                        <p:tgtEl>
                                          <p:spTgt spid="56"/>
                                        </p:tgtEl>
                                        <p:attrNameLst>
                                          <p:attrName>ppt_x</p:attrName>
                                        </p:attrNameLst>
                                      </p:cBhvr>
                                      <p:tavLst>
                                        <p:tav tm="0">
                                          <p:val>
                                            <p:strVal val="#ppt_x"/>
                                          </p:val>
                                        </p:tav>
                                        <p:tav tm="100000">
                                          <p:val>
                                            <p:strVal val="#ppt_x"/>
                                          </p:val>
                                        </p:tav>
                                      </p:tavLst>
                                    </p:anim>
                                    <p:anim calcmode="lin" valueType="num">
                                      <p:cBhvr>
                                        <p:cTn id="126" dur="1000" fill="hold"/>
                                        <p:tgtEl>
                                          <p:spTgt spid="56"/>
                                        </p:tgtEl>
                                        <p:attrNameLst>
                                          <p:attrName>ppt_y</p:attrName>
                                        </p:attrNameLst>
                                      </p:cBhvr>
                                      <p:tavLst>
                                        <p:tav tm="0">
                                          <p:val>
                                            <p:strVal val="#ppt_y+.1"/>
                                          </p:val>
                                        </p:tav>
                                        <p:tav tm="100000">
                                          <p:val>
                                            <p:strVal val="#ppt_y"/>
                                          </p:val>
                                        </p:tav>
                                      </p:tavLst>
                                    </p:anim>
                                  </p:childTnLst>
                                </p:cTn>
                              </p:par>
                            </p:childTnLst>
                          </p:cTn>
                        </p:par>
                        <p:par>
                          <p:cTn id="127" fill="hold">
                            <p:stCondLst>
                              <p:cond delay="14500"/>
                            </p:stCondLst>
                            <p:childTnLst>
                              <p:par>
                                <p:cTn id="128" presetID="53" presetClass="entr" presetSubtype="16" fill="hold" nodeType="afterEffect">
                                  <p:stCondLst>
                                    <p:cond delay="0"/>
                                  </p:stCondLst>
                                  <p:childTnLst>
                                    <p:set>
                                      <p:cBhvr>
                                        <p:cTn id="129" dur="1" fill="hold">
                                          <p:stCondLst>
                                            <p:cond delay="0"/>
                                          </p:stCondLst>
                                        </p:cTn>
                                        <p:tgtEl>
                                          <p:spTgt spid="89"/>
                                        </p:tgtEl>
                                        <p:attrNameLst>
                                          <p:attrName>style.visibility</p:attrName>
                                        </p:attrNameLst>
                                      </p:cBhvr>
                                      <p:to>
                                        <p:strVal val="visible"/>
                                      </p:to>
                                    </p:set>
                                    <p:anim calcmode="lin" valueType="num">
                                      <p:cBhvr>
                                        <p:cTn id="130" dur="500" fill="hold"/>
                                        <p:tgtEl>
                                          <p:spTgt spid="89"/>
                                        </p:tgtEl>
                                        <p:attrNameLst>
                                          <p:attrName>ppt_w</p:attrName>
                                        </p:attrNameLst>
                                      </p:cBhvr>
                                      <p:tavLst>
                                        <p:tav tm="0">
                                          <p:val>
                                            <p:fltVal val="0"/>
                                          </p:val>
                                        </p:tav>
                                        <p:tav tm="100000">
                                          <p:val>
                                            <p:strVal val="#ppt_w"/>
                                          </p:val>
                                        </p:tav>
                                      </p:tavLst>
                                    </p:anim>
                                    <p:anim calcmode="lin" valueType="num">
                                      <p:cBhvr>
                                        <p:cTn id="131" dur="500" fill="hold"/>
                                        <p:tgtEl>
                                          <p:spTgt spid="89"/>
                                        </p:tgtEl>
                                        <p:attrNameLst>
                                          <p:attrName>ppt_h</p:attrName>
                                        </p:attrNameLst>
                                      </p:cBhvr>
                                      <p:tavLst>
                                        <p:tav tm="0">
                                          <p:val>
                                            <p:fltVal val="0"/>
                                          </p:val>
                                        </p:tav>
                                        <p:tav tm="100000">
                                          <p:val>
                                            <p:strVal val="#ppt_h"/>
                                          </p:val>
                                        </p:tav>
                                      </p:tavLst>
                                    </p:anim>
                                    <p:animEffect transition="in" filter="fade">
                                      <p:cBhvr>
                                        <p:cTn id="132" dur="500"/>
                                        <p:tgtEl>
                                          <p:spTgt spid="89"/>
                                        </p:tgtEl>
                                      </p:cBhvr>
                                    </p:animEffect>
                                  </p:childTnLst>
                                </p:cTn>
                              </p:par>
                              <p:par>
                                <p:cTn id="133" presetID="53" presetClass="entr" presetSubtype="16" fill="hold" grpId="0" nodeType="withEffect">
                                  <p:stCondLst>
                                    <p:cond delay="0"/>
                                  </p:stCondLst>
                                  <p:childTnLst>
                                    <p:set>
                                      <p:cBhvr>
                                        <p:cTn id="134" dur="1" fill="hold">
                                          <p:stCondLst>
                                            <p:cond delay="0"/>
                                          </p:stCondLst>
                                        </p:cTn>
                                        <p:tgtEl>
                                          <p:spTgt spid="37"/>
                                        </p:tgtEl>
                                        <p:attrNameLst>
                                          <p:attrName>style.visibility</p:attrName>
                                        </p:attrNameLst>
                                      </p:cBhvr>
                                      <p:to>
                                        <p:strVal val="visible"/>
                                      </p:to>
                                    </p:set>
                                    <p:anim calcmode="lin" valueType="num">
                                      <p:cBhvr>
                                        <p:cTn id="135" dur="500" fill="hold"/>
                                        <p:tgtEl>
                                          <p:spTgt spid="37"/>
                                        </p:tgtEl>
                                        <p:attrNameLst>
                                          <p:attrName>ppt_w</p:attrName>
                                        </p:attrNameLst>
                                      </p:cBhvr>
                                      <p:tavLst>
                                        <p:tav tm="0">
                                          <p:val>
                                            <p:fltVal val="0"/>
                                          </p:val>
                                        </p:tav>
                                        <p:tav tm="100000">
                                          <p:val>
                                            <p:strVal val="#ppt_w"/>
                                          </p:val>
                                        </p:tav>
                                      </p:tavLst>
                                    </p:anim>
                                    <p:anim calcmode="lin" valueType="num">
                                      <p:cBhvr>
                                        <p:cTn id="136" dur="500" fill="hold"/>
                                        <p:tgtEl>
                                          <p:spTgt spid="37"/>
                                        </p:tgtEl>
                                        <p:attrNameLst>
                                          <p:attrName>ppt_h</p:attrName>
                                        </p:attrNameLst>
                                      </p:cBhvr>
                                      <p:tavLst>
                                        <p:tav tm="0">
                                          <p:val>
                                            <p:fltVal val="0"/>
                                          </p:val>
                                        </p:tav>
                                        <p:tav tm="100000">
                                          <p:val>
                                            <p:strVal val="#ppt_h"/>
                                          </p:val>
                                        </p:tav>
                                      </p:tavLst>
                                    </p:anim>
                                    <p:animEffect transition="in" filter="fade">
                                      <p:cBhvr>
                                        <p:cTn id="137" dur="500"/>
                                        <p:tgtEl>
                                          <p:spTgt spid="37"/>
                                        </p:tgtEl>
                                      </p:cBhvr>
                                    </p:animEffect>
                                  </p:childTnLst>
                                </p:cTn>
                              </p:par>
                            </p:childTnLst>
                          </p:cTn>
                        </p:par>
                        <p:par>
                          <p:cTn id="138" fill="hold">
                            <p:stCondLst>
                              <p:cond delay="15000"/>
                            </p:stCondLst>
                            <p:childTnLst>
                              <p:par>
                                <p:cTn id="139" presetID="18" presetClass="entr" presetSubtype="6" fill="hold" grpId="0" nodeType="afterEffect">
                                  <p:stCondLst>
                                    <p:cond delay="0"/>
                                  </p:stCondLst>
                                  <p:childTnLst>
                                    <p:set>
                                      <p:cBhvr>
                                        <p:cTn id="140" dur="1" fill="hold">
                                          <p:stCondLst>
                                            <p:cond delay="0"/>
                                          </p:stCondLst>
                                        </p:cTn>
                                        <p:tgtEl>
                                          <p:spTgt spid="33"/>
                                        </p:tgtEl>
                                        <p:attrNameLst>
                                          <p:attrName>style.visibility</p:attrName>
                                        </p:attrNameLst>
                                      </p:cBhvr>
                                      <p:to>
                                        <p:strVal val="visible"/>
                                      </p:to>
                                    </p:set>
                                    <p:animEffect transition="in" filter="strips(downRight)">
                                      <p:cBhvr>
                                        <p:cTn id="141" dur="75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24" grpId="0" animBg="1"/>
      <p:bldP spid="17" grpId="0" animBg="1"/>
      <p:bldP spid="25" grpId="0" animBg="1"/>
      <p:bldP spid="26" grpId="0" animBg="1"/>
      <p:bldP spid="27" grpId="0" animBg="1"/>
      <p:bldP spid="33" grpId="0" animBg="1"/>
      <p:bldP spid="34" grpId="0" animBg="1"/>
      <p:bldP spid="35" grpId="0" animBg="1"/>
      <p:bldP spid="36" grpId="0" animBg="1"/>
      <p:bldP spid="37" grpId="0" animBg="1"/>
      <p:bldP spid="39" grpId="0" animBg="1"/>
      <p:bldP spid="40" grpId="0" animBg="1"/>
      <p:bldP spid="41" grpId="0" animBg="1"/>
      <p:bldP spid="42" grpId="0" animBg="1"/>
      <p:bldP spid="43" grpId="0" animBg="1"/>
      <p:bldP spid="13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1581</TotalTime>
  <Words>1281</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2018-11-03T18:24:51Z</dcterms:modified>
</cp:coreProperties>
</file>