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748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0" y="228687"/>
            <a:ext cx="3196936" cy="6400625"/>
          </a:xfrm>
          <a:custGeom>
            <a:avLst/>
            <a:gdLst>
              <a:gd name="connsiteX0" fmla="*/ 0 w 3196936"/>
              <a:gd name="connsiteY0" fmla="*/ 0 h 6400625"/>
              <a:gd name="connsiteX1" fmla="*/ 161228 w 3196936"/>
              <a:gd name="connsiteY1" fmla="*/ 4076 h 6400625"/>
              <a:gd name="connsiteX2" fmla="*/ 3196936 w 3196936"/>
              <a:gd name="connsiteY2" fmla="*/ 3200312 h 6400625"/>
              <a:gd name="connsiteX3" fmla="*/ 161228 w 3196936"/>
              <a:gd name="connsiteY3" fmla="*/ 6396548 h 6400625"/>
              <a:gd name="connsiteX4" fmla="*/ 0 w 3196936"/>
              <a:gd name="connsiteY4" fmla="*/ 6400625 h 6400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6936" h="6400625">
                <a:moveTo>
                  <a:pt x="0" y="0"/>
                </a:moveTo>
                <a:lnTo>
                  <a:pt x="161228" y="4076"/>
                </a:lnTo>
                <a:cubicBezTo>
                  <a:pt x="1852223" y="89793"/>
                  <a:pt x="3196936" y="1488015"/>
                  <a:pt x="3196936" y="3200312"/>
                </a:cubicBezTo>
                <a:cubicBezTo>
                  <a:pt x="3196936" y="4912609"/>
                  <a:pt x="1852223" y="6310831"/>
                  <a:pt x="161228" y="6396548"/>
                </a:cubicBezTo>
                <a:lnTo>
                  <a:pt x="0" y="6400625"/>
                </a:lnTo>
                <a:close/>
              </a:path>
            </a:pathLst>
          </a:custGeom>
          <a:blipFill dpi="0" rotWithShape="1">
            <a:blip r:embed="rId2">
              <a:alphaModFix amt="75000"/>
            </a:blip>
            <a:srcRect/>
            <a:stretch>
              <a:fillRect/>
            </a:stretch>
          </a:bli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304309" y="984027"/>
            <a:ext cx="3006180"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 name="TextBox 9"/>
          <p:cNvSpPr txBox="1"/>
          <p:nvPr/>
        </p:nvSpPr>
        <p:spPr>
          <a:xfrm>
            <a:off x="4054192" y="2977896"/>
            <a:ext cx="309129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p:cNvSpPr txBox="1"/>
          <p:nvPr/>
        </p:nvSpPr>
        <p:spPr>
          <a:xfrm>
            <a:off x="3347987" y="5075811"/>
            <a:ext cx="3196935"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Oval 10"/>
          <p:cNvSpPr>
            <a:spLocks noChangeArrowheads="1"/>
          </p:cNvSpPr>
          <p:nvPr/>
        </p:nvSpPr>
        <p:spPr bwMode="auto">
          <a:xfrm flipH="1">
            <a:off x="2071192" y="984027"/>
            <a:ext cx="914400" cy="914400"/>
          </a:xfrm>
          <a:prstGeom prst="ellipse">
            <a:avLst/>
          </a:prstGeom>
          <a:solidFill>
            <a:srgbClr val="EF3425"/>
          </a:solidFill>
          <a:ln w="12700">
            <a:noFill/>
            <a:round/>
            <a:headEnd/>
            <a:tailEnd/>
          </a:ln>
          <a:effectLst>
            <a:outerShdw blurRad="50800" dist="38100" algn="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ctr" anchorCtr="1" compatLnSpc="1">
            <a:prstTxWarp prst="textNoShape">
              <a:avLst/>
            </a:prstTxWarp>
          </a:bodyPr>
          <a:lstStyle/>
          <a:p>
            <a:r>
              <a:rPr lang="en-US" sz="3200" b="1" dirty="0">
                <a:solidFill>
                  <a:schemeClr val="bg1"/>
                </a:solidFill>
                <a:latin typeface="Bernard MT Condensed" panose="02050806060905020404" pitchFamily="18" charset="0"/>
              </a:rPr>
              <a:t>01</a:t>
            </a:r>
          </a:p>
        </p:txBody>
      </p:sp>
      <p:sp>
        <p:nvSpPr>
          <p:cNvPr id="13" name="Oval 10"/>
          <p:cNvSpPr>
            <a:spLocks noChangeAspect="1" noChangeArrowheads="1"/>
          </p:cNvSpPr>
          <p:nvPr/>
        </p:nvSpPr>
        <p:spPr bwMode="auto">
          <a:xfrm>
            <a:off x="2824853" y="2977896"/>
            <a:ext cx="914400" cy="914400"/>
          </a:xfrm>
          <a:prstGeom prst="ellipse">
            <a:avLst/>
          </a:prstGeom>
          <a:solidFill>
            <a:srgbClr val="8397B1"/>
          </a:solidFill>
          <a:ln w="12700">
            <a:noFill/>
            <a:round/>
            <a:headEnd/>
            <a:tailEnd/>
          </a:ln>
          <a:effectLst>
            <a:outerShdw blurRad="50800" dist="38100" algn="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ctr" anchorCtr="1" compatLnSpc="1">
            <a:prstTxWarp prst="textNoShape">
              <a:avLst/>
            </a:prstTxWarp>
          </a:bodyPr>
          <a:lstStyle/>
          <a:p>
            <a:r>
              <a:rPr lang="en-US" sz="3200" b="1" dirty="0">
                <a:solidFill>
                  <a:schemeClr val="bg1"/>
                </a:solidFill>
                <a:latin typeface="Bernard MT Condensed" panose="02050806060905020404" pitchFamily="18" charset="0"/>
              </a:rPr>
              <a:t>02</a:t>
            </a:r>
          </a:p>
        </p:txBody>
      </p:sp>
      <p:sp>
        <p:nvSpPr>
          <p:cNvPr id="14" name="Oval 10"/>
          <p:cNvSpPr>
            <a:spLocks noChangeArrowheads="1"/>
          </p:cNvSpPr>
          <p:nvPr/>
        </p:nvSpPr>
        <p:spPr bwMode="auto">
          <a:xfrm rot="10800000" flipH="1" flipV="1">
            <a:off x="2045534" y="5075811"/>
            <a:ext cx="914400" cy="914400"/>
          </a:xfrm>
          <a:prstGeom prst="ellipse">
            <a:avLst/>
          </a:prstGeom>
          <a:solidFill>
            <a:srgbClr val="44546B"/>
          </a:solidFill>
          <a:ln w="12700">
            <a:noFill/>
            <a:round/>
            <a:headEnd/>
            <a:tailEnd/>
          </a:ln>
          <a:effectLst>
            <a:outerShdw blurRad="50800" dist="38100" algn="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ctr" anchorCtr="1" compatLnSpc="1">
            <a:prstTxWarp prst="textNoShape">
              <a:avLst/>
            </a:prstTxWarp>
          </a:bodyPr>
          <a:lstStyle/>
          <a:p>
            <a:r>
              <a:rPr lang="en-US" sz="3200" b="1" dirty="0">
                <a:solidFill>
                  <a:schemeClr val="bg1"/>
                </a:solidFill>
                <a:latin typeface="Bernard MT Condensed" panose="02050806060905020404" pitchFamily="18" charset="0"/>
              </a:rPr>
              <a:t>03</a:t>
            </a:r>
          </a:p>
        </p:txBody>
      </p:sp>
      <p:sp>
        <p:nvSpPr>
          <p:cNvPr id="15" name="TextBox 14"/>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4" name="Rectangle 3"/>
          <p:cNvSpPr/>
          <p:nvPr/>
        </p:nvSpPr>
        <p:spPr>
          <a:xfrm>
            <a:off x="7145482" y="2642453"/>
            <a:ext cx="4520046" cy="1993869"/>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068292" y="1669827"/>
            <a:ext cx="4567051" cy="744819"/>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 name="TextBox 16"/>
          <p:cNvSpPr txBox="1"/>
          <p:nvPr/>
        </p:nvSpPr>
        <p:spPr>
          <a:xfrm>
            <a:off x="7145482" y="4760478"/>
            <a:ext cx="4520046" cy="1754326"/>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pic>
        <p:nvPicPr>
          <p:cNvPr id="18" name="Picture 17">
            <a:hlinkClick r:id="rId4"/>
            <a:extLst>
              <a:ext uri="{FF2B5EF4-FFF2-40B4-BE49-F238E27FC236}">
                <a16:creationId xmlns:a16="http://schemas.microsoft.com/office/drawing/2014/main" id="{F4202875-6511-486F-A6D9-D7DE6A8C0A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421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0-#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up)">
                                      <p:cBhvr>
                                        <p:cTn id="46" dur="500"/>
                                        <p:tgtEl>
                                          <p:spTgt spid="16"/>
                                        </p:tgtEl>
                                      </p:cBhvr>
                                    </p:animEffect>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5500"/>
                            </p:stCondLst>
                            <p:childTnLst>
                              <p:par>
                                <p:cTn id="54" presetID="22" presetClass="entr" presetSubtype="1"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up)">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2" grpId="0" animBg="1"/>
      <p:bldP spid="13" grpId="0" animBg="1"/>
      <p:bldP spid="14" grpId="0" animBg="1"/>
      <p:bldP spid="15" grpId="0"/>
      <p:bldP spid="4" grpId="0" animBg="1"/>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1380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2018-11-03T18:23:05Z</dcterms:modified>
</cp:coreProperties>
</file>