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072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28754" y="2821512"/>
            <a:ext cx="1222749" cy="1222748"/>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EF3425"/>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8397B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44546B"/>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2C3749"/>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0ABF21F1-B1BD-46ED-9A20-8009E82E78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2018-11-03T18:16:25Z</dcterms:modified>
</cp:coreProperties>
</file>