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19846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2B4C5408-955A-48C3-87DA-BBE3F50E1EDB}"/>
              </a:ext>
            </a:extLst>
          </p:cNvPr>
          <p:cNvSpPr>
            <a:spLocks noChangeAspect="1"/>
          </p:cNvSpPr>
          <p:nvPr/>
        </p:nvSpPr>
        <p:spPr>
          <a:xfrm rot="892930">
            <a:off x="7088588" y="2419358"/>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2C374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BED5F378-4B8B-473B-A7BC-DC1983AA1E95}"/>
              </a:ext>
            </a:extLst>
          </p:cNvPr>
          <p:cNvSpPr>
            <a:spLocks noChangeAspect="1"/>
          </p:cNvSpPr>
          <p:nvPr/>
        </p:nvSpPr>
        <p:spPr>
          <a:xfrm rot="16463169">
            <a:off x="4678583" y="1519496"/>
            <a:ext cx="981763" cy="999730"/>
          </a:xfrm>
          <a:custGeom>
            <a:avLst/>
            <a:gdLst>
              <a:gd name="connsiteX0" fmla="*/ 981763 w 981763"/>
              <a:gd name="connsiteY0" fmla="*/ 275307 h 999730"/>
              <a:gd name="connsiteX1" fmla="*/ 976917 w 981763"/>
              <a:gd name="connsiteY1" fmla="*/ 293247 h 999730"/>
              <a:gd name="connsiteX2" fmla="*/ 977136 w 981763"/>
              <a:gd name="connsiteY2" fmla="*/ 293306 h 999730"/>
              <a:gd name="connsiteX3" fmla="*/ 786326 w 981763"/>
              <a:gd name="connsiteY3" fmla="*/ 999730 h 999730"/>
              <a:gd name="connsiteX4" fmla="*/ 0 w 981763"/>
              <a:gd name="connsiteY4" fmla="*/ 787339 h 999730"/>
              <a:gd name="connsiteX5" fmla="*/ 190810 w 981763"/>
              <a:gd name="connsiteY5" fmla="*/ 80914 h 999730"/>
              <a:gd name="connsiteX6" fmla="*/ 195700 w 981763"/>
              <a:gd name="connsiteY6" fmla="*/ 82235 h 999730"/>
              <a:gd name="connsiteX7" fmla="*/ 201026 w 981763"/>
              <a:gd name="connsiteY7" fmla="*/ 55407 h 999730"/>
              <a:gd name="connsiteX8" fmla="*/ 215917 w 981763"/>
              <a:gd name="connsiteY8" fmla="*/ 276 h 999730"/>
              <a:gd name="connsiteX9" fmla="*/ 221378 w 981763"/>
              <a:gd name="connsiteY9" fmla="*/ 0 h 999730"/>
              <a:gd name="connsiteX10" fmla="*/ 977515 w 981763"/>
              <a:gd name="connsiteY10" fmla="*/ 271446 h 999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81763" h="999730">
                <a:moveTo>
                  <a:pt x="981763" y="275307"/>
                </a:moveTo>
                <a:lnTo>
                  <a:pt x="976917" y="293247"/>
                </a:lnTo>
                <a:lnTo>
                  <a:pt x="977136" y="293306"/>
                </a:lnTo>
                <a:lnTo>
                  <a:pt x="786326" y="999730"/>
                </a:lnTo>
                <a:lnTo>
                  <a:pt x="0" y="787339"/>
                </a:lnTo>
                <a:lnTo>
                  <a:pt x="190810" y="80914"/>
                </a:lnTo>
                <a:lnTo>
                  <a:pt x="195700" y="82235"/>
                </a:lnTo>
                <a:lnTo>
                  <a:pt x="201026" y="55407"/>
                </a:lnTo>
                <a:lnTo>
                  <a:pt x="215917" y="276"/>
                </a:lnTo>
                <a:lnTo>
                  <a:pt x="221378" y="0"/>
                </a:lnTo>
                <a:cubicBezTo>
                  <a:pt x="508602" y="0"/>
                  <a:pt x="772034" y="101868"/>
                  <a:pt x="977515" y="271446"/>
                </a:cubicBezTo>
                <a:close/>
              </a:path>
            </a:pathLst>
          </a:custGeom>
          <a:solidFill>
            <a:srgbClr val="2C374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38C56E96-402B-40DE-BCE9-B078FDCA2A6E}"/>
              </a:ext>
            </a:extLst>
          </p:cNvPr>
          <p:cNvSpPr>
            <a:spLocks noChangeAspect="1"/>
          </p:cNvSpPr>
          <p:nvPr/>
        </p:nvSpPr>
        <p:spPr>
          <a:xfrm rot="19028172">
            <a:off x="5183364" y="1012908"/>
            <a:ext cx="981763" cy="999730"/>
          </a:xfrm>
          <a:custGeom>
            <a:avLst/>
            <a:gdLst>
              <a:gd name="connsiteX0" fmla="*/ 981763 w 981763"/>
              <a:gd name="connsiteY0" fmla="*/ 275307 h 999730"/>
              <a:gd name="connsiteX1" fmla="*/ 976917 w 981763"/>
              <a:gd name="connsiteY1" fmla="*/ 293247 h 999730"/>
              <a:gd name="connsiteX2" fmla="*/ 977136 w 981763"/>
              <a:gd name="connsiteY2" fmla="*/ 293306 h 999730"/>
              <a:gd name="connsiteX3" fmla="*/ 786326 w 981763"/>
              <a:gd name="connsiteY3" fmla="*/ 999730 h 999730"/>
              <a:gd name="connsiteX4" fmla="*/ 0 w 981763"/>
              <a:gd name="connsiteY4" fmla="*/ 787339 h 999730"/>
              <a:gd name="connsiteX5" fmla="*/ 190810 w 981763"/>
              <a:gd name="connsiteY5" fmla="*/ 80914 h 999730"/>
              <a:gd name="connsiteX6" fmla="*/ 195700 w 981763"/>
              <a:gd name="connsiteY6" fmla="*/ 82235 h 999730"/>
              <a:gd name="connsiteX7" fmla="*/ 201026 w 981763"/>
              <a:gd name="connsiteY7" fmla="*/ 55407 h 999730"/>
              <a:gd name="connsiteX8" fmla="*/ 215917 w 981763"/>
              <a:gd name="connsiteY8" fmla="*/ 276 h 999730"/>
              <a:gd name="connsiteX9" fmla="*/ 221378 w 981763"/>
              <a:gd name="connsiteY9" fmla="*/ 0 h 999730"/>
              <a:gd name="connsiteX10" fmla="*/ 977515 w 981763"/>
              <a:gd name="connsiteY10" fmla="*/ 271446 h 999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81763" h="999730">
                <a:moveTo>
                  <a:pt x="981763" y="275307"/>
                </a:moveTo>
                <a:lnTo>
                  <a:pt x="976917" y="293247"/>
                </a:lnTo>
                <a:lnTo>
                  <a:pt x="977136" y="293306"/>
                </a:lnTo>
                <a:lnTo>
                  <a:pt x="786326" y="999730"/>
                </a:lnTo>
                <a:lnTo>
                  <a:pt x="0" y="787339"/>
                </a:lnTo>
                <a:lnTo>
                  <a:pt x="190810" y="80914"/>
                </a:lnTo>
                <a:lnTo>
                  <a:pt x="195700" y="82235"/>
                </a:lnTo>
                <a:lnTo>
                  <a:pt x="201026" y="55407"/>
                </a:lnTo>
                <a:lnTo>
                  <a:pt x="215917" y="276"/>
                </a:lnTo>
                <a:lnTo>
                  <a:pt x="221378" y="0"/>
                </a:lnTo>
                <a:cubicBezTo>
                  <a:pt x="508602" y="0"/>
                  <a:pt x="772034" y="101868"/>
                  <a:pt x="977515" y="271446"/>
                </a:cubicBezTo>
                <a:close/>
              </a:path>
            </a:pathLst>
          </a:cu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7EB940C6-B32D-41D9-A4CD-DA7271808D6C}"/>
              </a:ext>
            </a:extLst>
          </p:cNvPr>
          <p:cNvSpPr>
            <a:spLocks noChangeAspect="1"/>
          </p:cNvSpPr>
          <p:nvPr/>
        </p:nvSpPr>
        <p:spPr>
          <a:xfrm>
            <a:off x="5868461" y="1002102"/>
            <a:ext cx="981763" cy="999730"/>
          </a:xfrm>
          <a:custGeom>
            <a:avLst/>
            <a:gdLst>
              <a:gd name="connsiteX0" fmla="*/ 981763 w 981763"/>
              <a:gd name="connsiteY0" fmla="*/ 275307 h 999730"/>
              <a:gd name="connsiteX1" fmla="*/ 976917 w 981763"/>
              <a:gd name="connsiteY1" fmla="*/ 293247 h 999730"/>
              <a:gd name="connsiteX2" fmla="*/ 977136 w 981763"/>
              <a:gd name="connsiteY2" fmla="*/ 293306 h 999730"/>
              <a:gd name="connsiteX3" fmla="*/ 786326 w 981763"/>
              <a:gd name="connsiteY3" fmla="*/ 999730 h 999730"/>
              <a:gd name="connsiteX4" fmla="*/ 0 w 981763"/>
              <a:gd name="connsiteY4" fmla="*/ 787339 h 999730"/>
              <a:gd name="connsiteX5" fmla="*/ 190810 w 981763"/>
              <a:gd name="connsiteY5" fmla="*/ 80914 h 999730"/>
              <a:gd name="connsiteX6" fmla="*/ 195700 w 981763"/>
              <a:gd name="connsiteY6" fmla="*/ 82235 h 999730"/>
              <a:gd name="connsiteX7" fmla="*/ 201026 w 981763"/>
              <a:gd name="connsiteY7" fmla="*/ 55407 h 999730"/>
              <a:gd name="connsiteX8" fmla="*/ 215917 w 981763"/>
              <a:gd name="connsiteY8" fmla="*/ 276 h 999730"/>
              <a:gd name="connsiteX9" fmla="*/ 221378 w 981763"/>
              <a:gd name="connsiteY9" fmla="*/ 0 h 999730"/>
              <a:gd name="connsiteX10" fmla="*/ 977515 w 981763"/>
              <a:gd name="connsiteY10" fmla="*/ 271446 h 999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81763" h="999730">
                <a:moveTo>
                  <a:pt x="981763" y="275307"/>
                </a:moveTo>
                <a:lnTo>
                  <a:pt x="976917" y="293247"/>
                </a:lnTo>
                <a:lnTo>
                  <a:pt x="977136" y="293306"/>
                </a:lnTo>
                <a:lnTo>
                  <a:pt x="786326" y="999730"/>
                </a:lnTo>
                <a:lnTo>
                  <a:pt x="0" y="787339"/>
                </a:lnTo>
                <a:lnTo>
                  <a:pt x="190810" y="80914"/>
                </a:lnTo>
                <a:lnTo>
                  <a:pt x="195700" y="82235"/>
                </a:lnTo>
                <a:lnTo>
                  <a:pt x="201026" y="55407"/>
                </a:lnTo>
                <a:lnTo>
                  <a:pt x="215917" y="276"/>
                </a:lnTo>
                <a:lnTo>
                  <a:pt x="221378" y="0"/>
                </a:lnTo>
                <a:cubicBezTo>
                  <a:pt x="508602" y="0"/>
                  <a:pt x="772034" y="101868"/>
                  <a:pt x="977515" y="271446"/>
                </a:cubicBezTo>
                <a:close/>
              </a:path>
            </a:pathLst>
          </a:custGeom>
          <a:solidFill>
            <a:srgbClr val="8397B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354F5B68-8913-4EC1-874A-92014455E7D0}"/>
              </a:ext>
            </a:extLst>
          </p:cNvPr>
          <p:cNvSpPr>
            <a:spLocks noChangeAspect="1"/>
          </p:cNvSpPr>
          <p:nvPr/>
        </p:nvSpPr>
        <p:spPr>
          <a:xfrm rot="2496750">
            <a:off x="6420390" y="1430099"/>
            <a:ext cx="981763" cy="999730"/>
          </a:xfrm>
          <a:custGeom>
            <a:avLst/>
            <a:gdLst>
              <a:gd name="connsiteX0" fmla="*/ 981763 w 981763"/>
              <a:gd name="connsiteY0" fmla="*/ 275307 h 999730"/>
              <a:gd name="connsiteX1" fmla="*/ 976917 w 981763"/>
              <a:gd name="connsiteY1" fmla="*/ 293247 h 999730"/>
              <a:gd name="connsiteX2" fmla="*/ 977136 w 981763"/>
              <a:gd name="connsiteY2" fmla="*/ 293306 h 999730"/>
              <a:gd name="connsiteX3" fmla="*/ 786326 w 981763"/>
              <a:gd name="connsiteY3" fmla="*/ 999730 h 999730"/>
              <a:gd name="connsiteX4" fmla="*/ 0 w 981763"/>
              <a:gd name="connsiteY4" fmla="*/ 787339 h 999730"/>
              <a:gd name="connsiteX5" fmla="*/ 190810 w 981763"/>
              <a:gd name="connsiteY5" fmla="*/ 80914 h 999730"/>
              <a:gd name="connsiteX6" fmla="*/ 195700 w 981763"/>
              <a:gd name="connsiteY6" fmla="*/ 82235 h 999730"/>
              <a:gd name="connsiteX7" fmla="*/ 201026 w 981763"/>
              <a:gd name="connsiteY7" fmla="*/ 55407 h 999730"/>
              <a:gd name="connsiteX8" fmla="*/ 215917 w 981763"/>
              <a:gd name="connsiteY8" fmla="*/ 276 h 999730"/>
              <a:gd name="connsiteX9" fmla="*/ 221378 w 981763"/>
              <a:gd name="connsiteY9" fmla="*/ 0 h 999730"/>
              <a:gd name="connsiteX10" fmla="*/ 977515 w 981763"/>
              <a:gd name="connsiteY10" fmla="*/ 271446 h 999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81763" h="999730">
                <a:moveTo>
                  <a:pt x="981763" y="275307"/>
                </a:moveTo>
                <a:lnTo>
                  <a:pt x="976917" y="293247"/>
                </a:lnTo>
                <a:lnTo>
                  <a:pt x="977136" y="293306"/>
                </a:lnTo>
                <a:lnTo>
                  <a:pt x="786326" y="999730"/>
                </a:lnTo>
                <a:lnTo>
                  <a:pt x="0" y="787339"/>
                </a:lnTo>
                <a:lnTo>
                  <a:pt x="190810" y="80914"/>
                </a:lnTo>
                <a:lnTo>
                  <a:pt x="195700" y="82235"/>
                </a:lnTo>
                <a:lnTo>
                  <a:pt x="201026" y="55407"/>
                </a:lnTo>
                <a:lnTo>
                  <a:pt x="215917" y="276"/>
                </a:lnTo>
                <a:lnTo>
                  <a:pt x="221378" y="0"/>
                </a:lnTo>
                <a:cubicBezTo>
                  <a:pt x="508602" y="0"/>
                  <a:pt x="772034" y="101868"/>
                  <a:pt x="977515" y="271446"/>
                </a:cubicBezTo>
                <a:close/>
              </a:path>
            </a:pathLst>
          </a:custGeom>
          <a:solidFill>
            <a:srgbClr val="EF34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F6CC066E-C75B-4FE6-8A4C-31DD4A2BAD65}"/>
              </a:ext>
            </a:extLst>
          </p:cNvPr>
          <p:cNvSpPr>
            <a:spLocks noChangeAspect="1"/>
          </p:cNvSpPr>
          <p:nvPr/>
        </p:nvSpPr>
        <p:spPr>
          <a:xfrm rot="3546303">
            <a:off x="6315300" y="3368210"/>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21F6AA7D-6348-479D-BDC7-59ABA8793141}"/>
              </a:ext>
            </a:extLst>
          </p:cNvPr>
          <p:cNvSpPr>
            <a:spLocks noChangeAspect="1"/>
          </p:cNvSpPr>
          <p:nvPr/>
        </p:nvSpPr>
        <p:spPr>
          <a:xfrm rot="6967087">
            <a:off x="4792573" y="3391723"/>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8397B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EEB82851-1061-4F94-AED8-5848356F0433}"/>
              </a:ext>
            </a:extLst>
          </p:cNvPr>
          <p:cNvSpPr>
            <a:spLocks noChangeAspect="1"/>
          </p:cNvSpPr>
          <p:nvPr/>
        </p:nvSpPr>
        <p:spPr>
          <a:xfrm rot="9426303">
            <a:off x="4010590" y="2506968"/>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EF34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38" name="Oval 37">
            <a:extLst>
              <a:ext uri="{FF2B5EF4-FFF2-40B4-BE49-F238E27FC236}">
                <a16:creationId xmlns:a16="http://schemas.microsoft.com/office/drawing/2014/main" id="{3B9B666E-E955-4559-8309-EE156B395FBB}"/>
              </a:ext>
            </a:extLst>
          </p:cNvPr>
          <p:cNvSpPr>
            <a:spLocks noChangeAspect="1"/>
          </p:cNvSpPr>
          <p:nvPr/>
        </p:nvSpPr>
        <p:spPr>
          <a:xfrm>
            <a:off x="4838688" y="1169566"/>
            <a:ext cx="2423160" cy="2423160"/>
          </a:xfrm>
          <a:prstGeom prst="ellipse">
            <a:avLst/>
          </a:prstGeom>
          <a:solidFill>
            <a:schemeClr val="bg1"/>
          </a:solidFill>
          <a:ln>
            <a:noFill/>
          </a:ln>
          <a:effectLst>
            <a:outerShdw blurRad="63500" sx="102000" sy="102000" algn="ctr"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8FC9680A-77C3-4FAA-AD88-4AC0F480B858}"/>
              </a:ext>
            </a:extLst>
          </p:cNvPr>
          <p:cNvSpPr>
            <a:spLocks noChangeAspect="1"/>
          </p:cNvSpPr>
          <p:nvPr/>
        </p:nvSpPr>
        <p:spPr>
          <a:xfrm rot="3706627">
            <a:off x="7928518" y="2446134"/>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D1C4E623-C081-49FE-988B-526FFF4E2A5B}"/>
              </a:ext>
            </a:extLst>
          </p:cNvPr>
          <p:cNvSpPr>
            <a:spLocks noChangeAspect="1"/>
          </p:cNvSpPr>
          <p:nvPr/>
        </p:nvSpPr>
        <p:spPr>
          <a:xfrm rot="3706627">
            <a:off x="8154374" y="2669621"/>
            <a:ext cx="1005840" cy="1005840"/>
          </a:xfrm>
          <a:prstGeom prst="ellipse">
            <a:avLst/>
          </a:prstGeom>
          <a:solidFill>
            <a:srgbClr val="2C374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Box 10">
            <a:extLst>
              <a:ext uri="{FF2B5EF4-FFF2-40B4-BE49-F238E27FC236}">
                <a16:creationId xmlns:a16="http://schemas.microsoft.com/office/drawing/2014/main" id="{E1661A93-0087-432A-9F57-1B08DEDD5E05}"/>
              </a:ext>
            </a:extLst>
          </p:cNvPr>
          <p:cNvSpPr txBox="1">
            <a:spLocks noChangeArrowheads="1"/>
          </p:cNvSpPr>
          <p:nvPr/>
        </p:nvSpPr>
        <p:spPr bwMode="auto">
          <a:xfrm>
            <a:off x="8317244" y="2786291"/>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21" name="Oval 20">
            <a:extLst>
              <a:ext uri="{FF2B5EF4-FFF2-40B4-BE49-F238E27FC236}">
                <a16:creationId xmlns:a16="http://schemas.microsoft.com/office/drawing/2014/main" id="{E688AAF1-E946-403D-B830-4E5A551DAFE9}"/>
              </a:ext>
            </a:extLst>
          </p:cNvPr>
          <p:cNvSpPr>
            <a:spLocks noChangeAspect="1"/>
          </p:cNvSpPr>
          <p:nvPr/>
        </p:nvSpPr>
        <p:spPr>
          <a:xfrm rot="6360000">
            <a:off x="6640316" y="4028042"/>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84FFD012-767C-4AB4-B9F4-2300D8FA1413}"/>
              </a:ext>
            </a:extLst>
          </p:cNvPr>
          <p:cNvSpPr>
            <a:spLocks noChangeAspect="1"/>
          </p:cNvSpPr>
          <p:nvPr/>
        </p:nvSpPr>
        <p:spPr>
          <a:xfrm rot="6360000">
            <a:off x="6870516" y="4251065"/>
            <a:ext cx="1005840" cy="1005840"/>
          </a:xfrm>
          <a:prstGeom prst="ellipse">
            <a:avLst/>
          </a:pr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 Box 10">
            <a:extLst>
              <a:ext uri="{FF2B5EF4-FFF2-40B4-BE49-F238E27FC236}">
                <a16:creationId xmlns:a16="http://schemas.microsoft.com/office/drawing/2014/main" id="{E2AFC636-6712-498E-B66D-D9FDED433656}"/>
              </a:ext>
            </a:extLst>
          </p:cNvPr>
          <p:cNvSpPr txBox="1">
            <a:spLocks noChangeArrowheads="1"/>
          </p:cNvSpPr>
          <p:nvPr/>
        </p:nvSpPr>
        <p:spPr bwMode="auto">
          <a:xfrm>
            <a:off x="7033645" y="437015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26" name="Oval 25">
            <a:extLst>
              <a:ext uri="{FF2B5EF4-FFF2-40B4-BE49-F238E27FC236}">
                <a16:creationId xmlns:a16="http://schemas.microsoft.com/office/drawing/2014/main" id="{FE82F208-9A33-439C-801C-1AB0AFFEBFA5}"/>
              </a:ext>
            </a:extLst>
          </p:cNvPr>
          <p:cNvSpPr>
            <a:spLocks noChangeAspect="1"/>
          </p:cNvSpPr>
          <p:nvPr/>
        </p:nvSpPr>
        <p:spPr>
          <a:xfrm rot="9780784">
            <a:off x="4082941" y="4056213"/>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3A33E778-5F5D-48E5-818E-C0817DFC67D3}"/>
              </a:ext>
            </a:extLst>
          </p:cNvPr>
          <p:cNvSpPr>
            <a:spLocks noChangeAspect="1"/>
          </p:cNvSpPr>
          <p:nvPr/>
        </p:nvSpPr>
        <p:spPr>
          <a:xfrm rot="9780784">
            <a:off x="4317090" y="4283118"/>
            <a:ext cx="1005840" cy="1005840"/>
          </a:xfrm>
          <a:prstGeom prst="ellipse">
            <a:avLst/>
          </a:prstGeom>
          <a:solidFill>
            <a:srgbClr val="8397B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Box 10">
            <a:extLst>
              <a:ext uri="{FF2B5EF4-FFF2-40B4-BE49-F238E27FC236}">
                <a16:creationId xmlns:a16="http://schemas.microsoft.com/office/drawing/2014/main" id="{991D19ED-BD1C-4A73-BBA0-17F41FE1135F}"/>
              </a:ext>
            </a:extLst>
          </p:cNvPr>
          <p:cNvSpPr txBox="1">
            <a:spLocks noChangeArrowheads="1"/>
          </p:cNvSpPr>
          <p:nvPr/>
        </p:nvSpPr>
        <p:spPr bwMode="auto">
          <a:xfrm>
            <a:off x="4478055" y="4404411"/>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31" name="Oval 30">
            <a:extLst>
              <a:ext uri="{FF2B5EF4-FFF2-40B4-BE49-F238E27FC236}">
                <a16:creationId xmlns:a16="http://schemas.microsoft.com/office/drawing/2014/main" id="{CEF4A840-00C8-42BE-93D1-1FDCCFDF8728}"/>
              </a:ext>
            </a:extLst>
          </p:cNvPr>
          <p:cNvSpPr>
            <a:spLocks noChangeAspect="1"/>
          </p:cNvSpPr>
          <p:nvPr/>
        </p:nvSpPr>
        <p:spPr>
          <a:xfrm rot="12240000">
            <a:off x="2800442" y="2600889"/>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38AA2DF5-2179-4CE8-894A-4199945338B3}"/>
              </a:ext>
            </a:extLst>
          </p:cNvPr>
          <p:cNvSpPr>
            <a:spLocks noChangeAspect="1"/>
          </p:cNvSpPr>
          <p:nvPr/>
        </p:nvSpPr>
        <p:spPr>
          <a:xfrm rot="12240000">
            <a:off x="3034343" y="2831849"/>
            <a:ext cx="1005840" cy="1005840"/>
          </a:xfrm>
          <a:prstGeom prst="ellipse">
            <a:avLst/>
          </a:prstGeom>
          <a:solidFill>
            <a:srgbClr val="EF34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1ED068C5-A9AA-4533-A478-6CE15FD00A33}"/>
              </a:ext>
            </a:extLst>
          </p:cNvPr>
          <p:cNvSpPr txBox="1">
            <a:spLocks noChangeArrowheads="1"/>
          </p:cNvSpPr>
          <p:nvPr/>
        </p:nvSpPr>
        <p:spPr bwMode="auto">
          <a:xfrm>
            <a:off x="3193047" y="2953004"/>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11" name="Text Box 10">
            <a:extLst>
              <a:ext uri="{FF2B5EF4-FFF2-40B4-BE49-F238E27FC236}">
                <a16:creationId xmlns:a16="http://schemas.microsoft.com/office/drawing/2014/main" id="{F35107B8-F6D8-4162-BCB2-DD3DB738A680}"/>
              </a:ext>
            </a:extLst>
          </p:cNvPr>
          <p:cNvSpPr txBox="1">
            <a:spLocks noChangeArrowheads="1"/>
          </p:cNvSpPr>
          <p:nvPr/>
        </p:nvSpPr>
        <p:spPr bwMode="auto">
          <a:xfrm>
            <a:off x="5484295" y="1779673"/>
            <a:ext cx="1164485"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2800" b="1" dirty="0">
                <a:solidFill>
                  <a:srgbClr val="4D4D4D"/>
                </a:solidFill>
              </a:rPr>
              <a:t>YOUR TITLE</a:t>
            </a:r>
            <a:br>
              <a:rPr lang="en-US" sz="4000" dirty="0">
                <a:solidFill>
                  <a:srgbClr val="4D4D4D"/>
                </a:solidFill>
              </a:rPr>
            </a:br>
            <a:endParaRPr lang="en-US" sz="1100" dirty="0">
              <a:solidFill>
                <a:srgbClr val="4D4D4D"/>
              </a:solidFill>
            </a:endParaRPr>
          </a:p>
        </p:txBody>
      </p:sp>
      <p:grpSp>
        <p:nvGrpSpPr>
          <p:cNvPr id="12" name="Group 11">
            <a:extLst>
              <a:ext uri="{FF2B5EF4-FFF2-40B4-BE49-F238E27FC236}">
                <a16:creationId xmlns:a16="http://schemas.microsoft.com/office/drawing/2014/main" id="{D361BBB8-7708-499E-8860-C5A77D14FA4D}"/>
              </a:ext>
            </a:extLst>
          </p:cNvPr>
          <p:cNvGrpSpPr>
            <a:grpSpLocks noChangeAspect="1"/>
          </p:cNvGrpSpPr>
          <p:nvPr/>
        </p:nvGrpSpPr>
        <p:grpSpPr>
          <a:xfrm>
            <a:off x="5517899" y="1829215"/>
            <a:ext cx="1097280" cy="1099058"/>
            <a:chOff x="4505905" y="2921967"/>
            <a:chExt cx="742895" cy="744099"/>
          </a:xfrm>
        </p:grpSpPr>
        <p:sp>
          <p:nvSpPr>
            <p:cNvPr id="13" name="Freeform 88">
              <a:extLst>
                <a:ext uri="{FF2B5EF4-FFF2-40B4-BE49-F238E27FC236}">
                  <a16:creationId xmlns:a16="http://schemas.microsoft.com/office/drawing/2014/main" id="{7A0388D2-7B3E-4286-936A-6C2F114D9A12}"/>
                </a:ext>
              </a:extLst>
            </p:cNvPr>
            <p:cNvSpPr>
              <a:spLocks noEditPoints="1"/>
            </p:cNvSpPr>
            <p:nvPr/>
          </p:nvSpPr>
          <p:spPr bwMode="auto">
            <a:xfrm>
              <a:off x="4505905" y="2921967"/>
              <a:ext cx="742895" cy="744099"/>
            </a:xfrm>
            <a:custGeom>
              <a:avLst/>
              <a:gdLst>
                <a:gd name="T0" fmla="*/ 260 w 521"/>
                <a:gd name="T1" fmla="*/ 30 h 522"/>
                <a:gd name="T2" fmla="*/ 289 w 521"/>
                <a:gd name="T3" fmla="*/ 26 h 522"/>
                <a:gd name="T4" fmla="*/ 316 w 521"/>
                <a:gd name="T5" fmla="*/ 36 h 522"/>
                <a:gd name="T6" fmla="*/ 344 w 521"/>
                <a:gd name="T7" fmla="*/ 40 h 522"/>
                <a:gd name="T8" fmla="*/ 368 w 521"/>
                <a:gd name="T9" fmla="*/ 56 h 522"/>
                <a:gd name="T10" fmla="*/ 394 w 521"/>
                <a:gd name="T11" fmla="*/ 66 h 522"/>
                <a:gd name="T12" fmla="*/ 414 w 521"/>
                <a:gd name="T13" fmla="*/ 88 h 522"/>
                <a:gd name="T14" fmla="*/ 437 w 521"/>
                <a:gd name="T15" fmla="*/ 104 h 522"/>
                <a:gd name="T16" fmla="*/ 451 w 521"/>
                <a:gd name="T17" fmla="*/ 129 h 522"/>
                <a:gd name="T18" fmla="*/ 469 w 521"/>
                <a:gd name="T19" fmla="*/ 151 h 522"/>
                <a:gd name="T20" fmla="*/ 477 w 521"/>
                <a:gd name="T21" fmla="*/ 179 h 522"/>
                <a:gd name="T22" fmla="*/ 490 w 521"/>
                <a:gd name="T23" fmla="*/ 204 h 522"/>
                <a:gd name="T24" fmla="*/ 490 w 521"/>
                <a:gd name="T25" fmla="*/ 233 h 522"/>
                <a:gd name="T26" fmla="*/ 496 w 521"/>
                <a:gd name="T27" fmla="*/ 261 h 522"/>
                <a:gd name="T28" fmla="*/ 490 w 521"/>
                <a:gd name="T29" fmla="*/ 289 h 522"/>
                <a:gd name="T30" fmla="*/ 490 w 521"/>
                <a:gd name="T31" fmla="*/ 317 h 522"/>
                <a:gd name="T32" fmla="*/ 477 w 521"/>
                <a:gd name="T33" fmla="*/ 343 h 522"/>
                <a:gd name="T34" fmla="*/ 469 w 521"/>
                <a:gd name="T35" fmla="*/ 370 h 522"/>
                <a:gd name="T36" fmla="*/ 451 w 521"/>
                <a:gd name="T37" fmla="*/ 392 h 522"/>
                <a:gd name="T38" fmla="*/ 437 w 521"/>
                <a:gd name="T39" fmla="*/ 417 h 522"/>
                <a:gd name="T40" fmla="*/ 414 w 521"/>
                <a:gd name="T41" fmla="*/ 434 h 522"/>
                <a:gd name="T42" fmla="*/ 394 w 521"/>
                <a:gd name="T43" fmla="*/ 455 h 522"/>
                <a:gd name="T44" fmla="*/ 368 w 521"/>
                <a:gd name="T45" fmla="*/ 465 h 522"/>
                <a:gd name="T46" fmla="*/ 344 w 521"/>
                <a:gd name="T47" fmla="*/ 481 h 522"/>
                <a:gd name="T48" fmla="*/ 316 w 521"/>
                <a:gd name="T49" fmla="*/ 485 h 522"/>
                <a:gd name="T50" fmla="*/ 289 w 521"/>
                <a:gd name="T51" fmla="*/ 495 h 522"/>
                <a:gd name="T52" fmla="*/ 260 w 521"/>
                <a:gd name="T53" fmla="*/ 492 h 522"/>
                <a:gd name="T54" fmla="*/ 232 w 521"/>
                <a:gd name="T55" fmla="*/ 495 h 522"/>
                <a:gd name="T56" fmla="*/ 205 w 521"/>
                <a:gd name="T57" fmla="*/ 485 h 522"/>
                <a:gd name="T58" fmla="*/ 177 w 521"/>
                <a:gd name="T59" fmla="*/ 481 h 522"/>
                <a:gd name="T60" fmla="*/ 153 w 521"/>
                <a:gd name="T61" fmla="*/ 465 h 522"/>
                <a:gd name="T62" fmla="*/ 126 w 521"/>
                <a:gd name="T63" fmla="*/ 455 h 522"/>
                <a:gd name="T64" fmla="*/ 107 w 521"/>
                <a:gd name="T65" fmla="*/ 434 h 522"/>
                <a:gd name="T66" fmla="*/ 84 w 521"/>
                <a:gd name="T67" fmla="*/ 417 h 522"/>
                <a:gd name="T68" fmla="*/ 70 w 521"/>
                <a:gd name="T69" fmla="*/ 392 h 522"/>
                <a:gd name="T70" fmla="*/ 51 w 521"/>
                <a:gd name="T71" fmla="*/ 370 h 522"/>
                <a:gd name="T72" fmla="*/ 44 w 521"/>
                <a:gd name="T73" fmla="*/ 343 h 522"/>
                <a:gd name="T74" fmla="*/ 31 w 521"/>
                <a:gd name="T75" fmla="*/ 317 h 522"/>
                <a:gd name="T76" fmla="*/ 31 w 521"/>
                <a:gd name="T77" fmla="*/ 289 h 522"/>
                <a:gd name="T78" fmla="*/ 24 w 521"/>
                <a:gd name="T79" fmla="*/ 261 h 522"/>
                <a:gd name="T80" fmla="*/ 31 w 521"/>
                <a:gd name="T81" fmla="*/ 233 h 522"/>
                <a:gd name="T82" fmla="*/ 31 w 521"/>
                <a:gd name="T83" fmla="*/ 204 h 522"/>
                <a:gd name="T84" fmla="*/ 44 w 521"/>
                <a:gd name="T85" fmla="*/ 179 h 522"/>
                <a:gd name="T86" fmla="*/ 51 w 521"/>
                <a:gd name="T87" fmla="*/ 151 h 522"/>
                <a:gd name="T88" fmla="*/ 70 w 521"/>
                <a:gd name="T89" fmla="*/ 129 h 522"/>
                <a:gd name="T90" fmla="*/ 84 w 521"/>
                <a:gd name="T91" fmla="*/ 104 h 522"/>
                <a:gd name="T92" fmla="*/ 107 w 521"/>
                <a:gd name="T93" fmla="*/ 88 h 522"/>
                <a:gd name="T94" fmla="*/ 126 w 521"/>
                <a:gd name="T95" fmla="*/ 66 h 522"/>
                <a:gd name="T96" fmla="*/ 153 w 521"/>
                <a:gd name="T97" fmla="*/ 56 h 522"/>
                <a:gd name="T98" fmla="*/ 177 w 521"/>
                <a:gd name="T99" fmla="*/ 40 h 522"/>
                <a:gd name="T100" fmla="*/ 205 w 521"/>
                <a:gd name="T101" fmla="*/ 36 h 522"/>
                <a:gd name="T102" fmla="*/ 232 w 521"/>
                <a:gd name="T103" fmla="*/ 26 h 522"/>
                <a:gd name="T104" fmla="*/ 260 w 521"/>
                <a:gd name="T105" fmla="*/ 30 h 522"/>
                <a:gd name="T106" fmla="*/ 260 w 521"/>
                <a:gd name="T107" fmla="*/ 0 h 522"/>
                <a:gd name="T108" fmla="*/ 0 w 521"/>
                <a:gd name="T109" fmla="*/ 261 h 522"/>
                <a:gd name="T110" fmla="*/ 260 w 521"/>
                <a:gd name="T111" fmla="*/ 522 h 522"/>
                <a:gd name="T112" fmla="*/ 521 w 521"/>
                <a:gd name="T113" fmla="*/ 261 h 522"/>
                <a:gd name="T114" fmla="*/ 260 w 521"/>
                <a:gd name="T115"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21" h="522">
                  <a:moveTo>
                    <a:pt x="260" y="30"/>
                  </a:moveTo>
                  <a:cubicBezTo>
                    <a:pt x="289" y="26"/>
                    <a:pt x="289" y="26"/>
                    <a:pt x="289" y="26"/>
                  </a:cubicBezTo>
                  <a:cubicBezTo>
                    <a:pt x="316" y="36"/>
                    <a:pt x="316" y="36"/>
                    <a:pt x="316" y="36"/>
                  </a:cubicBezTo>
                  <a:cubicBezTo>
                    <a:pt x="344" y="40"/>
                    <a:pt x="344" y="40"/>
                    <a:pt x="344" y="40"/>
                  </a:cubicBezTo>
                  <a:cubicBezTo>
                    <a:pt x="368" y="56"/>
                    <a:pt x="368" y="56"/>
                    <a:pt x="368" y="56"/>
                  </a:cubicBezTo>
                  <a:cubicBezTo>
                    <a:pt x="394" y="66"/>
                    <a:pt x="394" y="66"/>
                    <a:pt x="394" y="66"/>
                  </a:cubicBezTo>
                  <a:cubicBezTo>
                    <a:pt x="414" y="88"/>
                    <a:pt x="414" y="88"/>
                    <a:pt x="414" y="88"/>
                  </a:cubicBezTo>
                  <a:cubicBezTo>
                    <a:pt x="437" y="104"/>
                    <a:pt x="437" y="104"/>
                    <a:pt x="437" y="104"/>
                  </a:cubicBezTo>
                  <a:cubicBezTo>
                    <a:pt x="451" y="129"/>
                    <a:pt x="451" y="129"/>
                    <a:pt x="451" y="129"/>
                  </a:cubicBezTo>
                  <a:cubicBezTo>
                    <a:pt x="469" y="151"/>
                    <a:pt x="469" y="151"/>
                    <a:pt x="469" y="151"/>
                  </a:cubicBezTo>
                  <a:cubicBezTo>
                    <a:pt x="477" y="179"/>
                    <a:pt x="477" y="179"/>
                    <a:pt x="477" y="179"/>
                  </a:cubicBezTo>
                  <a:cubicBezTo>
                    <a:pt x="490" y="204"/>
                    <a:pt x="490" y="204"/>
                    <a:pt x="490" y="204"/>
                  </a:cubicBezTo>
                  <a:cubicBezTo>
                    <a:pt x="490" y="233"/>
                    <a:pt x="490" y="233"/>
                    <a:pt x="490" y="233"/>
                  </a:cubicBezTo>
                  <a:cubicBezTo>
                    <a:pt x="496" y="261"/>
                    <a:pt x="496" y="261"/>
                    <a:pt x="496" y="261"/>
                  </a:cubicBezTo>
                  <a:cubicBezTo>
                    <a:pt x="490" y="289"/>
                    <a:pt x="490" y="289"/>
                    <a:pt x="490" y="289"/>
                  </a:cubicBezTo>
                  <a:cubicBezTo>
                    <a:pt x="490" y="317"/>
                    <a:pt x="490" y="317"/>
                    <a:pt x="490" y="317"/>
                  </a:cubicBezTo>
                  <a:cubicBezTo>
                    <a:pt x="477" y="343"/>
                    <a:pt x="477" y="343"/>
                    <a:pt x="477" y="343"/>
                  </a:cubicBezTo>
                  <a:cubicBezTo>
                    <a:pt x="469" y="370"/>
                    <a:pt x="469" y="370"/>
                    <a:pt x="469" y="370"/>
                  </a:cubicBezTo>
                  <a:cubicBezTo>
                    <a:pt x="451" y="392"/>
                    <a:pt x="451" y="392"/>
                    <a:pt x="451" y="392"/>
                  </a:cubicBezTo>
                  <a:cubicBezTo>
                    <a:pt x="437" y="417"/>
                    <a:pt x="437" y="417"/>
                    <a:pt x="437" y="417"/>
                  </a:cubicBezTo>
                  <a:cubicBezTo>
                    <a:pt x="414" y="434"/>
                    <a:pt x="414" y="434"/>
                    <a:pt x="414" y="434"/>
                  </a:cubicBezTo>
                  <a:cubicBezTo>
                    <a:pt x="394" y="455"/>
                    <a:pt x="394" y="455"/>
                    <a:pt x="394" y="455"/>
                  </a:cubicBezTo>
                  <a:cubicBezTo>
                    <a:pt x="368" y="465"/>
                    <a:pt x="368" y="465"/>
                    <a:pt x="368" y="465"/>
                  </a:cubicBezTo>
                  <a:cubicBezTo>
                    <a:pt x="344" y="481"/>
                    <a:pt x="344" y="481"/>
                    <a:pt x="344" y="481"/>
                  </a:cubicBezTo>
                  <a:cubicBezTo>
                    <a:pt x="316" y="485"/>
                    <a:pt x="316" y="485"/>
                    <a:pt x="316" y="485"/>
                  </a:cubicBezTo>
                  <a:cubicBezTo>
                    <a:pt x="289" y="495"/>
                    <a:pt x="289" y="495"/>
                    <a:pt x="289" y="495"/>
                  </a:cubicBezTo>
                  <a:cubicBezTo>
                    <a:pt x="260" y="492"/>
                    <a:pt x="260" y="492"/>
                    <a:pt x="260" y="492"/>
                  </a:cubicBezTo>
                  <a:cubicBezTo>
                    <a:pt x="232" y="495"/>
                    <a:pt x="232" y="495"/>
                    <a:pt x="232" y="495"/>
                  </a:cubicBezTo>
                  <a:cubicBezTo>
                    <a:pt x="205" y="485"/>
                    <a:pt x="205" y="485"/>
                    <a:pt x="205" y="485"/>
                  </a:cubicBezTo>
                  <a:cubicBezTo>
                    <a:pt x="177" y="481"/>
                    <a:pt x="177" y="481"/>
                    <a:pt x="177" y="481"/>
                  </a:cubicBezTo>
                  <a:cubicBezTo>
                    <a:pt x="153" y="465"/>
                    <a:pt x="153" y="465"/>
                    <a:pt x="153" y="465"/>
                  </a:cubicBezTo>
                  <a:cubicBezTo>
                    <a:pt x="126" y="455"/>
                    <a:pt x="126" y="455"/>
                    <a:pt x="126" y="455"/>
                  </a:cubicBezTo>
                  <a:cubicBezTo>
                    <a:pt x="107" y="434"/>
                    <a:pt x="107" y="434"/>
                    <a:pt x="107" y="434"/>
                  </a:cubicBezTo>
                  <a:cubicBezTo>
                    <a:pt x="84" y="417"/>
                    <a:pt x="84" y="417"/>
                    <a:pt x="84" y="417"/>
                  </a:cubicBezTo>
                  <a:cubicBezTo>
                    <a:pt x="70" y="392"/>
                    <a:pt x="70" y="392"/>
                    <a:pt x="70" y="392"/>
                  </a:cubicBezTo>
                  <a:cubicBezTo>
                    <a:pt x="51" y="370"/>
                    <a:pt x="51" y="370"/>
                    <a:pt x="51" y="370"/>
                  </a:cubicBezTo>
                  <a:cubicBezTo>
                    <a:pt x="44" y="343"/>
                    <a:pt x="44" y="343"/>
                    <a:pt x="44" y="343"/>
                  </a:cubicBezTo>
                  <a:cubicBezTo>
                    <a:pt x="31" y="317"/>
                    <a:pt x="31" y="317"/>
                    <a:pt x="31" y="317"/>
                  </a:cubicBezTo>
                  <a:cubicBezTo>
                    <a:pt x="31" y="289"/>
                    <a:pt x="31" y="289"/>
                    <a:pt x="31" y="289"/>
                  </a:cubicBezTo>
                  <a:cubicBezTo>
                    <a:pt x="24" y="261"/>
                    <a:pt x="24" y="261"/>
                    <a:pt x="24" y="261"/>
                  </a:cubicBezTo>
                  <a:cubicBezTo>
                    <a:pt x="31" y="233"/>
                    <a:pt x="31" y="233"/>
                    <a:pt x="31" y="233"/>
                  </a:cubicBezTo>
                  <a:cubicBezTo>
                    <a:pt x="31" y="204"/>
                    <a:pt x="31" y="204"/>
                    <a:pt x="31" y="204"/>
                  </a:cubicBezTo>
                  <a:cubicBezTo>
                    <a:pt x="44" y="179"/>
                    <a:pt x="44" y="179"/>
                    <a:pt x="44" y="179"/>
                  </a:cubicBezTo>
                  <a:cubicBezTo>
                    <a:pt x="51" y="151"/>
                    <a:pt x="51" y="151"/>
                    <a:pt x="51" y="151"/>
                  </a:cubicBezTo>
                  <a:cubicBezTo>
                    <a:pt x="70" y="129"/>
                    <a:pt x="70" y="129"/>
                    <a:pt x="70" y="129"/>
                  </a:cubicBezTo>
                  <a:cubicBezTo>
                    <a:pt x="84" y="104"/>
                    <a:pt x="84" y="104"/>
                    <a:pt x="84" y="104"/>
                  </a:cubicBezTo>
                  <a:cubicBezTo>
                    <a:pt x="107" y="88"/>
                    <a:pt x="107" y="88"/>
                    <a:pt x="107" y="88"/>
                  </a:cubicBezTo>
                  <a:cubicBezTo>
                    <a:pt x="126" y="66"/>
                    <a:pt x="126" y="66"/>
                    <a:pt x="126" y="66"/>
                  </a:cubicBezTo>
                  <a:cubicBezTo>
                    <a:pt x="153" y="56"/>
                    <a:pt x="153" y="56"/>
                    <a:pt x="153" y="56"/>
                  </a:cubicBezTo>
                  <a:cubicBezTo>
                    <a:pt x="177" y="40"/>
                    <a:pt x="177" y="40"/>
                    <a:pt x="177" y="40"/>
                  </a:cubicBezTo>
                  <a:cubicBezTo>
                    <a:pt x="205" y="36"/>
                    <a:pt x="205" y="36"/>
                    <a:pt x="205" y="36"/>
                  </a:cubicBezTo>
                  <a:cubicBezTo>
                    <a:pt x="232" y="26"/>
                    <a:pt x="232" y="26"/>
                    <a:pt x="232" y="26"/>
                  </a:cubicBezTo>
                  <a:cubicBezTo>
                    <a:pt x="260" y="30"/>
                    <a:pt x="260" y="30"/>
                    <a:pt x="260" y="30"/>
                  </a:cubicBezTo>
                  <a:moveTo>
                    <a:pt x="260" y="0"/>
                  </a:moveTo>
                  <a:cubicBezTo>
                    <a:pt x="116" y="0"/>
                    <a:pt x="0" y="117"/>
                    <a:pt x="0" y="261"/>
                  </a:cubicBezTo>
                  <a:cubicBezTo>
                    <a:pt x="0" y="405"/>
                    <a:pt x="116" y="522"/>
                    <a:pt x="260" y="522"/>
                  </a:cubicBezTo>
                  <a:cubicBezTo>
                    <a:pt x="404" y="522"/>
                    <a:pt x="521" y="405"/>
                    <a:pt x="521" y="261"/>
                  </a:cubicBezTo>
                  <a:cubicBezTo>
                    <a:pt x="521" y="117"/>
                    <a:pt x="404" y="0"/>
                    <a:pt x="260" y="0"/>
                  </a:cubicBezTo>
                </a:path>
              </a:pathLst>
            </a:custGeom>
            <a:solidFill>
              <a:srgbClr val="5250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4" name="Freeform 90">
              <a:extLst>
                <a:ext uri="{FF2B5EF4-FFF2-40B4-BE49-F238E27FC236}">
                  <a16:creationId xmlns:a16="http://schemas.microsoft.com/office/drawing/2014/main" id="{5BF02CE3-A855-4F63-979C-1DD5CDE6604B}"/>
                </a:ext>
              </a:extLst>
            </p:cNvPr>
            <p:cNvSpPr>
              <a:spLocks noEditPoints="1"/>
            </p:cNvSpPr>
            <p:nvPr/>
          </p:nvSpPr>
          <p:spPr bwMode="auto">
            <a:xfrm>
              <a:off x="4574535" y="2990597"/>
              <a:ext cx="605634" cy="605634"/>
            </a:xfrm>
            <a:custGeom>
              <a:avLst/>
              <a:gdLst>
                <a:gd name="T0" fmla="*/ 195 w 425"/>
                <a:gd name="T1" fmla="*/ 242 h 425"/>
                <a:gd name="T2" fmla="*/ 135 w 425"/>
                <a:gd name="T3" fmla="*/ 180 h 425"/>
                <a:gd name="T4" fmla="*/ 135 w 425"/>
                <a:gd name="T5" fmla="*/ 160 h 425"/>
                <a:gd name="T6" fmla="*/ 197 w 425"/>
                <a:gd name="T7" fmla="*/ 100 h 425"/>
                <a:gd name="T8" fmla="*/ 197 w 425"/>
                <a:gd name="T9" fmla="*/ 72 h 425"/>
                <a:gd name="T10" fmla="*/ 225 w 425"/>
                <a:gd name="T11" fmla="*/ 72 h 425"/>
                <a:gd name="T12" fmla="*/ 225 w 425"/>
                <a:gd name="T13" fmla="*/ 100 h 425"/>
                <a:gd name="T14" fmla="*/ 281 w 425"/>
                <a:gd name="T15" fmla="*/ 109 h 425"/>
                <a:gd name="T16" fmla="*/ 281 w 425"/>
                <a:gd name="T17" fmla="*/ 144 h 425"/>
                <a:gd name="T18" fmla="*/ 210 w 425"/>
                <a:gd name="T19" fmla="*/ 141 h 425"/>
                <a:gd name="T20" fmla="*/ 206 w 425"/>
                <a:gd name="T21" fmla="*/ 141 h 425"/>
                <a:gd name="T22" fmla="*/ 180 w 425"/>
                <a:gd name="T23" fmla="*/ 163 h 425"/>
                <a:gd name="T24" fmla="*/ 180 w 425"/>
                <a:gd name="T25" fmla="*/ 175 h 425"/>
                <a:gd name="T26" fmla="*/ 205 w 425"/>
                <a:gd name="T27" fmla="*/ 197 h 425"/>
                <a:gd name="T28" fmla="*/ 235 w 425"/>
                <a:gd name="T29" fmla="*/ 197 h 425"/>
                <a:gd name="T30" fmla="*/ 290 w 425"/>
                <a:gd name="T31" fmla="*/ 259 h 425"/>
                <a:gd name="T32" fmla="*/ 290 w 425"/>
                <a:gd name="T33" fmla="*/ 274 h 425"/>
                <a:gd name="T34" fmla="*/ 227 w 425"/>
                <a:gd name="T35" fmla="*/ 337 h 425"/>
                <a:gd name="T36" fmla="*/ 225 w 425"/>
                <a:gd name="T37" fmla="*/ 337 h 425"/>
                <a:gd name="T38" fmla="*/ 225 w 425"/>
                <a:gd name="T39" fmla="*/ 363 h 425"/>
                <a:gd name="T40" fmla="*/ 197 w 425"/>
                <a:gd name="T41" fmla="*/ 363 h 425"/>
                <a:gd name="T42" fmla="*/ 197 w 425"/>
                <a:gd name="T43" fmla="*/ 336 h 425"/>
                <a:gd name="T44" fmla="*/ 142 w 425"/>
                <a:gd name="T45" fmla="*/ 328 h 425"/>
                <a:gd name="T46" fmla="*/ 142 w 425"/>
                <a:gd name="T47" fmla="*/ 293 h 425"/>
                <a:gd name="T48" fmla="*/ 217 w 425"/>
                <a:gd name="T49" fmla="*/ 296 h 425"/>
                <a:gd name="T50" fmla="*/ 245 w 425"/>
                <a:gd name="T51" fmla="*/ 276 h 425"/>
                <a:gd name="T52" fmla="*/ 245 w 425"/>
                <a:gd name="T53" fmla="*/ 263 h 425"/>
                <a:gd name="T54" fmla="*/ 224 w 425"/>
                <a:gd name="T55" fmla="*/ 242 h 425"/>
                <a:gd name="T56" fmla="*/ 195 w 425"/>
                <a:gd name="T57" fmla="*/ 242 h 425"/>
                <a:gd name="T58" fmla="*/ 212 w 425"/>
                <a:gd name="T59" fmla="*/ 36 h 425"/>
                <a:gd name="T60" fmla="*/ 35 w 425"/>
                <a:gd name="T61" fmla="*/ 213 h 425"/>
                <a:gd name="T62" fmla="*/ 212 w 425"/>
                <a:gd name="T63" fmla="*/ 390 h 425"/>
                <a:gd name="T64" fmla="*/ 389 w 425"/>
                <a:gd name="T65" fmla="*/ 213 h 425"/>
                <a:gd name="T66" fmla="*/ 212 w 425"/>
                <a:gd name="T67" fmla="*/ 36 h 425"/>
                <a:gd name="T68" fmla="*/ 212 w 425"/>
                <a:gd name="T69" fmla="*/ 403 h 425"/>
                <a:gd name="T70" fmla="*/ 23 w 425"/>
                <a:gd name="T71" fmla="*/ 213 h 425"/>
                <a:gd name="T72" fmla="*/ 212 w 425"/>
                <a:gd name="T73" fmla="*/ 23 h 425"/>
                <a:gd name="T74" fmla="*/ 402 w 425"/>
                <a:gd name="T75" fmla="*/ 213 h 425"/>
                <a:gd name="T76" fmla="*/ 212 w 425"/>
                <a:gd name="T77" fmla="*/ 403 h 425"/>
                <a:gd name="T78" fmla="*/ 212 w 425"/>
                <a:gd name="T79" fmla="*/ 0 h 425"/>
                <a:gd name="T80" fmla="*/ 0 w 425"/>
                <a:gd name="T81" fmla="*/ 213 h 425"/>
                <a:gd name="T82" fmla="*/ 212 w 425"/>
                <a:gd name="T83" fmla="*/ 425 h 425"/>
                <a:gd name="T84" fmla="*/ 425 w 425"/>
                <a:gd name="T85" fmla="*/ 213 h 425"/>
                <a:gd name="T86" fmla="*/ 212 w 425"/>
                <a:gd name="T87" fmla="*/ 0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25" h="425">
                  <a:moveTo>
                    <a:pt x="195" y="242"/>
                  </a:moveTo>
                  <a:cubicBezTo>
                    <a:pt x="141" y="242"/>
                    <a:pt x="135" y="200"/>
                    <a:pt x="135" y="180"/>
                  </a:cubicBezTo>
                  <a:cubicBezTo>
                    <a:pt x="135" y="160"/>
                    <a:pt x="135" y="160"/>
                    <a:pt x="135" y="160"/>
                  </a:cubicBezTo>
                  <a:cubicBezTo>
                    <a:pt x="135" y="115"/>
                    <a:pt x="163" y="101"/>
                    <a:pt x="197" y="100"/>
                  </a:cubicBezTo>
                  <a:cubicBezTo>
                    <a:pt x="197" y="72"/>
                    <a:pt x="197" y="72"/>
                    <a:pt x="197" y="72"/>
                  </a:cubicBezTo>
                  <a:cubicBezTo>
                    <a:pt x="225" y="72"/>
                    <a:pt x="225" y="72"/>
                    <a:pt x="225" y="72"/>
                  </a:cubicBezTo>
                  <a:cubicBezTo>
                    <a:pt x="225" y="100"/>
                    <a:pt x="225" y="100"/>
                    <a:pt x="225" y="100"/>
                  </a:cubicBezTo>
                  <a:cubicBezTo>
                    <a:pt x="246" y="101"/>
                    <a:pt x="266" y="105"/>
                    <a:pt x="281" y="109"/>
                  </a:cubicBezTo>
                  <a:cubicBezTo>
                    <a:pt x="281" y="144"/>
                    <a:pt x="281" y="144"/>
                    <a:pt x="281" y="144"/>
                  </a:cubicBezTo>
                  <a:cubicBezTo>
                    <a:pt x="263" y="143"/>
                    <a:pt x="222" y="141"/>
                    <a:pt x="210" y="141"/>
                  </a:cubicBezTo>
                  <a:cubicBezTo>
                    <a:pt x="209" y="141"/>
                    <a:pt x="208" y="141"/>
                    <a:pt x="206" y="141"/>
                  </a:cubicBezTo>
                  <a:cubicBezTo>
                    <a:pt x="189" y="141"/>
                    <a:pt x="180" y="144"/>
                    <a:pt x="180" y="163"/>
                  </a:cubicBezTo>
                  <a:cubicBezTo>
                    <a:pt x="180" y="175"/>
                    <a:pt x="180" y="175"/>
                    <a:pt x="180" y="175"/>
                  </a:cubicBezTo>
                  <a:cubicBezTo>
                    <a:pt x="180" y="192"/>
                    <a:pt x="188" y="197"/>
                    <a:pt x="205" y="197"/>
                  </a:cubicBezTo>
                  <a:cubicBezTo>
                    <a:pt x="235" y="197"/>
                    <a:pt x="235" y="197"/>
                    <a:pt x="235" y="197"/>
                  </a:cubicBezTo>
                  <a:cubicBezTo>
                    <a:pt x="281" y="197"/>
                    <a:pt x="290" y="233"/>
                    <a:pt x="290" y="259"/>
                  </a:cubicBezTo>
                  <a:cubicBezTo>
                    <a:pt x="290" y="274"/>
                    <a:pt x="290" y="274"/>
                    <a:pt x="290" y="274"/>
                  </a:cubicBezTo>
                  <a:cubicBezTo>
                    <a:pt x="290" y="325"/>
                    <a:pt x="258" y="337"/>
                    <a:pt x="227" y="337"/>
                  </a:cubicBezTo>
                  <a:cubicBezTo>
                    <a:pt x="226" y="337"/>
                    <a:pt x="225" y="337"/>
                    <a:pt x="225" y="337"/>
                  </a:cubicBezTo>
                  <a:cubicBezTo>
                    <a:pt x="225" y="363"/>
                    <a:pt x="225" y="363"/>
                    <a:pt x="225" y="363"/>
                  </a:cubicBezTo>
                  <a:cubicBezTo>
                    <a:pt x="197" y="363"/>
                    <a:pt x="197" y="363"/>
                    <a:pt x="197" y="363"/>
                  </a:cubicBezTo>
                  <a:cubicBezTo>
                    <a:pt x="197" y="336"/>
                    <a:pt x="197" y="336"/>
                    <a:pt x="197" y="336"/>
                  </a:cubicBezTo>
                  <a:cubicBezTo>
                    <a:pt x="173" y="335"/>
                    <a:pt x="160" y="333"/>
                    <a:pt x="142" y="328"/>
                  </a:cubicBezTo>
                  <a:cubicBezTo>
                    <a:pt x="142" y="293"/>
                    <a:pt x="142" y="293"/>
                    <a:pt x="142" y="293"/>
                  </a:cubicBezTo>
                  <a:cubicBezTo>
                    <a:pt x="155" y="294"/>
                    <a:pt x="187" y="296"/>
                    <a:pt x="217" y="296"/>
                  </a:cubicBezTo>
                  <a:cubicBezTo>
                    <a:pt x="230" y="296"/>
                    <a:pt x="245" y="293"/>
                    <a:pt x="245" y="276"/>
                  </a:cubicBezTo>
                  <a:cubicBezTo>
                    <a:pt x="245" y="263"/>
                    <a:pt x="245" y="263"/>
                    <a:pt x="245" y="263"/>
                  </a:cubicBezTo>
                  <a:cubicBezTo>
                    <a:pt x="245" y="250"/>
                    <a:pt x="241" y="242"/>
                    <a:pt x="224" y="242"/>
                  </a:cubicBezTo>
                  <a:cubicBezTo>
                    <a:pt x="195" y="242"/>
                    <a:pt x="195" y="242"/>
                    <a:pt x="195" y="242"/>
                  </a:cubicBezTo>
                  <a:moveTo>
                    <a:pt x="212" y="36"/>
                  </a:moveTo>
                  <a:cubicBezTo>
                    <a:pt x="115" y="36"/>
                    <a:pt x="35" y="115"/>
                    <a:pt x="35" y="213"/>
                  </a:cubicBezTo>
                  <a:cubicBezTo>
                    <a:pt x="35" y="310"/>
                    <a:pt x="115" y="390"/>
                    <a:pt x="212" y="390"/>
                  </a:cubicBezTo>
                  <a:cubicBezTo>
                    <a:pt x="310" y="390"/>
                    <a:pt x="389" y="310"/>
                    <a:pt x="389" y="213"/>
                  </a:cubicBezTo>
                  <a:cubicBezTo>
                    <a:pt x="389" y="115"/>
                    <a:pt x="310" y="36"/>
                    <a:pt x="212" y="36"/>
                  </a:cubicBezTo>
                  <a:moveTo>
                    <a:pt x="212" y="403"/>
                  </a:moveTo>
                  <a:cubicBezTo>
                    <a:pt x="108" y="403"/>
                    <a:pt x="23" y="317"/>
                    <a:pt x="23" y="213"/>
                  </a:cubicBezTo>
                  <a:cubicBezTo>
                    <a:pt x="23" y="108"/>
                    <a:pt x="108" y="23"/>
                    <a:pt x="212" y="23"/>
                  </a:cubicBezTo>
                  <a:cubicBezTo>
                    <a:pt x="317" y="23"/>
                    <a:pt x="402" y="108"/>
                    <a:pt x="402" y="213"/>
                  </a:cubicBezTo>
                  <a:cubicBezTo>
                    <a:pt x="402" y="317"/>
                    <a:pt x="317" y="403"/>
                    <a:pt x="212" y="403"/>
                  </a:cubicBezTo>
                  <a:moveTo>
                    <a:pt x="212" y="0"/>
                  </a:moveTo>
                  <a:cubicBezTo>
                    <a:pt x="95" y="0"/>
                    <a:pt x="0" y="95"/>
                    <a:pt x="0" y="213"/>
                  </a:cubicBezTo>
                  <a:cubicBezTo>
                    <a:pt x="0" y="330"/>
                    <a:pt x="95" y="425"/>
                    <a:pt x="212" y="425"/>
                  </a:cubicBezTo>
                  <a:cubicBezTo>
                    <a:pt x="330" y="425"/>
                    <a:pt x="425" y="330"/>
                    <a:pt x="425" y="213"/>
                  </a:cubicBezTo>
                  <a:cubicBezTo>
                    <a:pt x="425" y="95"/>
                    <a:pt x="330" y="0"/>
                    <a:pt x="212" y="0"/>
                  </a:cubicBezTo>
                </a:path>
              </a:pathLst>
            </a:custGeom>
            <a:solidFill>
              <a:srgbClr val="5250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54" name="TextBox 53">
            <a:extLst>
              <a:ext uri="{FF2B5EF4-FFF2-40B4-BE49-F238E27FC236}">
                <a16:creationId xmlns:a16="http://schemas.microsoft.com/office/drawing/2014/main" id="{3F98DBDF-A34C-4517-9146-EEBC86E52DDA}"/>
              </a:ext>
            </a:extLst>
          </p:cNvPr>
          <p:cNvSpPr txBox="1"/>
          <p:nvPr/>
        </p:nvSpPr>
        <p:spPr>
          <a:xfrm>
            <a:off x="8226517" y="4817427"/>
            <a:ext cx="2433853" cy="1862048"/>
          </a:xfrm>
          <a:prstGeom prst="rect">
            <a:avLst/>
          </a:prstGeom>
          <a:noFill/>
        </p:spPr>
        <p:txBody>
          <a:bodyPr wrap="square" rtlCol="0">
            <a:spAutoFit/>
          </a:bodyPr>
          <a:lstStyle/>
          <a:p>
            <a:pPr algn="r" defTabSz="1219170">
              <a:spcBef>
                <a:spcPct val="20000"/>
              </a:spcBef>
              <a:defRPr/>
            </a:pPr>
            <a:r>
              <a:rPr lang="en-US" sz="2000" dirty="0">
                <a:solidFill>
                  <a:srgbClr val="44546B"/>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5" name="TextBox 54">
            <a:extLst>
              <a:ext uri="{FF2B5EF4-FFF2-40B4-BE49-F238E27FC236}">
                <a16:creationId xmlns:a16="http://schemas.microsoft.com/office/drawing/2014/main" id="{58264232-0CE3-45A9-8A79-A65FF222EBBB}"/>
              </a:ext>
            </a:extLst>
          </p:cNvPr>
          <p:cNvSpPr txBox="1"/>
          <p:nvPr/>
        </p:nvSpPr>
        <p:spPr>
          <a:xfrm>
            <a:off x="250387" y="2381817"/>
            <a:ext cx="2433853" cy="1862048"/>
          </a:xfrm>
          <a:prstGeom prst="rect">
            <a:avLst/>
          </a:prstGeom>
          <a:noFill/>
        </p:spPr>
        <p:txBody>
          <a:bodyPr wrap="square" rtlCol="0">
            <a:spAutoFit/>
          </a:bodyPr>
          <a:lstStyle/>
          <a:p>
            <a:pPr algn="r" defTabSz="1219170">
              <a:spcBef>
                <a:spcPct val="20000"/>
              </a:spcBef>
              <a:defRPr/>
            </a:pPr>
            <a:r>
              <a:rPr lang="en-US" sz="2000" dirty="0">
                <a:solidFill>
                  <a:srgbClr val="EF3425"/>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6" name="TextBox 55">
            <a:extLst>
              <a:ext uri="{FF2B5EF4-FFF2-40B4-BE49-F238E27FC236}">
                <a16:creationId xmlns:a16="http://schemas.microsoft.com/office/drawing/2014/main" id="{0F362090-9E9A-4E38-B8FC-96D115B1B0E7}"/>
              </a:ext>
            </a:extLst>
          </p:cNvPr>
          <p:cNvSpPr txBox="1"/>
          <p:nvPr/>
        </p:nvSpPr>
        <p:spPr>
          <a:xfrm>
            <a:off x="1526946" y="4770031"/>
            <a:ext cx="2433853" cy="1862048"/>
          </a:xfrm>
          <a:prstGeom prst="rect">
            <a:avLst/>
          </a:prstGeom>
          <a:noFill/>
        </p:spPr>
        <p:txBody>
          <a:bodyPr wrap="square" rtlCol="0">
            <a:spAutoFit/>
          </a:bodyPr>
          <a:lstStyle/>
          <a:p>
            <a:pPr algn="r" defTabSz="1219170">
              <a:spcBef>
                <a:spcPct val="20000"/>
              </a:spcBef>
              <a:defRPr/>
            </a:pPr>
            <a:r>
              <a:rPr lang="en-US" sz="2000" dirty="0">
                <a:solidFill>
                  <a:srgbClr val="8397B1"/>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7" name="TextBox 56">
            <a:extLst>
              <a:ext uri="{FF2B5EF4-FFF2-40B4-BE49-F238E27FC236}">
                <a16:creationId xmlns:a16="http://schemas.microsoft.com/office/drawing/2014/main" id="{A5F68CE4-B87B-42AE-97A5-74830EBD5F69}"/>
              </a:ext>
            </a:extLst>
          </p:cNvPr>
          <p:cNvSpPr txBox="1"/>
          <p:nvPr/>
        </p:nvSpPr>
        <p:spPr>
          <a:xfrm>
            <a:off x="9508919" y="2346904"/>
            <a:ext cx="2433853" cy="1862048"/>
          </a:xfrm>
          <a:prstGeom prst="rect">
            <a:avLst/>
          </a:prstGeom>
          <a:noFill/>
        </p:spPr>
        <p:txBody>
          <a:bodyPr wrap="square" rtlCol="0">
            <a:spAutoFit/>
          </a:bodyPr>
          <a:lstStyle/>
          <a:p>
            <a:pPr algn="r" defTabSz="1219170">
              <a:spcBef>
                <a:spcPct val="20000"/>
              </a:spcBef>
              <a:defRPr/>
            </a:pPr>
            <a:r>
              <a:rPr lang="en-US" sz="2000" dirty="0">
                <a:solidFill>
                  <a:srgbClr val="2C3749"/>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8" name="Freeform 37">
            <a:extLst>
              <a:ext uri="{FF2B5EF4-FFF2-40B4-BE49-F238E27FC236}">
                <a16:creationId xmlns:a16="http://schemas.microsoft.com/office/drawing/2014/main" id="{C3426987-7C0B-4F39-9459-42C028EA5FE2}"/>
              </a:ext>
            </a:extLst>
          </p:cNvPr>
          <p:cNvSpPr>
            <a:spLocks noChangeAspect="1" noEditPoints="1"/>
          </p:cNvSpPr>
          <p:nvPr/>
        </p:nvSpPr>
        <p:spPr bwMode="auto">
          <a:xfrm>
            <a:off x="1924252" y="4784583"/>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59" name="Freeform 101">
            <a:extLst>
              <a:ext uri="{FF2B5EF4-FFF2-40B4-BE49-F238E27FC236}">
                <a16:creationId xmlns:a16="http://schemas.microsoft.com/office/drawing/2014/main" id="{1F9C4F66-BE15-4D37-A4F0-CB631A516A8F}"/>
              </a:ext>
            </a:extLst>
          </p:cNvPr>
          <p:cNvSpPr>
            <a:spLocks noChangeAspect="1" noEditPoints="1"/>
          </p:cNvSpPr>
          <p:nvPr/>
        </p:nvSpPr>
        <p:spPr bwMode="auto">
          <a:xfrm>
            <a:off x="8532009" y="4794658"/>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0" name="Freeform 91">
            <a:extLst>
              <a:ext uri="{FF2B5EF4-FFF2-40B4-BE49-F238E27FC236}">
                <a16:creationId xmlns:a16="http://schemas.microsoft.com/office/drawing/2014/main" id="{62662B02-EC9E-4077-996B-156E952DD7B2}"/>
              </a:ext>
            </a:extLst>
          </p:cNvPr>
          <p:cNvSpPr>
            <a:spLocks noChangeAspect="1" noEditPoints="1"/>
          </p:cNvSpPr>
          <p:nvPr/>
        </p:nvSpPr>
        <p:spPr bwMode="auto">
          <a:xfrm>
            <a:off x="9873183" y="2346904"/>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71">
            <a:extLst>
              <a:ext uri="{FF2B5EF4-FFF2-40B4-BE49-F238E27FC236}">
                <a16:creationId xmlns:a16="http://schemas.microsoft.com/office/drawing/2014/main" id="{66A425C4-5FFF-4086-833E-DEE9389CEF0A}"/>
              </a:ext>
            </a:extLst>
          </p:cNvPr>
          <p:cNvSpPr>
            <a:spLocks noChangeAspect="1" noEditPoints="1"/>
          </p:cNvSpPr>
          <p:nvPr/>
        </p:nvSpPr>
        <p:spPr bwMode="auto">
          <a:xfrm>
            <a:off x="643647" y="2346904"/>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rgbClr val="00B0F0"/>
              </a:solidFill>
            </a:endParaRPr>
          </a:p>
        </p:txBody>
      </p:sp>
      <p:pic>
        <p:nvPicPr>
          <p:cNvPr id="36" name="Picture 35">
            <a:hlinkClick r:id="rId2"/>
            <a:extLst>
              <a:ext uri="{FF2B5EF4-FFF2-40B4-BE49-F238E27FC236}">
                <a16:creationId xmlns:a16="http://schemas.microsoft.com/office/drawing/2014/main" id="{00BE7676-D034-4E21-A34F-6997DFF5643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43804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p:cTn id="11" dur="500" fill="hold"/>
                                        <p:tgtEl>
                                          <p:spTgt spid="38"/>
                                        </p:tgtEl>
                                        <p:attrNameLst>
                                          <p:attrName>ppt_w</p:attrName>
                                        </p:attrNameLst>
                                      </p:cBhvr>
                                      <p:tavLst>
                                        <p:tav tm="0">
                                          <p:val>
                                            <p:fltVal val="0"/>
                                          </p:val>
                                        </p:tav>
                                        <p:tav tm="100000">
                                          <p:val>
                                            <p:strVal val="#ppt_w"/>
                                          </p:val>
                                        </p:tav>
                                      </p:tavLst>
                                    </p:anim>
                                    <p:anim calcmode="lin" valueType="num">
                                      <p:cBhvr>
                                        <p:cTn id="12" dur="500" fill="hold"/>
                                        <p:tgtEl>
                                          <p:spTgt spid="38"/>
                                        </p:tgtEl>
                                        <p:attrNameLst>
                                          <p:attrName>ppt_h</p:attrName>
                                        </p:attrNameLst>
                                      </p:cBhvr>
                                      <p:tavLst>
                                        <p:tav tm="0">
                                          <p:val>
                                            <p:fltVal val="0"/>
                                          </p:val>
                                        </p:tav>
                                        <p:tav tm="100000">
                                          <p:val>
                                            <p:strVal val="#ppt_h"/>
                                          </p:val>
                                        </p:tav>
                                      </p:tavLst>
                                    </p:anim>
                                    <p:animEffect transition="in" filter="fade">
                                      <p:cBhvr>
                                        <p:cTn id="13" dur="500"/>
                                        <p:tgtEl>
                                          <p:spTgt spid="38"/>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p:cTn id="16" dur="500" fill="hold"/>
                                        <p:tgtEl>
                                          <p:spTgt spid="11"/>
                                        </p:tgtEl>
                                        <p:attrNameLst>
                                          <p:attrName>ppt_w</p:attrName>
                                        </p:attrNameLst>
                                      </p:cBhvr>
                                      <p:tavLst>
                                        <p:tav tm="0">
                                          <p:val>
                                            <p:fltVal val="0"/>
                                          </p:val>
                                        </p:tav>
                                        <p:tav tm="100000">
                                          <p:val>
                                            <p:strVal val="#ppt_w"/>
                                          </p:val>
                                        </p:tav>
                                      </p:tavLst>
                                    </p:anim>
                                    <p:anim calcmode="lin" valueType="num">
                                      <p:cBhvr>
                                        <p:cTn id="17" dur="500" fill="hold"/>
                                        <p:tgtEl>
                                          <p:spTgt spid="11"/>
                                        </p:tgtEl>
                                        <p:attrNameLst>
                                          <p:attrName>ppt_h</p:attrName>
                                        </p:attrNameLst>
                                      </p:cBhvr>
                                      <p:tavLst>
                                        <p:tav tm="0">
                                          <p:val>
                                            <p:fltVal val="0"/>
                                          </p:val>
                                        </p:tav>
                                        <p:tav tm="100000">
                                          <p:val>
                                            <p:strVal val="#ppt_h"/>
                                          </p:val>
                                        </p:tav>
                                      </p:tavLst>
                                    </p:anim>
                                    <p:animEffect transition="in" filter="fade">
                                      <p:cBhvr>
                                        <p:cTn id="18" dur="500"/>
                                        <p:tgtEl>
                                          <p:spTgt spid="11"/>
                                        </p:tgtEl>
                                      </p:cBhvr>
                                    </p:animEffect>
                                  </p:childTnLst>
                                </p:cTn>
                              </p:par>
                              <p:par>
                                <p:cTn id="19" presetID="53" presetClass="entr" presetSubtype="16"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ppt_w</p:attrName>
                                        </p:attrNameLst>
                                      </p:cBhvr>
                                      <p:tavLst>
                                        <p:tav tm="0">
                                          <p:val>
                                            <p:fltVal val="0"/>
                                          </p:val>
                                        </p:tav>
                                        <p:tav tm="100000">
                                          <p:val>
                                            <p:strVal val="#ppt_w"/>
                                          </p:val>
                                        </p:tav>
                                      </p:tavLst>
                                    </p:anim>
                                    <p:anim calcmode="lin" valueType="num">
                                      <p:cBhvr>
                                        <p:cTn id="22" dur="500" fill="hold"/>
                                        <p:tgtEl>
                                          <p:spTgt spid="12"/>
                                        </p:tgtEl>
                                        <p:attrNameLst>
                                          <p:attrName>ppt_h</p:attrName>
                                        </p:attrNameLst>
                                      </p:cBhvr>
                                      <p:tavLst>
                                        <p:tav tm="0">
                                          <p:val>
                                            <p:fltVal val="0"/>
                                          </p:val>
                                        </p:tav>
                                        <p:tav tm="100000">
                                          <p:val>
                                            <p:strVal val="#ppt_h"/>
                                          </p:val>
                                        </p:tav>
                                      </p:tavLst>
                                    </p:anim>
                                    <p:animEffect transition="in" filter="fade">
                                      <p:cBhvr>
                                        <p:cTn id="23" dur="500"/>
                                        <p:tgtEl>
                                          <p:spTgt spid="12"/>
                                        </p:tgtEl>
                                      </p:cBhvr>
                                    </p:animEffect>
                                  </p:childTnLst>
                                </p:cTn>
                              </p:par>
                            </p:childTnLst>
                          </p:cTn>
                        </p:par>
                        <p:par>
                          <p:cTn id="24" fill="hold">
                            <p:stCondLst>
                              <p:cond delay="1000"/>
                            </p:stCondLst>
                            <p:childTnLst>
                              <p:par>
                                <p:cTn id="25" presetID="53" presetClass="entr" presetSubtype="16" fill="hold" grpId="0" nodeType="afterEffect">
                                  <p:stCondLst>
                                    <p:cond delay="0"/>
                                  </p:stCondLst>
                                  <p:childTnLst>
                                    <p:set>
                                      <p:cBhvr>
                                        <p:cTn id="26" dur="1" fill="hold">
                                          <p:stCondLst>
                                            <p:cond delay="0"/>
                                          </p:stCondLst>
                                        </p:cTn>
                                        <p:tgtEl>
                                          <p:spTgt spid="53"/>
                                        </p:tgtEl>
                                        <p:attrNameLst>
                                          <p:attrName>style.visibility</p:attrName>
                                        </p:attrNameLst>
                                      </p:cBhvr>
                                      <p:to>
                                        <p:strVal val="visible"/>
                                      </p:to>
                                    </p:set>
                                    <p:anim calcmode="lin" valueType="num">
                                      <p:cBhvr>
                                        <p:cTn id="27" dur="500" fill="hold"/>
                                        <p:tgtEl>
                                          <p:spTgt spid="53"/>
                                        </p:tgtEl>
                                        <p:attrNameLst>
                                          <p:attrName>ppt_w</p:attrName>
                                        </p:attrNameLst>
                                      </p:cBhvr>
                                      <p:tavLst>
                                        <p:tav tm="0">
                                          <p:val>
                                            <p:fltVal val="0"/>
                                          </p:val>
                                        </p:tav>
                                        <p:tav tm="100000">
                                          <p:val>
                                            <p:strVal val="#ppt_w"/>
                                          </p:val>
                                        </p:tav>
                                      </p:tavLst>
                                    </p:anim>
                                    <p:anim calcmode="lin" valueType="num">
                                      <p:cBhvr>
                                        <p:cTn id="28" dur="500" fill="hold"/>
                                        <p:tgtEl>
                                          <p:spTgt spid="53"/>
                                        </p:tgtEl>
                                        <p:attrNameLst>
                                          <p:attrName>ppt_h</p:attrName>
                                        </p:attrNameLst>
                                      </p:cBhvr>
                                      <p:tavLst>
                                        <p:tav tm="0">
                                          <p:val>
                                            <p:fltVal val="0"/>
                                          </p:val>
                                        </p:tav>
                                        <p:tav tm="100000">
                                          <p:val>
                                            <p:strVal val="#ppt_h"/>
                                          </p:val>
                                        </p:tav>
                                      </p:tavLst>
                                    </p:anim>
                                    <p:animEffect transition="in" filter="fade">
                                      <p:cBhvr>
                                        <p:cTn id="29" dur="500"/>
                                        <p:tgtEl>
                                          <p:spTgt spid="53"/>
                                        </p:tgtEl>
                                      </p:cBhvr>
                                    </p:animEffect>
                                  </p:childTnLst>
                                </p:cTn>
                              </p:par>
                            </p:childTnLst>
                          </p:cTn>
                        </p:par>
                        <p:par>
                          <p:cTn id="30" fill="hold">
                            <p:stCondLst>
                              <p:cond delay="1500"/>
                            </p:stCondLst>
                            <p:childTnLst>
                              <p:par>
                                <p:cTn id="31" presetID="37" presetClass="entr" presetSubtype="0" fill="hold" grpId="0" nodeType="afterEffect">
                                  <p:stCondLst>
                                    <p:cond delay="0"/>
                                  </p:stCondLst>
                                  <p:childTnLst>
                                    <p:set>
                                      <p:cBhvr>
                                        <p:cTn id="32" dur="1" fill="hold">
                                          <p:stCondLst>
                                            <p:cond delay="0"/>
                                          </p:stCondLst>
                                        </p:cTn>
                                        <p:tgtEl>
                                          <p:spTgt spid="31"/>
                                        </p:tgtEl>
                                        <p:attrNameLst>
                                          <p:attrName>style.visibility</p:attrName>
                                        </p:attrNameLst>
                                      </p:cBhvr>
                                      <p:to>
                                        <p:strVal val="visible"/>
                                      </p:to>
                                    </p:set>
                                    <p:animEffect transition="in" filter="fade">
                                      <p:cBhvr>
                                        <p:cTn id="33" dur="1000"/>
                                        <p:tgtEl>
                                          <p:spTgt spid="31"/>
                                        </p:tgtEl>
                                      </p:cBhvr>
                                    </p:animEffect>
                                    <p:anim calcmode="lin" valueType="num">
                                      <p:cBhvr>
                                        <p:cTn id="34" dur="1000" fill="hold"/>
                                        <p:tgtEl>
                                          <p:spTgt spid="31"/>
                                        </p:tgtEl>
                                        <p:attrNameLst>
                                          <p:attrName>ppt_x</p:attrName>
                                        </p:attrNameLst>
                                      </p:cBhvr>
                                      <p:tavLst>
                                        <p:tav tm="0">
                                          <p:val>
                                            <p:strVal val="#ppt_x"/>
                                          </p:val>
                                        </p:tav>
                                        <p:tav tm="100000">
                                          <p:val>
                                            <p:strVal val="#ppt_x"/>
                                          </p:val>
                                        </p:tav>
                                      </p:tavLst>
                                    </p:anim>
                                    <p:anim calcmode="lin" valueType="num">
                                      <p:cBhvr>
                                        <p:cTn id="35" dur="900" decel="100000" fill="hold"/>
                                        <p:tgtEl>
                                          <p:spTgt spid="31"/>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1000"/>
                                        <p:tgtEl>
                                          <p:spTgt spid="30"/>
                                        </p:tgtEl>
                                      </p:cBhvr>
                                    </p:animEffect>
                                    <p:anim calcmode="lin" valueType="num">
                                      <p:cBhvr>
                                        <p:cTn id="40" dur="1000" fill="hold"/>
                                        <p:tgtEl>
                                          <p:spTgt spid="30"/>
                                        </p:tgtEl>
                                        <p:attrNameLst>
                                          <p:attrName>ppt_x</p:attrName>
                                        </p:attrNameLst>
                                      </p:cBhvr>
                                      <p:tavLst>
                                        <p:tav tm="0">
                                          <p:val>
                                            <p:strVal val="#ppt_x"/>
                                          </p:val>
                                        </p:tav>
                                        <p:tav tm="100000">
                                          <p:val>
                                            <p:strVal val="#ppt_x"/>
                                          </p:val>
                                        </p:tav>
                                      </p:tavLst>
                                    </p:anim>
                                    <p:anim calcmode="lin" valueType="num">
                                      <p:cBhvr>
                                        <p:cTn id="41" dur="900" decel="100000" fill="hold"/>
                                        <p:tgtEl>
                                          <p:spTgt spid="30"/>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par>
                                <p:cTn id="43" presetID="53" presetClass="entr" presetSubtype="16" fill="hold" grpId="0" nodeType="withEffect">
                                  <p:stCondLst>
                                    <p:cond delay="0"/>
                                  </p:stCondLst>
                                  <p:childTnLst>
                                    <p:set>
                                      <p:cBhvr>
                                        <p:cTn id="44" dur="1" fill="hold">
                                          <p:stCondLst>
                                            <p:cond delay="0"/>
                                          </p:stCondLst>
                                        </p:cTn>
                                        <p:tgtEl>
                                          <p:spTgt spid="32"/>
                                        </p:tgtEl>
                                        <p:attrNameLst>
                                          <p:attrName>style.visibility</p:attrName>
                                        </p:attrNameLst>
                                      </p:cBhvr>
                                      <p:to>
                                        <p:strVal val="visible"/>
                                      </p:to>
                                    </p:set>
                                    <p:anim calcmode="lin" valueType="num">
                                      <p:cBhvr>
                                        <p:cTn id="45" dur="1000" fill="hold"/>
                                        <p:tgtEl>
                                          <p:spTgt spid="32"/>
                                        </p:tgtEl>
                                        <p:attrNameLst>
                                          <p:attrName>ppt_w</p:attrName>
                                        </p:attrNameLst>
                                      </p:cBhvr>
                                      <p:tavLst>
                                        <p:tav tm="0">
                                          <p:val>
                                            <p:fltVal val="0"/>
                                          </p:val>
                                        </p:tav>
                                        <p:tav tm="100000">
                                          <p:val>
                                            <p:strVal val="#ppt_w"/>
                                          </p:val>
                                        </p:tav>
                                      </p:tavLst>
                                    </p:anim>
                                    <p:anim calcmode="lin" valueType="num">
                                      <p:cBhvr>
                                        <p:cTn id="46" dur="1000" fill="hold"/>
                                        <p:tgtEl>
                                          <p:spTgt spid="32"/>
                                        </p:tgtEl>
                                        <p:attrNameLst>
                                          <p:attrName>ppt_h</p:attrName>
                                        </p:attrNameLst>
                                      </p:cBhvr>
                                      <p:tavLst>
                                        <p:tav tm="0">
                                          <p:val>
                                            <p:fltVal val="0"/>
                                          </p:val>
                                        </p:tav>
                                        <p:tav tm="100000">
                                          <p:val>
                                            <p:strVal val="#ppt_h"/>
                                          </p:val>
                                        </p:tav>
                                      </p:tavLst>
                                    </p:anim>
                                    <p:animEffect transition="in" filter="fade">
                                      <p:cBhvr>
                                        <p:cTn id="47" dur="1000"/>
                                        <p:tgtEl>
                                          <p:spTgt spid="32"/>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33"/>
                                        </p:tgtEl>
                                        <p:attrNameLst>
                                          <p:attrName>style.visibility</p:attrName>
                                        </p:attrNameLst>
                                      </p:cBhvr>
                                      <p:to>
                                        <p:strVal val="visible"/>
                                      </p:to>
                                    </p:set>
                                    <p:anim calcmode="lin" valueType="num">
                                      <p:cBhvr>
                                        <p:cTn id="50" dur="1000" fill="hold"/>
                                        <p:tgtEl>
                                          <p:spTgt spid="33"/>
                                        </p:tgtEl>
                                        <p:attrNameLst>
                                          <p:attrName>ppt_w</p:attrName>
                                        </p:attrNameLst>
                                      </p:cBhvr>
                                      <p:tavLst>
                                        <p:tav tm="0">
                                          <p:val>
                                            <p:fltVal val="0"/>
                                          </p:val>
                                        </p:tav>
                                        <p:tav tm="100000">
                                          <p:val>
                                            <p:strVal val="#ppt_w"/>
                                          </p:val>
                                        </p:tav>
                                      </p:tavLst>
                                    </p:anim>
                                    <p:anim calcmode="lin" valueType="num">
                                      <p:cBhvr>
                                        <p:cTn id="51" dur="1000" fill="hold"/>
                                        <p:tgtEl>
                                          <p:spTgt spid="33"/>
                                        </p:tgtEl>
                                        <p:attrNameLst>
                                          <p:attrName>ppt_h</p:attrName>
                                        </p:attrNameLst>
                                      </p:cBhvr>
                                      <p:tavLst>
                                        <p:tav tm="0">
                                          <p:val>
                                            <p:fltVal val="0"/>
                                          </p:val>
                                        </p:tav>
                                        <p:tav tm="100000">
                                          <p:val>
                                            <p:strVal val="#ppt_h"/>
                                          </p:val>
                                        </p:tav>
                                      </p:tavLst>
                                    </p:anim>
                                    <p:animEffect transition="in" filter="fade">
                                      <p:cBhvr>
                                        <p:cTn id="52" dur="1000"/>
                                        <p:tgtEl>
                                          <p:spTgt spid="33"/>
                                        </p:tgtEl>
                                      </p:cBhvr>
                                    </p:animEffect>
                                  </p:childTnLst>
                                </p:cTn>
                              </p:par>
                              <p:par>
                                <p:cTn id="53" presetID="42" presetClass="entr" presetSubtype="0" fill="hold" grpId="0" nodeType="withEffect">
                                  <p:stCondLst>
                                    <p:cond delay="0"/>
                                  </p:stCondLst>
                                  <p:childTnLst>
                                    <p:set>
                                      <p:cBhvr>
                                        <p:cTn id="54" dur="1" fill="hold">
                                          <p:stCondLst>
                                            <p:cond delay="0"/>
                                          </p:stCondLst>
                                        </p:cTn>
                                        <p:tgtEl>
                                          <p:spTgt spid="55"/>
                                        </p:tgtEl>
                                        <p:attrNameLst>
                                          <p:attrName>style.visibility</p:attrName>
                                        </p:attrNameLst>
                                      </p:cBhvr>
                                      <p:to>
                                        <p:strVal val="visible"/>
                                      </p:to>
                                    </p:set>
                                    <p:animEffect transition="in" filter="fade">
                                      <p:cBhvr>
                                        <p:cTn id="55" dur="1000"/>
                                        <p:tgtEl>
                                          <p:spTgt spid="55"/>
                                        </p:tgtEl>
                                      </p:cBhvr>
                                    </p:animEffect>
                                    <p:anim calcmode="lin" valueType="num">
                                      <p:cBhvr>
                                        <p:cTn id="56" dur="1000" fill="hold"/>
                                        <p:tgtEl>
                                          <p:spTgt spid="55"/>
                                        </p:tgtEl>
                                        <p:attrNameLst>
                                          <p:attrName>ppt_x</p:attrName>
                                        </p:attrNameLst>
                                      </p:cBhvr>
                                      <p:tavLst>
                                        <p:tav tm="0">
                                          <p:val>
                                            <p:strVal val="#ppt_x"/>
                                          </p:val>
                                        </p:tav>
                                        <p:tav tm="100000">
                                          <p:val>
                                            <p:strVal val="#ppt_x"/>
                                          </p:val>
                                        </p:tav>
                                      </p:tavLst>
                                    </p:anim>
                                    <p:anim calcmode="lin" valueType="num">
                                      <p:cBhvr>
                                        <p:cTn id="57" dur="1000" fill="hold"/>
                                        <p:tgtEl>
                                          <p:spTgt spid="55"/>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61"/>
                                        </p:tgtEl>
                                        <p:attrNameLst>
                                          <p:attrName>style.visibility</p:attrName>
                                        </p:attrNameLst>
                                      </p:cBhvr>
                                      <p:to>
                                        <p:strVal val="visible"/>
                                      </p:to>
                                    </p:set>
                                    <p:animEffect transition="in" filter="fade">
                                      <p:cBhvr>
                                        <p:cTn id="60" dur="1000"/>
                                        <p:tgtEl>
                                          <p:spTgt spid="61"/>
                                        </p:tgtEl>
                                      </p:cBhvr>
                                    </p:animEffect>
                                    <p:anim calcmode="lin" valueType="num">
                                      <p:cBhvr>
                                        <p:cTn id="61" dur="1000" fill="hold"/>
                                        <p:tgtEl>
                                          <p:spTgt spid="61"/>
                                        </p:tgtEl>
                                        <p:attrNameLst>
                                          <p:attrName>ppt_x</p:attrName>
                                        </p:attrNameLst>
                                      </p:cBhvr>
                                      <p:tavLst>
                                        <p:tav tm="0">
                                          <p:val>
                                            <p:strVal val="#ppt_x"/>
                                          </p:val>
                                        </p:tav>
                                        <p:tav tm="100000">
                                          <p:val>
                                            <p:strVal val="#ppt_x"/>
                                          </p:val>
                                        </p:tav>
                                      </p:tavLst>
                                    </p:anim>
                                    <p:anim calcmode="lin" valueType="num">
                                      <p:cBhvr>
                                        <p:cTn id="62" dur="1000" fill="hold"/>
                                        <p:tgtEl>
                                          <p:spTgt spid="61"/>
                                        </p:tgtEl>
                                        <p:attrNameLst>
                                          <p:attrName>ppt_y</p:attrName>
                                        </p:attrNameLst>
                                      </p:cBhvr>
                                      <p:tavLst>
                                        <p:tav tm="0">
                                          <p:val>
                                            <p:strVal val="#ppt_y+.1"/>
                                          </p:val>
                                        </p:tav>
                                        <p:tav tm="100000">
                                          <p:val>
                                            <p:strVal val="#ppt_y"/>
                                          </p:val>
                                        </p:tav>
                                      </p:tavLst>
                                    </p:anim>
                                  </p:childTnLst>
                                </p:cTn>
                              </p:par>
                            </p:childTnLst>
                          </p:cTn>
                        </p:par>
                        <p:par>
                          <p:cTn id="63" fill="hold">
                            <p:stCondLst>
                              <p:cond delay="2500"/>
                            </p:stCondLst>
                            <p:childTnLst>
                              <p:par>
                                <p:cTn id="64" presetID="53" presetClass="entr" presetSubtype="16" fill="hold" grpId="0" nodeType="afterEffect">
                                  <p:stCondLst>
                                    <p:cond delay="0"/>
                                  </p:stCondLst>
                                  <p:childTnLst>
                                    <p:set>
                                      <p:cBhvr>
                                        <p:cTn id="65" dur="1" fill="hold">
                                          <p:stCondLst>
                                            <p:cond delay="0"/>
                                          </p:stCondLst>
                                        </p:cTn>
                                        <p:tgtEl>
                                          <p:spTgt spid="52"/>
                                        </p:tgtEl>
                                        <p:attrNameLst>
                                          <p:attrName>style.visibility</p:attrName>
                                        </p:attrNameLst>
                                      </p:cBhvr>
                                      <p:to>
                                        <p:strVal val="visible"/>
                                      </p:to>
                                    </p:set>
                                    <p:anim calcmode="lin" valueType="num">
                                      <p:cBhvr>
                                        <p:cTn id="66" dur="500" fill="hold"/>
                                        <p:tgtEl>
                                          <p:spTgt spid="52"/>
                                        </p:tgtEl>
                                        <p:attrNameLst>
                                          <p:attrName>ppt_w</p:attrName>
                                        </p:attrNameLst>
                                      </p:cBhvr>
                                      <p:tavLst>
                                        <p:tav tm="0">
                                          <p:val>
                                            <p:fltVal val="0"/>
                                          </p:val>
                                        </p:tav>
                                        <p:tav tm="100000">
                                          <p:val>
                                            <p:strVal val="#ppt_w"/>
                                          </p:val>
                                        </p:tav>
                                      </p:tavLst>
                                    </p:anim>
                                    <p:anim calcmode="lin" valueType="num">
                                      <p:cBhvr>
                                        <p:cTn id="67" dur="500" fill="hold"/>
                                        <p:tgtEl>
                                          <p:spTgt spid="52"/>
                                        </p:tgtEl>
                                        <p:attrNameLst>
                                          <p:attrName>ppt_h</p:attrName>
                                        </p:attrNameLst>
                                      </p:cBhvr>
                                      <p:tavLst>
                                        <p:tav tm="0">
                                          <p:val>
                                            <p:fltVal val="0"/>
                                          </p:val>
                                        </p:tav>
                                        <p:tav tm="100000">
                                          <p:val>
                                            <p:strVal val="#ppt_h"/>
                                          </p:val>
                                        </p:tav>
                                      </p:tavLst>
                                    </p:anim>
                                    <p:animEffect transition="in" filter="fade">
                                      <p:cBhvr>
                                        <p:cTn id="68" dur="500"/>
                                        <p:tgtEl>
                                          <p:spTgt spid="52"/>
                                        </p:tgtEl>
                                      </p:cBhvr>
                                    </p:animEffect>
                                  </p:childTnLst>
                                </p:cTn>
                              </p:par>
                            </p:childTnLst>
                          </p:cTn>
                        </p:par>
                        <p:par>
                          <p:cTn id="69" fill="hold">
                            <p:stCondLst>
                              <p:cond delay="3000"/>
                            </p:stCondLst>
                            <p:childTnLst>
                              <p:par>
                                <p:cTn id="70" presetID="37" presetClass="entr" presetSubtype="0" fill="hold" grpId="0" nodeType="afterEffect">
                                  <p:stCondLst>
                                    <p:cond delay="0"/>
                                  </p:stCondLst>
                                  <p:childTnLst>
                                    <p:set>
                                      <p:cBhvr>
                                        <p:cTn id="71" dur="1" fill="hold">
                                          <p:stCondLst>
                                            <p:cond delay="0"/>
                                          </p:stCondLst>
                                        </p:cTn>
                                        <p:tgtEl>
                                          <p:spTgt spid="26"/>
                                        </p:tgtEl>
                                        <p:attrNameLst>
                                          <p:attrName>style.visibility</p:attrName>
                                        </p:attrNameLst>
                                      </p:cBhvr>
                                      <p:to>
                                        <p:strVal val="visible"/>
                                      </p:to>
                                    </p:set>
                                    <p:animEffect transition="in" filter="fade">
                                      <p:cBhvr>
                                        <p:cTn id="72" dur="1000"/>
                                        <p:tgtEl>
                                          <p:spTgt spid="26"/>
                                        </p:tgtEl>
                                      </p:cBhvr>
                                    </p:animEffect>
                                    <p:anim calcmode="lin" valueType="num">
                                      <p:cBhvr>
                                        <p:cTn id="73" dur="1000" fill="hold"/>
                                        <p:tgtEl>
                                          <p:spTgt spid="26"/>
                                        </p:tgtEl>
                                        <p:attrNameLst>
                                          <p:attrName>ppt_x</p:attrName>
                                        </p:attrNameLst>
                                      </p:cBhvr>
                                      <p:tavLst>
                                        <p:tav tm="0">
                                          <p:val>
                                            <p:strVal val="#ppt_x"/>
                                          </p:val>
                                        </p:tav>
                                        <p:tav tm="100000">
                                          <p:val>
                                            <p:strVal val="#ppt_x"/>
                                          </p:val>
                                        </p:tav>
                                      </p:tavLst>
                                    </p:anim>
                                    <p:anim calcmode="lin" valueType="num">
                                      <p:cBhvr>
                                        <p:cTn id="74" dur="900" decel="100000" fill="hold"/>
                                        <p:tgtEl>
                                          <p:spTgt spid="26"/>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par>
                                <p:cTn id="76" presetID="37" presetClass="entr" presetSubtype="0" fill="hold" grpId="0" nodeType="withEffect">
                                  <p:stCondLst>
                                    <p:cond delay="0"/>
                                  </p:stCondLst>
                                  <p:childTnLst>
                                    <p:set>
                                      <p:cBhvr>
                                        <p:cTn id="77" dur="1" fill="hold">
                                          <p:stCondLst>
                                            <p:cond delay="0"/>
                                          </p:stCondLst>
                                        </p:cTn>
                                        <p:tgtEl>
                                          <p:spTgt spid="25"/>
                                        </p:tgtEl>
                                        <p:attrNameLst>
                                          <p:attrName>style.visibility</p:attrName>
                                        </p:attrNameLst>
                                      </p:cBhvr>
                                      <p:to>
                                        <p:strVal val="visible"/>
                                      </p:to>
                                    </p:set>
                                    <p:animEffect transition="in" filter="fade">
                                      <p:cBhvr>
                                        <p:cTn id="78" dur="1000"/>
                                        <p:tgtEl>
                                          <p:spTgt spid="25"/>
                                        </p:tgtEl>
                                      </p:cBhvr>
                                    </p:animEffect>
                                    <p:anim calcmode="lin" valueType="num">
                                      <p:cBhvr>
                                        <p:cTn id="79" dur="1000" fill="hold"/>
                                        <p:tgtEl>
                                          <p:spTgt spid="25"/>
                                        </p:tgtEl>
                                        <p:attrNameLst>
                                          <p:attrName>ppt_x</p:attrName>
                                        </p:attrNameLst>
                                      </p:cBhvr>
                                      <p:tavLst>
                                        <p:tav tm="0">
                                          <p:val>
                                            <p:strVal val="#ppt_x"/>
                                          </p:val>
                                        </p:tav>
                                        <p:tav tm="100000">
                                          <p:val>
                                            <p:strVal val="#ppt_x"/>
                                          </p:val>
                                        </p:tav>
                                      </p:tavLst>
                                    </p:anim>
                                    <p:anim calcmode="lin" valueType="num">
                                      <p:cBhvr>
                                        <p:cTn id="80" dur="900" decel="100000" fill="hold"/>
                                        <p:tgtEl>
                                          <p:spTgt spid="25"/>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par>
                                <p:cTn id="82" presetID="53" presetClass="entr" presetSubtype="16" fill="hold" grpId="0" nodeType="withEffect">
                                  <p:stCondLst>
                                    <p:cond delay="0"/>
                                  </p:stCondLst>
                                  <p:childTnLst>
                                    <p:set>
                                      <p:cBhvr>
                                        <p:cTn id="83" dur="1" fill="hold">
                                          <p:stCondLst>
                                            <p:cond delay="0"/>
                                          </p:stCondLst>
                                        </p:cTn>
                                        <p:tgtEl>
                                          <p:spTgt spid="27"/>
                                        </p:tgtEl>
                                        <p:attrNameLst>
                                          <p:attrName>style.visibility</p:attrName>
                                        </p:attrNameLst>
                                      </p:cBhvr>
                                      <p:to>
                                        <p:strVal val="visible"/>
                                      </p:to>
                                    </p:set>
                                    <p:anim calcmode="lin" valueType="num">
                                      <p:cBhvr>
                                        <p:cTn id="84" dur="1000" fill="hold"/>
                                        <p:tgtEl>
                                          <p:spTgt spid="27"/>
                                        </p:tgtEl>
                                        <p:attrNameLst>
                                          <p:attrName>ppt_w</p:attrName>
                                        </p:attrNameLst>
                                      </p:cBhvr>
                                      <p:tavLst>
                                        <p:tav tm="0">
                                          <p:val>
                                            <p:fltVal val="0"/>
                                          </p:val>
                                        </p:tav>
                                        <p:tav tm="100000">
                                          <p:val>
                                            <p:strVal val="#ppt_w"/>
                                          </p:val>
                                        </p:tav>
                                      </p:tavLst>
                                    </p:anim>
                                    <p:anim calcmode="lin" valueType="num">
                                      <p:cBhvr>
                                        <p:cTn id="85" dur="1000" fill="hold"/>
                                        <p:tgtEl>
                                          <p:spTgt spid="27"/>
                                        </p:tgtEl>
                                        <p:attrNameLst>
                                          <p:attrName>ppt_h</p:attrName>
                                        </p:attrNameLst>
                                      </p:cBhvr>
                                      <p:tavLst>
                                        <p:tav tm="0">
                                          <p:val>
                                            <p:fltVal val="0"/>
                                          </p:val>
                                        </p:tav>
                                        <p:tav tm="100000">
                                          <p:val>
                                            <p:strVal val="#ppt_h"/>
                                          </p:val>
                                        </p:tav>
                                      </p:tavLst>
                                    </p:anim>
                                    <p:animEffect transition="in" filter="fade">
                                      <p:cBhvr>
                                        <p:cTn id="86" dur="1000"/>
                                        <p:tgtEl>
                                          <p:spTgt spid="27"/>
                                        </p:tgtEl>
                                      </p:cBhvr>
                                    </p:animEffect>
                                  </p:childTnLst>
                                </p:cTn>
                              </p:par>
                              <p:par>
                                <p:cTn id="87" presetID="53" presetClass="entr" presetSubtype="16" fill="hold" grpId="0" nodeType="withEffect">
                                  <p:stCondLst>
                                    <p:cond delay="0"/>
                                  </p:stCondLst>
                                  <p:childTnLst>
                                    <p:set>
                                      <p:cBhvr>
                                        <p:cTn id="88" dur="1" fill="hold">
                                          <p:stCondLst>
                                            <p:cond delay="0"/>
                                          </p:stCondLst>
                                        </p:cTn>
                                        <p:tgtEl>
                                          <p:spTgt spid="28"/>
                                        </p:tgtEl>
                                        <p:attrNameLst>
                                          <p:attrName>style.visibility</p:attrName>
                                        </p:attrNameLst>
                                      </p:cBhvr>
                                      <p:to>
                                        <p:strVal val="visible"/>
                                      </p:to>
                                    </p:set>
                                    <p:anim calcmode="lin" valueType="num">
                                      <p:cBhvr>
                                        <p:cTn id="89" dur="1000" fill="hold"/>
                                        <p:tgtEl>
                                          <p:spTgt spid="28"/>
                                        </p:tgtEl>
                                        <p:attrNameLst>
                                          <p:attrName>ppt_w</p:attrName>
                                        </p:attrNameLst>
                                      </p:cBhvr>
                                      <p:tavLst>
                                        <p:tav tm="0">
                                          <p:val>
                                            <p:fltVal val="0"/>
                                          </p:val>
                                        </p:tav>
                                        <p:tav tm="100000">
                                          <p:val>
                                            <p:strVal val="#ppt_w"/>
                                          </p:val>
                                        </p:tav>
                                      </p:tavLst>
                                    </p:anim>
                                    <p:anim calcmode="lin" valueType="num">
                                      <p:cBhvr>
                                        <p:cTn id="90" dur="1000" fill="hold"/>
                                        <p:tgtEl>
                                          <p:spTgt spid="28"/>
                                        </p:tgtEl>
                                        <p:attrNameLst>
                                          <p:attrName>ppt_h</p:attrName>
                                        </p:attrNameLst>
                                      </p:cBhvr>
                                      <p:tavLst>
                                        <p:tav tm="0">
                                          <p:val>
                                            <p:fltVal val="0"/>
                                          </p:val>
                                        </p:tav>
                                        <p:tav tm="100000">
                                          <p:val>
                                            <p:strVal val="#ppt_h"/>
                                          </p:val>
                                        </p:tav>
                                      </p:tavLst>
                                    </p:anim>
                                    <p:animEffect transition="in" filter="fade">
                                      <p:cBhvr>
                                        <p:cTn id="91" dur="1000"/>
                                        <p:tgtEl>
                                          <p:spTgt spid="28"/>
                                        </p:tgtEl>
                                      </p:cBhvr>
                                    </p:animEffect>
                                  </p:childTnLst>
                                </p:cTn>
                              </p:par>
                              <p:par>
                                <p:cTn id="92" presetID="42" presetClass="entr" presetSubtype="0" fill="hold" grpId="0" nodeType="withEffect">
                                  <p:stCondLst>
                                    <p:cond delay="0"/>
                                  </p:stCondLst>
                                  <p:childTnLst>
                                    <p:set>
                                      <p:cBhvr>
                                        <p:cTn id="93" dur="1" fill="hold">
                                          <p:stCondLst>
                                            <p:cond delay="0"/>
                                          </p:stCondLst>
                                        </p:cTn>
                                        <p:tgtEl>
                                          <p:spTgt spid="56"/>
                                        </p:tgtEl>
                                        <p:attrNameLst>
                                          <p:attrName>style.visibility</p:attrName>
                                        </p:attrNameLst>
                                      </p:cBhvr>
                                      <p:to>
                                        <p:strVal val="visible"/>
                                      </p:to>
                                    </p:set>
                                    <p:animEffect transition="in" filter="fade">
                                      <p:cBhvr>
                                        <p:cTn id="94" dur="1000"/>
                                        <p:tgtEl>
                                          <p:spTgt spid="56"/>
                                        </p:tgtEl>
                                      </p:cBhvr>
                                    </p:animEffect>
                                    <p:anim calcmode="lin" valueType="num">
                                      <p:cBhvr>
                                        <p:cTn id="95" dur="1000" fill="hold"/>
                                        <p:tgtEl>
                                          <p:spTgt spid="56"/>
                                        </p:tgtEl>
                                        <p:attrNameLst>
                                          <p:attrName>ppt_x</p:attrName>
                                        </p:attrNameLst>
                                      </p:cBhvr>
                                      <p:tavLst>
                                        <p:tav tm="0">
                                          <p:val>
                                            <p:strVal val="#ppt_x"/>
                                          </p:val>
                                        </p:tav>
                                        <p:tav tm="100000">
                                          <p:val>
                                            <p:strVal val="#ppt_x"/>
                                          </p:val>
                                        </p:tav>
                                      </p:tavLst>
                                    </p:anim>
                                    <p:anim calcmode="lin" valueType="num">
                                      <p:cBhvr>
                                        <p:cTn id="96" dur="1000" fill="hold"/>
                                        <p:tgtEl>
                                          <p:spTgt spid="56"/>
                                        </p:tgtEl>
                                        <p:attrNameLst>
                                          <p:attrName>ppt_y</p:attrName>
                                        </p:attrNameLst>
                                      </p:cBhvr>
                                      <p:tavLst>
                                        <p:tav tm="0">
                                          <p:val>
                                            <p:strVal val="#ppt_y+.1"/>
                                          </p:val>
                                        </p:tav>
                                        <p:tav tm="100000">
                                          <p:val>
                                            <p:strVal val="#ppt_y"/>
                                          </p:val>
                                        </p:tav>
                                      </p:tavLst>
                                    </p:anim>
                                  </p:childTnLst>
                                </p:cTn>
                              </p:par>
                              <p:par>
                                <p:cTn id="97" presetID="42" presetClass="entr" presetSubtype="0" fill="hold" grpId="0" nodeType="withEffect">
                                  <p:stCondLst>
                                    <p:cond delay="0"/>
                                  </p:stCondLst>
                                  <p:childTnLst>
                                    <p:set>
                                      <p:cBhvr>
                                        <p:cTn id="98" dur="1" fill="hold">
                                          <p:stCondLst>
                                            <p:cond delay="0"/>
                                          </p:stCondLst>
                                        </p:cTn>
                                        <p:tgtEl>
                                          <p:spTgt spid="58"/>
                                        </p:tgtEl>
                                        <p:attrNameLst>
                                          <p:attrName>style.visibility</p:attrName>
                                        </p:attrNameLst>
                                      </p:cBhvr>
                                      <p:to>
                                        <p:strVal val="visible"/>
                                      </p:to>
                                    </p:set>
                                    <p:animEffect transition="in" filter="fade">
                                      <p:cBhvr>
                                        <p:cTn id="99" dur="1000"/>
                                        <p:tgtEl>
                                          <p:spTgt spid="58"/>
                                        </p:tgtEl>
                                      </p:cBhvr>
                                    </p:animEffect>
                                    <p:anim calcmode="lin" valueType="num">
                                      <p:cBhvr>
                                        <p:cTn id="100" dur="1000" fill="hold"/>
                                        <p:tgtEl>
                                          <p:spTgt spid="58"/>
                                        </p:tgtEl>
                                        <p:attrNameLst>
                                          <p:attrName>ppt_x</p:attrName>
                                        </p:attrNameLst>
                                      </p:cBhvr>
                                      <p:tavLst>
                                        <p:tav tm="0">
                                          <p:val>
                                            <p:strVal val="#ppt_x"/>
                                          </p:val>
                                        </p:tav>
                                        <p:tav tm="100000">
                                          <p:val>
                                            <p:strVal val="#ppt_x"/>
                                          </p:val>
                                        </p:tav>
                                      </p:tavLst>
                                    </p:anim>
                                    <p:anim calcmode="lin" valueType="num">
                                      <p:cBhvr>
                                        <p:cTn id="101" dur="1000" fill="hold"/>
                                        <p:tgtEl>
                                          <p:spTgt spid="58"/>
                                        </p:tgtEl>
                                        <p:attrNameLst>
                                          <p:attrName>ppt_y</p:attrName>
                                        </p:attrNameLst>
                                      </p:cBhvr>
                                      <p:tavLst>
                                        <p:tav tm="0">
                                          <p:val>
                                            <p:strVal val="#ppt_y+.1"/>
                                          </p:val>
                                        </p:tav>
                                        <p:tav tm="100000">
                                          <p:val>
                                            <p:strVal val="#ppt_y"/>
                                          </p:val>
                                        </p:tav>
                                      </p:tavLst>
                                    </p:anim>
                                  </p:childTnLst>
                                </p:cTn>
                              </p:par>
                            </p:childTnLst>
                          </p:cTn>
                        </p:par>
                        <p:par>
                          <p:cTn id="102" fill="hold">
                            <p:stCondLst>
                              <p:cond delay="4000"/>
                            </p:stCondLst>
                            <p:childTnLst>
                              <p:par>
                                <p:cTn id="103" presetID="53" presetClass="entr" presetSubtype="16" fill="hold" grpId="0" nodeType="afterEffect">
                                  <p:stCondLst>
                                    <p:cond delay="0"/>
                                  </p:stCondLst>
                                  <p:childTnLst>
                                    <p:set>
                                      <p:cBhvr>
                                        <p:cTn id="104" dur="1" fill="hold">
                                          <p:stCondLst>
                                            <p:cond delay="0"/>
                                          </p:stCondLst>
                                        </p:cTn>
                                        <p:tgtEl>
                                          <p:spTgt spid="51"/>
                                        </p:tgtEl>
                                        <p:attrNameLst>
                                          <p:attrName>style.visibility</p:attrName>
                                        </p:attrNameLst>
                                      </p:cBhvr>
                                      <p:to>
                                        <p:strVal val="visible"/>
                                      </p:to>
                                    </p:set>
                                    <p:anim calcmode="lin" valueType="num">
                                      <p:cBhvr>
                                        <p:cTn id="105" dur="500" fill="hold"/>
                                        <p:tgtEl>
                                          <p:spTgt spid="51"/>
                                        </p:tgtEl>
                                        <p:attrNameLst>
                                          <p:attrName>ppt_w</p:attrName>
                                        </p:attrNameLst>
                                      </p:cBhvr>
                                      <p:tavLst>
                                        <p:tav tm="0">
                                          <p:val>
                                            <p:fltVal val="0"/>
                                          </p:val>
                                        </p:tav>
                                        <p:tav tm="100000">
                                          <p:val>
                                            <p:strVal val="#ppt_w"/>
                                          </p:val>
                                        </p:tav>
                                      </p:tavLst>
                                    </p:anim>
                                    <p:anim calcmode="lin" valueType="num">
                                      <p:cBhvr>
                                        <p:cTn id="106" dur="500" fill="hold"/>
                                        <p:tgtEl>
                                          <p:spTgt spid="51"/>
                                        </p:tgtEl>
                                        <p:attrNameLst>
                                          <p:attrName>ppt_h</p:attrName>
                                        </p:attrNameLst>
                                      </p:cBhvr>
                                      <p:tavLst>
                                        <p:tav tm="0">
                                          <p:val>
                                            <p:fltVal val="0"/>
                                          </p:val>
                                        </p:tav>
                                        <p:tav tm="100000">
                                          <p:val>
                                            <p:strVal val="#ppt_h"/>
                                          </p:val>
                                        </p:tav>
                                      </p:tavLst>
                                    </p:anim>
                                    <p:animEffect transition="in" filter="fade">
                                      <p:cBhvr>
                                        <p:cTn id="107" dur="500"/>
                                        <p:tgtEl>
                                          <p:spTgt spid="51"/>
                                        </p:tgtEl>
                                      </p:cBhvr>
                                    </p:animEffect>
                                  </p:childTnLst>
                                </p:cTn>
                              </p:par>
                            </p:childTnLst>
                          </p:cTn>
                        </p:par>
                        <p:par>
                          <p:cTn id="108" fill="hold">
                            <p:stCondLst>
                              <p:cond delay="4500"/>
                            </p:stCondLst>
                            <p:childTnLst>
                              <p:par>
                                <p:cTn id="109" presetID="37" presetClass="entr" presetSubtype="0" fill="hold" grpId="0" nodeType="afterEffect">
                                  <p:stCondLst>
                                    <p:cond delay="0"/>
                                  </p:stCondLst>
                                  <p:childTnLst>
                                    <p:set>
                                      <p:cBhvr>
                                        <p:cTn id="110" dur="1" fill="hold">
                                          <p:stCondLst>
                                            <p:cond delay="0"/>
                                          </p:stCondLst>
                                        </p:cTn>
                                        <p:tgtEl>
                                          <p:spTgt spid="20"/>
                                        </p:tgtEl>
                                        <p:attrNameLst>
                                          <p:attrName>style.visibility</p:attrName>
                                        </p:attrNameLst>
                                      </p:cBhvr>
                                      <p:to>
                                        <p:strVal val="visible"/>
                                      </p:to>
                                    </p:set>
                                    <p:animEffect transition="in" filter="fade">
                                      <p:cBhvr>
                                        <p:cTn id="111" dur="1000"/>
                                        <p:tgtEl>
                                          <p:spTgt spid="20"/>
                                        </p:tgtEl>
                                      </p:cBhvr>
                                    </p:animEffect>
                                    <p:anim calcmode="lin" valueType="num">
                                      <p:cBhvr>
                                        <p:cTn id="112" dur="1000" fill="hold"/>
                                        <p:tgtEl>
                                          <p:spTgt spid="20"/>
                                        </p:tgtEl>
                                        <p:attrNameLst>
                                          <p:attrName>ppt_x</p:attrName>
                                        </p:attrNameLst>
                                      </p:cBhvr>
                                      <p:tavLst>
                                        <p:tav tm="0">
                                          <p:val>
                                            <p:strVal val="#ppt_x"/>
                                          </p:val>
                                        </p:tav>
                                        <p:tav tm="100000">
                                          <p:val>
                                            <p:strVal val="#ppt_x"/>
                                          </p:val>
                                        </p:tav>
                                      </p:tavLst>
                                    </p:anim>
                                    <p:anim calcmode="lin" valueType="num">
                                      <p:cBhvr>
                                        <p:cTn id="113" dur="900" decel="100000" fill="hold"/>
                                        <p:tgtEl>
                                          <p:spTgt spid="20"/>
                                        </p:tgtEl>
                                        <p:attrNameLst>
                                          <p:attrName>ppt_y</p:attrName>
                                        </p:attrNameLst>
                                      </p:cBhvr>
                                      <p:tavLst>
                                        <p:tav tm="0">
                                          <p:val>
                                            <p:strVal val="#ppt_y+1"/>
                                          </p:val>
                                        </p:tav>
                                        <p:tav tm="100000">
                                          <p:val>
                                            <p:strVal val="#ppt_y-.03"/>
                                          </p:val>
                                        </p:tav>
                                      </p:tavLst>
                                    </p:anim>
                                    <p:anim calcmode="lin" valueType="num">
                                      <p:cBhvr>
                                        <p:cTn id="114"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par>
                                <p:cTn id="115" presetID="37" presetClass="entr" presetSubtype="0" fill="hold" grpId="0" nodeType="withEffect">
                                  <p:stCondLst>
                                    <p:cond delay="0"/>
                                  </p:stCondLst>
                                  <p:childTnLst>
                                    <p:set>
                                      <p:cBhvr>
                                        <p:cTn id="116" dur="1" fill="hold">
                                          <p:stCondLst>
                                            <p:cond delay="0"/>
                                          </p:stCondLst>
                                        </p:cTn>
                                        <p:tgtEl>
                                          <p:spTgt spid="21"/>
                                        </p:tgtEl>
                                        <p:attrNameLst>
                                          <p:attrName>style.visibility</p:attrName>
                                        </p:attrNameLst>
                                      </p:cBhvr>
                                      <p:to>
                                        <p:strVal val="visible"/>
                                      </p:to>
                                    </p:set>
                                    <p:animEffect transition="in" filter="fade">
                                      <p:cBhvr>
                                        <p:cTn id="117" dur="1000"/>
                                        <p:tgtEl>
                                          <p:spTgt spid="21"/>
                                        </p:tgtEl>
                                      </p:cBhvr>
                                    </p:animEffect>
                                    <p:anim calcmode="lin" valueType="num">
                                      <p:cBhvr>
                                        <p:cTn id="118" dur="1000" fill="hold"/>
                                        <p:tgtEl>
                                          <p:spTgt spid="21"/>
                                        </p:tgtEl>
                                        <p:attrNameLst>
                                          <p:attrName>ppt_x</p:attrName>
                                        </p:attrNameLst>
                                      </p:cBhvr>
                                      <p:tavLst>
                                        <p:tav tm="0">
                                          <p:val>
                                            <p:strVal val="#ppt_x"/>
                                          </p:val>
                                        </p:tav>
                                        <p:tav tm="100000">
                                          <p:val>
                                            <p:strVal val="#ppt_x"/>
                                          </p:val>
                                        </p:tav>
                                      </p:tavLst>
                                    </p:anim>
                                    <p:anim calcmode="lin" valueType="num">
                                      <p:cBhvr>
                                        <p:cTn id="119" dur="900" decel="100000" fill="hold"/>
                                        <p:tgtEl>
                                          <p:spTgt spid="21"/>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par>
                                <p:cTn id="121" presetID="53" presetClass="entr" presetSubtype="16" fill="hold" grpId="0" nodeType="withEffect">
                                  <p:stCondLst>
                                    <p:cond delay="0"/>
                                  </p:stCondLst>
                                  <p:childTnLst>
                                    <p:set>
                                      <p:cBhvr>
                                        <p:cTn id="122" dur="1" fill="hold">
                                          <p:stCondLst>
                                            <p:cond delay="0"/>
                                          </p:stCondLst>
                                        </p:cTn>
                                        <p:tgtEl>
                                          <p:spTgt spid="22"/>
                                        </p:tgtEl>
                                        <p:attrNameLst>
                                          <p:attrName>style.visibility</p:attrName>
                                        </p:attrNameLst>
                                      </p:cBhvr>
                                      <p:to>
                                        <p:strVal val="visible"/>
                                      </p:to>
                                    </p:set>
                                    <p:anim calcmode="lin" valueType="num">
                                      <p:cBhvr>
                                        <p:cTn id="123" dur="1000" fill="hold"/>
                                        <p:tgtEl>
                                          <p:spTgt spid="22"/>
                                        </p:tgtEl>
                                        <p:attrNameLst>
                                          <p:attrName>ppt_w</p:attrName>
                                        </p:attrNameLst>
                                      </p:cBhvr>
                                      <p:tavLst>
                                        <p:tav tm="0">
                                          <p:val>
                                            <p:fltVal val="0"/>
                                          </p:val>
                                        </p:tav>
                                        <p:tav tm="100000">
                                          <p:val>
                                            <p:strVal val="#ppt_w"/>
                                          </p:val>
                                        </p:tav>
                                      </p:tavLst>
                                    </p:anim>
                                    <p:anim calcmode="lin" valueType="num">
                                      <p:cBhvr>
                                        <p:cTn id="124" dur="1000" fill="hold"/>
                                        <p:tgtEl>
                                          <p:spTgt spid="22"/>
                                        </p:tgtEl>
                                        <p:attrNameLst>
                                          <p:attrName>ppt_h</p:attrName>
                                        </p:attrNameLst>
                                      </p:cBhvr>
                                      <p:tavLst>
                                        <p:tav tm="0">
                                          <p:val>
                                            <p:fltVal val="0"/>
                                          </p:val>
                                        </p:tav>
                                        <p:tav tm="100000">
                                          <p:val>
                                            <p:strVal val="#ppt_h"/>
                                          </p:val>
                                        </p:tav>
                                      </p:tavLst>
                                    </p:anim>
                                    <p:animEffect transition="in" filter="fade">
                                      <p:cBhvr>
                                        <p:cTn id="125" dur="1000"/>
                                        <p:tgtEl>
                                          <p:spTgt spid="22"/>
                                        </p:tgtEl>
                                      </p:cBhvr>
                                    </p:animEffect>
                                  </p:childTnLst>
                                </p:cTn>
                              </p:par>
                              <p:par>
                                <p:cTn id="126" presetID="53" presetClass="entr" presetSubtype="16" fill="hold" grpId="0" nodeType="withEffect">
                                  <p:stCondLst>
                                    <p:cond delay="0"/>
                                  </p:stCondLst>
                                  <p:childTnLst>
                                    <p:set>
                                      <p:cBhvr>
                                        <p:cTn id="127" dur="1" fill="hold">
                                          <p:stCondLst>
                                            <p:cond delay="0"/>
                                          </p:stCondLst>
                                        </p:cTn>
                                        <p:tgtEl>
                                          <p:spTgt spid="23"/>
                                        </p:tgtEl>
                                        <p:attrNameLst>
                                          <p:attrName>style.visibility</p:attrName>
                                        </p:attrNameLst>
                                      </p:cBhvr>
                                      <p:to>
                                        <p:strVal val="visible"/>
                                      </p:to>
                                    </p:set>
                                    <p:anim calcmode="lin" valueType="num">
                                      <p:cBhvr>
                                        <p:cTn id="128" dur="1000" fill="hold"/>
                                        <p:tgtEl>
                                          <p:spTgt spid="23"/>
                                        </p:tgtEl>
                                        <p:attrNameLst>
                                          <p:attrName>ppt_w</p:attrName>
                                        </p:attrNameLst>
                                      </p:cBhvr>
                                      <p:tavLst>
                                        <p:tav tm="0">
                                          <p:val>
                                            <p:fltVal val="0"/>
                                          </p:val>
                                        </p:tav>
                                        <p:tav tm="100000">
                                          <p:val>
                                            <p:strVal val="#ppt_w"/>
                                          </p:val>
                                        </p:tav>
                                      </p:tavLst>
                                    </p:anim>
                                    <p:anim calcmode="lin" valueType="num">
                                      <p:cBhvr>
                                        <p:cTn id="129" dur="1000" fill="hold"/>
                                        <p:tgtEl>
                                          <p:spTgt spid="23"/>
                                        </p:tgtEl>
                                        <p:attrNameLst>
                                          <p:attrName>ppt_h</p:attrName>
                                        </p:attrNameLst>
                                      </p:cBhvr>
                                      <p:tavLst>
                                        <p:tav tm="0">
                                          <p:val>
                                            <p:fltVal val="0"/>
                                          </p:val>
                                        </p:tav>
                                        <p:tav tm="100000">
                                          <p:val>
                                            <p:strVal val="#ppt_h"/>
                                          </p:val>
                                        </p:tav>
                                      </p:tavLst>
                                    </p:anim>
                                    <p:animEffect transition="in" filter="fade">
                                      <p:cBhvr>
                                        <p:cTn id="130" dur="1000"/>
                                        <p:tgtEl>
                                          <p:spTgt spid="23"/>
                                        </p:tgtEl>
                                      </p:cBhvr>
                                    </p:animEffect>
                                  </p:childTnLst>
                                </p:cTn>
                              </p:par>
                              <p:par>
                                <p:cTn id="131" presetID="42" presetClass="entr" presetSubtype="0" fill="hold" grpId="0" nodeType="withEffect">
                                  <p:stCondLst>
                                    <p:cond delay="0"/>
                                  </p:stCondLst>
                                  <p:childTnLst>
                                    <p:set>
                                      <p:cBhvr>
                                        <p:cTn id="132" dur="1" fill="hold">
                                          <p:stCondLst>
                                            <p:cond delay="0"/>
                                          </p:stCondLst>
                                        </p:cTn>
                                        <p:tgtEl>
                                          <p:spTgt spid="54"/>
                                        </p:tgtEl>
                                        <p:attrNameLst>
                                          <p:attrName>style.visibility</p:attrName>
                                        </p:attrNameLst>
                                      </p:cBhvr>
                                      <p:to>
                                        <p:strVal val="visible"/>
                                      </p:to>
                                    </p:set>
                                    <p:animEffect transition="in" filter="fade">
                                      <p:cBhvr>
                                        <p:cTn id="133" dur="1000"/>
                                        <p:tgtEl>
                                          <p:spTgt spid="54"/>
                                        </p:tgtEl>
                                      </p:cBhvr>
                                    </p:animEffect>
                                    <p:anim calcmode="lin" valueType="num">
                                      <p:cBhvr>
                                        <p:cTn id="134" dur="1000" fill="hold"/>
                                        <p:tgtEl>
                                          <p:spTgt spid="54"/>
                                        </p:tgtEl>
                                        <p:attrNameLst>
                                          <p:attrName>ppt_x</p:attrName>
                                        </p:attrNameLst>
                                      </p:cBhvr>
                                      <p:tavLst>
                                        <p:tav tm="0">
                                          <p:val>
                                            <p:strVal val="#ppt_x"/>
                                          </p:val>
                                        </p:tav>
                                        <p:tav tm="100000">
                                          <p:val>
                                            <p:strVal val="#ppt_x"/>
                                          </p:val>
                                        </p:tav>
                                      </p:tavLst>
                                    </p:anim>
                                    <p:anim calcmode="lin" valueType="num">
                                      <p:cBhvr>
                                        <p:cTn id="135" dur="1000" fill="hold"/>
                                        <p:tgtEl>
                                          <p:spTgt spid="54"/>
                                        </p:tgtEl>
                                        <p:attrNameLst>
                                          <p:attrName>ppt_y</p:attrName>
                                        </p:attrNameLst>
                                      </p:cBhvr>
                                      <p:tavLst>
                                        <p:tav tm="0">
                                          <p:val>
                                            <p:strVal val="#ppt_y+.1"/>
                                          </p:val>
                                        </p:tav>
                                        <p:tav tm="100000">
                                          <p:val>
                                            <p:strVal val="#ppt_y"/>
                                          </p:val>
                                        </p:tav>
                                      </p:tavLst>
                                    </p:anim>
                                  </p:childTnLst>
                                </p:cTn>
                              </p:par>
                              <p:par>
                                <p:cTn id="136" presetID="42" presetClass="entr" presetSubtype="0" fill="hold" grpId="0" nodeType="withEffect">
                                  <p:stCondLst>
                                    <p:cond delay="0"/>
                                  </p:stCondLst>
                                  <p:childTnLst>
                                    <p:set>
                                      <p:cBhvr>
                                        <p:cTn id="137" dur="1" fill="hold">
                                          <p:stCondLst>
                                            <p:cond delay="0"/>
                                          </p:stCondLst>
                                        </p:cTn>
                                        <p:tgtEl>
                                          <p:spTgt spid="59"/>
                                        </p:tgtEl>
                                        <p:attrNameLst>
                                          <p:attrName>style.visibility</p:attrName>
                                        </p:attrNameLst>
                                      </p:cBhvr>
                                      <p:to>
                                        <p:strVal val="visible"/>
                                      </p:to>
                                    </p:set>
                                    <p:animEffect transition="in" filter="fade">
                                      <p:cBhvr>
                                        <p:cTn id="138" dur="1000"/>
                                        <p:tgtEl>
                                          <p:spTgt spid="59"/>
                                        </p:tgtEl>
                                      </p:cBhvr>
                                    </p:animEffect>
                                    <p:anim calcmode="lin" valueType="num">
                                      <p:cBhvr>
                                        <p:cTn id="139" dur="1000" fill="hold"/>
                                        <p:tgtEl>
                                          <p:spTgt spid="59"/>
                                        </p:tgtEl>
                                        <p:attrNameLst>
                                          <p:attrName>ppt_x</p:attrName>
                                        </p:attrNameLst>
                                      </p:cBhvr>
                                      <p:tavLst>
                                        <p:tav tm="0">
                                          <p:val>
                                            <p:strVal val="#ppt_x"/>
                                          </p:val>
                                        </p:tav>
                                        <p:tav tm="100000">
                                          <p:val>
                                            <p:strVal val="#ppt_x"/>
                                          </p:val>
                                        </p:tav>
                                      </p:tavLst>
                                    </p:anim>
                                    <p:anim calcmode="lin" valueType="num">
                                      <p:cBhvr>
                                        <p:cTn id="140" dur="1000" fill="hold"/>
                                        <p:tgtEl>
                                          <p:spTgt spid="59"/>
                                        </p:tgtEl>
                                        <p:attrNameLst>
                                          <p:attrName>ppt_y</p:attrName>
                                        </p:attrNameLst>
                                      </p:cBhvr>
                                      <p:tavLst>
                                        <p:tav tm="0">
                                          <p:val>
                                            <p:strVal val="#ppt_y+.1"/>
                                          </p:val>
                                        </p:tav>
                                        <p:tav tm="100000">
                                          <p:val>
                                            <p:strVal val="#ppt_y"/>
                                          </p:val>
                                        </p:tav>
                                      </p:tavLst>
                                    </p:anim>
                                  </p:childTnLst>
                                </p:cTn>
                              </p:par>
                            </p:childTnLst>
                          </p:cTn>
                        </p:par>
                        <p:par>
                          <p:cTn id="141" fill="hold">
                            <p:stCondLst>
                              <p:cond delay="5500"/>
                            </p:stCondLst>
                            <p:childTnLst>
                              <p:par>
                                <p:cTn id="142" presetID="53" presetClass="entr" presetSubtype="16" fill="hold" grpId="0" nodeType="afterEffect">
                                  <p:stCondLst>
                                    <p:cond delay="0"/>
                                  </p:stCondLst>
                                  <p:childTnLst>
                                    <p:set>
                                      <p:cBhvr>
                                        <p:cTn id="143" dur="1" fill="hold">
                                          <p:stCondLst>
                                            <p:cond delay="0"/>
                                          </p:stCondLst>
                                        </p:cTn>
                                        <p:tgtEl>
                                          <p:spTgt spid="50"/>
                                        </p:tgtEl>
                                        <p:attrNameLst>
                                          <p:attrName>style.visibility</p:attrName>
                                        </p:attrNameLst>
                                      </p:cBhvr>
                                      <p:to>
                                        <p:strVal val="visible"/>
                                      </p:to>
                                    </p:set>
                                    <p:anim calcmode="lin" valueType="num">
                                      <p:cBhvr>
                                        <p:cTn id="144" dur="500" fill="hold"/>
                                        <p:tgtEl>
                                          <p:spTgt spid="50"/>
                                        </p:tgtEl>
                                        <p:attrNameLst>
                                          <p:attrName>ppt_w</p:attrName>
                                        </p:attrNameLst>
                                      </p:cBhvr>
                                      <p:tavLst>
                                        <p:tav tm="0">
                                          <p:val>
                                            <p:fltVal val="0"/>
                                          </p:val>
                                        </p:tav>
                                        <p:tav tm="100000">
                                          <p:val>
                                            <p:strVal val="#ppt_w"/>
                                          </p:val>
                                        </p:tav>
                                      </p:tavLst>
                                    </p:anim>
                                    <p:anim calcmode="lin" valueType="num">
                                      <p:cBhvr>
                                        <p:cTn id="145" dur="500" fill="hold"/>
                                        <p:tgtEl>
                                          <p:spTgt spid="50"/>
                                        </p:tgtEl>
                                        <p:attrNameLst>
                                          <p:attrName>ppt_h</p:attrName>
                                        </p:attrNameLst>
                                      </p:cBhvr>
                                      <p:tavLst>
                                        <p:tav tm="0">
                                          <p:val>
                                            <p:fltVal val="0"/>
                                          </p:val>
                                        </p:tav>
                                        <p:tav tm="100000">
                                          <p:val>
                                            <p:strVal val="#ppt_h"/>
                                          </p:val>
                                        </p:tav>
                                      </p:tavLst>
                                    </p:anim>
                                    <p:animEffect transition="in" filter="fade">
                                      <p:cBhvr>
                                        <p:cTn id="146" dur="500"/>
                                        <p:tgtEl>
                                          <p:spTgt spid="50"/>
                                        </p:tgtEl>
                                      </p:cBhvr>
                                    </p:animEffect>
                                  </p:childTnLst>
                                </p:cTn>
                              </p:par>
                            </p:childTnLst>
                          </p:cTn>
                        </p:par>
                        <p:par>
                          <p:cTn id="147" fill="hold">
                            <p:stCondLst>
                              <p:cond delay="6000"/>
                            </p:stCondLst>
                            <p:childTnLst>
                              <p:par>
                                <p:cTn id="148" presetID="37" presetClass="entr" presetSubtype="0" fill="hold" grpId="0" nodeType="afterEffect">
                                  <p:stCondLst>
                                    <p:cond delay="0"/>
                                  </p:stCondLst>
                                  <p:childTnLst>
                                    <p:set>
                                      <p:cBhvr>
                                        <p:cTn id="149" dur="1" fill="hold">
                                          <p:stCondLst>
                                            <p:cond delay="0"/>
                                          </p:stCondLst>
                                        </p:cTn>
                                        <p:tgtEl>
                                          <p:spTgt spid="15"/>
                                        </p:tgtEl>
                                        <p:attrNameLst>
                                          <p:attrName>style.visibility</p:attrName>
                                        </p:attrNameLst>
                                      </p:cBhvr>
                                      <p:to>
                                        <p:strVal val="visible"/>
                                      </p:to>
                                    </p:set>
                                    <p:animEffect transition="in" filter="fade">
                                      <p:cBhvr>
                                        <p:cTn id="150" dur="1000"/>
                                        <p:tgtEl>
                                          <p:spTgt spid="15"/>
                                        </p:tgtEl>
                                      </p:cBhvr>
                                    </p:animEffect>
                                    <p:anim calcmode="lin" valueType="num">
                                      <p:cBhvr>
                                        <p:cTn id="151" dur="1000" fill="hold"/>
                                        <p:tgtEl>
                                          <p:spTgt spid="15"/>
                                        </p:tgtEl>
                                        <p:attrNameLst>
                                          <p:attrName>ppt_x</p:attrName>
                                        </p:attrNameLst>
                                      </p:cBhvr>
                                      <p:tavLst>
                                        <p:tav tm="0">
                                          <p:val>
                                            <p:strVal val="#ppt_x"/>
                                          </p:val>
                                        </p:tav>
                                        <p:tav tm="100000">
                                          <p:val>
                                            <p:strVal val="#ppt_x"/>
                                          </p:val>
                                        </p:tav>
                                      </p:tavLst>
                                    </p:anim>
                                    <p:anim calcmode="lin" valueType="num">
                                      <p:cBhvr>
                                        <p:cTn id="152" dur="900" decel="100000" fill="hold"/>
                                        <p:tgtEl>
                                          <p:spTgt spid="15"/>
                                        </p:tgtEl>
                                        <p:attrNameLst>
                                          <p:attrName>ppt_y</p:attrName>
                                        </p:attrNameLst>
                                      </p:cBhvr>
                                      <p:tavLst>
                                        <p:tav tm="0">
                                          <p:val>
                                            <p:strVal val="#ppt_y+1"/>
                                          </p:val>
                                        </p:tav>
                                        <p:tav tm="100000">
                                          <p:val>
                                            <p:strVal val="#ppt_y-.03"/>
                                          </p:val>
                                        </p:tav>
                                      </p:tavLst>
                                    </p:anim>
                                    <p:anim calcmode="lin" valueType="num">
                                      <p:cBhvr>
                                        <p:cTn id="153"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par>
                                <p:cTn id="154" presetID="37" presetClass="entr" presetSubtype="0" fill="hold" grpId="0" nodeType="withEffect">
                                  <p:stCondLst>
                                    <p:cond delay="0"/>
                                  </p:stCondLst>
                                  <p:childTnLst>
                                    <p:set>
                                      <p:cBhvr>
                                        <p:cTn id="155" dur="1" fill="hold">
                                          <p:stCondLst>
                                            <p:cond delay="0"/>
                                          </p:stCondLst>
                                        </p:cTn>
                                        <p:tgtEl>
                                          <p:spTgt spid="16"/>
                                        </p:tgtEl>
                                        <p:attrNameLst>
                                          <p:attrName>style.visibility</p:attrName>
                                        </p:attrNameLst>
                                      </p:cBhvr>
                                      <p:to>
                                        <p:strVal val="visible"/>
                                      </p:to>
                                    </p:set>
                                    <p:animEffect transition="in" filter="fade">
                                      <p:cBhvr>
                                        <p:cTn id="156" dur="1000"/>
                                        <p:tgtEl>
                                          <p:spTgt spid="16"/>
                                        </p:tgtEl>
                                      </p:cBhvr>
                                    </p:animEffect>
                                    <p:anim calcmode="lin" valueType="num">
                                      <p:cBhvr>
                                        <p:cTn id="157" dur="1000" fill="hold"/>
                                        <p:tgtEl>
                                          <p:spTgt spid="16"/>
                                        </p:tgtEl>
                                        <p:attrNameLst>
                                          <p:attrName>ppt_x</p:attrName>
                                        </p:attrNameLst>
                                      </p:cBhvr>
                                      <p:tavLst>
                                        <p:tav tm="0">
                                          <p:val>
                                            <p:strVal val="#ppt_x"/>
                                          </p:val>
                                        </p:tav>
                                        <p:tav tm="100000">
                                          <p:val>
                                            <p:strVal val="#ppt_x"/>
                                          </p:val>
                                        </p:tav>
                                      </p:tavLst>
                                    </p:anim>
                                    <p:anim calcmode="lin" valueType="num">
                                      <p:cBhvr>
                                        <p:cTn id="158" dur="900" decel="100000" fill="hold"/>
                                        <p:tgtEl>
                                          <p:spTgt spid="16"/>
                                        </p:tgtEl>
                                        <p:attrNameLst>
                                          <p:attrName>ppt_y</p:attrName>
                                        </p:attrNameLst>
                                      </p:cBhvr>
                                      <p:tavLst>
                                        <p:tav tm="0">
                                          <p:val>
                                            <p:strVal val="#ppt_y+1"/>
                                          </p:val>
                                        </p:tav>
                                        <p:tav tm="100000">
                                          <p:val>
                                            <p:strVal val="#ppt_y-.03"/>
                                          </p:val>
                                        </p:tav>
                                      </p:tavLst>
                                    </p:anim>
                                    <p:anim calcmode="lin" valueType="num">
                                      <p:cBhvr>
                                        <p:cTn id="159"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par>
                                <p:cTn id="160" presetID="53" presetClass="entr" presetSubtype="16" fill="hold" grpId="0" nodeType="withEffect">
                                  <p:stCondLst>
                                    <p:cond delay="0"/>
                                  </p:stCondLst>
                                  <p:childTnLst>
                                    <p:set>
                                      <p:cBhvr>
                                        <p:cTn id="161" dur="1" fill="hold">
                                          <p:stCondLst>
                                            <p:cond delay="0"/>
                                          </p:stCondLst>
                                        </p:cTn>
                                        <p:tgtEl>
                                          <p:spTgt spid="17"/>
                                        </p:tgtEl>
                                        <p:attrNameLst>
                                          <p:attrName>style.visibility</p:attrName>
                                        </p:attrNameLst>
                                      </p:cBhvr>
                                      <p:to>
                                        <p:strVal val="visible"/>
                                      </p:to>
                                    </p:set>
                                    <p:anim calcmode="lin" valueType="num">
                                      <p:cBhvr>
                                        <p:cTn id="162" dur="1000" fill="hold"/>
                                        <p:tgtEl>
                                          <p:spTgt spid="17"/>
                                        </p:tgtEl>
                                        <p:attrNameLst>
                                          <p:attrName>ppt_w</p:attrName>
                                        </p:attrNameLst>
                                      </p:cBhvr>
                                      <p:tavLst>
                                        <p:tav tm="0">
                                          <p:val>
                                            <p:fltVal val="0"/>
                                          </p:val>
                                        </p:tav>
                                        <p:tav tm="100000">
                                          <p:val>
                                            <p:strVal val="#ppt_w"/>
                                          </p:val>
                                        </p:tav>
                                      </p:tavLst>
                                    </p:anim>
                                    <p:anim calcmode="lin" valueType="num">
                                      <p:cBhvr>
                                        <p:cTn id="163" dur="1000" fill="hold"/>
                                        <p:tgtEl>
                                          <p:spTgt spid="17"/>
                                        </p:tgtEl>
                                        <p:attrNameLst>
                                          <p:attrName>ppt_h</p:attrName>
                                        </p:attrNameLst>
                                      </p:cBhvr>
                                      <p:tavLst>
                                        <p:tav tm="0">
                                          <p:val>
                                            <p:fltVal val="0"/>
                                          </p:val>
                                        </p:tav>
                                        <p:tav tm="100000">
                                          <p:val>
                                            <p:strVal val="#ppt_h"/>
                                          </p:val>
                                        </p:tav>
                                      </p:tavLst>
                                    </p:anim>
                                    <p:animEffect transition="in" filter="fade">
                                      <p:cBhvr>
                                        <p:cTn id="164" dur="1000"/>
                                        <p:tgtEl>
                                          <p:spTgt spid="17"/>
                                        </p:tgtEl>
                                      </p:cBhvr>
                                    </p:animEffect>
                                  </p:childTnLst>
                                </p:cTn>
                              </p:par>
                              <p:par>
                                <p:cTn id="165" presetID="53" presetClass="entr" presetSubtype="16" fill="hold" grpId="0" nodeType="withEffect">
                                  <p:stCondLst>
                                    <p:cond delay="0"/>
                                  </p:stCondLst>
                                  <p:childTnLst>
                                    <p:set>
                                      <p:cBhvr>
                                        <p:cTn id="166" dur="1" fill="hold">
                                          <p:stCondLst>
                                            <p:cond delay="0"/>
                                          </p:stCondLst>
                                        </p:cTn>
                                        <p:tgtEl>
                                          <p:spTgt spid="18"/>
                                        </p:tgtEl>
                                        <p:attrNameLst>
                                          <p:attrName>style.visibility</p:attrName>
                                        </p:attrNameLst>
                                      </p:cBhvr>
                                      <p:to>
                                        <p:strVal val="visible"/>
                                      </p:to>
                                    </p:set>
                                    <p:anim calcmode="lin" valueType="num">
                                      <p:cBhvr>
                                        <p:cTn id="167" dur="1000" fill="hold"/>
                                        <p:tgtEl>
                                          <p:spTgt spid="18"/>
                                        </p:tgtEl>
                                        <p:attrNameLst>
                                          <p:attrName>ppt_w</p:attrName>
                                        </p:attrNameLst>
                                      </p:cBhvr>
                                      <p:tavLst>
                                        <p:tav tm="0">
                                          <p:val>
                                            <p:fltVal val="0"/>
                                          </p:val>
                                        </p:tav>
                                        <p:tav tm="100000">
                                          <p:val>
                                            <p:strVal val="#ppt_w"/>
                                          </p:val>
                                        </p:tav>
                                      </p:tavLst>
                                    </p:anim>
                                    <p:anim calcmode="lin" valueType="num">
                                      <p:cBhvr>
                                        <p:cTn id="168" dur="1000" fill="hold"/>
                                        <p:tgtEl>
                                          <p:spTgt spid="18"/>
                                        </p:tgtEl>
                                        <p:attrNameLst>
                                          <p:attrName>ppt_h</p:attrName>
                                        </p:attrNameLst>
                                      </p:cBhvr>
                                      <p:tavLst>
                                        <p:tav tm="0">
                                          <p:val>
                                            <p:fltVal val="0"/>
                                          </p:val>
                                        </p:tav>
                                        <p:tav tm="100000">
                                          <p:val>
                                            <p:strVal val="#ppt_h"/>
                                          </p:val>
                                        </p:tav>
                                      </p:tavLst>
                                    </p:anim>
                                    <p:animEffect transition="in" filter="fade">
                                      <p:cBhvr>
                                        <p:cTn id="169" dur="1000"/>
                                        <p:tgtEl>
                                          <p:spTgt spid="18"/>
                                        </p:tgtEl>
                                      </p:cBhvr>
                                    </p:animEffect>
                                  </p:childTnLst>
                                </p:cTn>
                              </p:par>
                              <p:par>
                                <p:cTn id="170" presetID="42" presetClass="entr" presetSubtype="0" fill="hold" grpId="0" nodeType="withEffect">
                                  <p:stCondLst>
                                    <p:cond delay="0"/>
                                  </p:stCondLst>
                                  <p:childTnLst>
                                    <p:set>
                                      <p:cBhvr>
                                        <p:cTn id="171" dur="1" fill="hold">
                                          <p:stCondLst>
                                            <p:cond delay="0"/>
                                          </p:stCondLst>
                                        </p:cTn>
                                        <p:tgtEl>
                                          <p:spTgt spid="57"/>
                                        </p:tgtEl>
                                        <p:attrNameLst>
                                          <p:attrName>style.visibility</p:attrName>
                                        </p:attrNameLst>
                                      </p:cBhvr>
                                      <p:to>
                                        <p:strVal val="visible"/>
                                      </p:to>
                                    </p:set>
                                    <p:animEffect transition="in" filter="fade">
                                      <p:cBhvr>
                                        <p:cTn id="172" dur="1000"/>
                                        <p:tgtEl>
                                          <p:spTgt spid="57"/>
                                        </p:tgtEl>
                                      </p:cBhvr>
                                    </p:animEffect>
                                    <p:anim calcmode="lin" valueType="num">
                                      <p:cBhvr>
                                        <p:cTn id="173" dur="1000" fill="hold"/>
                                        <p:tgtEl>
                                          <p:spTgt spid="57"/>
                                        </p:tgtEl>
                                        <p:attrNameLst>
                                          <p:attrName>ppt_x</p:attrName>
                                        </p:attrNameLst>
                                      </p:cBhvr>
                                      <p:tavLst>
                                        <p:tav tm="0">
                                          <p:val>
                                            <p:strVal val="#ppt_x"/>
                                          </p:val>
                                        </p:tav>
                                        <p:tav tm="100000">
                                          <p:val>
                                            <p:strVal val="#ppt_x"/>
                                          </p:val>
                                        </p:tav>
                                      </p:tavLst>
                                    </p:anim>
                                    <p:anim calcmode="lin" valueType="num">
                                      <p:cBhvr>
                                        <p:cTn id="174" dur="1000" fill="hold"/>
                                        <p:tgtEl>
                                          <p:spTgt spid="57"/>
                                        </p:tgtEl>
                                        <p:attrNameLst>
                                          <p:attrName>ppt_y</p:attrName>
                                        </p:attrNameLst>
                                      </p:cBhvr>
                                      <p:tavLst>
                                        <p:tav tm="0">
                                          <p:val>
                                            <p:strVal val="#ppt_y+.1"/>
                                          </p:val>
                                        </p:tav>
                                        <p:tav tm="100000">
                                          <p:val>
                                            <p:strVal val="#ppt_y"/>
                                          </p:val>
                                        </p:tav>
                                      </p:tavLst>
                                    </p:anim>
                                  </p:childTnLst>
                                </p:cTn>
                              </p:par>
                              <p:par>
                                <p:cTn id="175" presetID="42" presetClass="entr" presetSubtype="0" fill="hold" grpId="0" nodeType="withEffect">
                                  <p:stCondLst>
                                    <p:cond delay="0"/>
                                  </p:stCondLst>
                                  <p:childTnLst>
                                    <p:set>
                                      <p:cBhvr>
                                        <p:cTn id="176" dur="1" fill="hold">
                                          <p:stCondLst>
                                            <p:cond delay="0"/>
                                          </p:stCondLst>
                                        </p:cTn>
                                        <p:tgtEl>
                                          <p:spTgt spid="60"/>
                                        </p:tgtEl>
                                        <p:attrNameLst>
                                          <p:attrName>style.visibility</p:attrName>
                                        </p:attrNameLst>
                                      </p:cBhvr>
                                      <p:to>
                                        <p:strVal val="visible"/>
                                      </p:to>
                                    </p:set>
                                    <p:animEffect transition="in" filter="fade">
                                      <p:cBhvr>
                                        <p:cTn id="177" dur="1000"/>
                                        <p:tgtEl>
                                          <p:spTgt spid="60"/>
                                        </p:tgtEl>
                                      </p:cBhvr>
                                    </p:animEffect>
                                    <p:anim calcmode="lin" valueType="num">
                                      <p:cBhvr>
                                        <p:cTn id="178" dur="1000" fill="hold"/>
                                        <p:tgtEl>
                                          <p:spTgt spid="60"/>
                                        </p:tgtEl>
                                        <p:attrNameLst>
                                          <p:attrName>ppt_x</p:attrName>
                                        </p:attrNameLst>
                                      </p:cBhvr>
                                      <p:tavLst>
                                        <p:tav tm="0">
                                          <p:val>
                                            <p:strVal val="#ppt_x"/>
                                          </p:val>
                                        </p:tav>
                                        <p:tav tm="100000">
                                          <p:val>
                                            <p:strVal val="#ppt_x"/>
                                          </p:val>
                                        </p:tav>
                                      </p:tavLst>
                                    </p:anim>
                                    <p:anim calcmode="lin" valueType="num">
                                      <p:cBhvr>
                                        <p:cTn id="179"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50" grpId="0" animBg="1"/>
      <p:bldP spid="51" grpId="0" animBg="1"/>
      <p:bldP spid="52" grpId="0" animBg="1"/>
      <p:bldP spid="53" grpId="0" animBg="1"/>
      <p:bldP spid="20" grpId="0" animBg="1"/>
      <p:bldP spid="25" grpId="0" animBg="1"/>
      <p:bldP spid="30" grpId="0" animBg="1"/>
      <p:bldP spid="8" grpId="0"/>
      <p:bldP spid="38" grpId="0" animBg="1"/>
      <p:bldP spid="16" grpId="0" animBg="1"/>
      <p:bldP spid="17" grpId="0" animBg="1"/>
      <p:bldP spid="18" grpId="0"/>
      <p:bldP spid="21" grpId="0" animBg="1"/>
      <p:bldP spid="22" grpId="0" animBg="1"/>
      <p:bldP spid="23" grpId="0"/>
      <p:bldP spid="26" grpId="0" animBg="1"/>
      <p:bldP spid="27" grpId="0" animBg="1"/>
      <p:bldP spid="28" grpId="0"/>
      <p:bldP spid="31" grpId="0" animBg="1"/>
      <p:bldP spid="32" grpId="0" animBg="1"/>
      <p:bldP spid="33" grpId="0"/>
      <p:bldP spid="11" grpId="0"/>
      <p:bldP spid="54" grpId="0"/>
      <p:bldP spid="55" grpId="0"/>
      <p:bldP spid="56" grpId="0"/>
      <p:bldP spid="57" grpId="0"/>
      <p:bldP spid="58" grpId="0" animBg="1"/>
      <p:bldP spid="59" grpId="0" animBg="1"/>
      <p:bldP spid="60" grpId="0" animBg="1"/>
      <p:bldP spid="6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1328</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299</cp:revision>
  <dcterms:created xsi:type="dcterms:W3CDTF">2016-09-28T22:08:47Z</dcterms:created>
  <dcterms:modified xsi:type="dcterms:W3CDTF">2018-11-03T18:14:45Z</dcterms:modified>
</cp:coreProperties>
</file>