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67954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7ED0A7CF-30D0-4B7E-AB0D-442B8D31C857}"/>
              </a:ext>
            </a:extLst>
          </p:cNvPr>
          <p:cNvGrpSpPr/>
          <p:nvPr/>
        </p:nvGrpSpPr>
        <p:grpSpPr>
          <a:xfrm>
            <a:off x="3783016" y="4789243"/>
            <a:ext cx="7864715" cy="1761257"/>
            <a:chOff x="3783016" y="4789243"/>
            <a:chExt cx="7864715" cy="1761257"/>
          </a:xfrm>
          <a:solidFill>
            <a:srgbClr val="FE4A1E"/>
          </a:solidFill>
        </p:grpSpPr>
        <p:grpSp>
          <p:nvGrpSpPr>
            <p:cNvPr id="65" name="Group 64">
              <a:extLst>
                <a:ext uri="{FF2B5EF4-FFF2-40B4-BE49-F238E27FC236}">
                  <a16:creationId xmlns:a16="http://schemas.microsoft.com/office/drawing/2014/main" id="{6A2DF91B-BA98-4441-9CFD-8435ADAFA79E}"/>
                </a:ext>
              </a:extLst>
            </p:cNvPr>
            <p:cNvGrpSpPr/>
            <p:nvPr/>
          </p:nvGrpSpPr>
          <p:grpSpPr>
            <a:xfrm>
              <a:off x="3783016" y="4789243"/>
              <a:ext cx="7864715" cy="1761257"/>
              <a:chOff x="936257" y="-82018"/>
              <a:chExt cx="7864715" cy="1761257"/>
            </a:xfrm>
            <a:grpFill/>
          </p:grpSpPr>
          <p:sp>
            <p:nvSpPr>
              <p:cNvPr id="62" name="Freeform: Shape 61">
                <a:extLst>
                  <a:ext uri="{FF2B5EF4-FFF2-40B4-BE49-F238E27FC236}">
                    <a16:creationId xmlns:a16="http://schemas.microsoft.com/office/drawing/2014/main" id="{DF7AA3CF-FA11-4793-9489-797F709ECD58}"/>
                  </a:ext>
                </a:extLst>
              </p:cNvPr>
              <p:cNvSpPr/>
              <p:nvPr/>
            </p:nvSpPr>
            <p:spPr>
              <a:xfrm rot="19851705">
                <a:off x="7303650" y="826616"/>
                <a:ext cx="1497322" cy="527894"/>
              </a:xfrm>
              <a:custGeom>
                <a:avLst/>
                <a:gdLst>
                  <a:gd name="connsiteX0" fmla="*/ 1465347 w 1497322"/>
                  <a:gd name="connsiteY0" fmla="*/ 0 h 527894"/>
                  <a:gd name="connsiteX1" fmla="*/ 1497322 w 1497322"/>
                  <a:gd name="connsiteY1" fmla="*/ 21655 h 527894"/>
                  <a:gd name="connsiteX2" fmla="*/ 1260443 w 1497322"/>
                  <a:gd name="connsiteY2" fmla="*/ 446574 h 527894"/>
                  <a:gd name="connsiteX3" fmla="*/ 0 w 1497322"/>
                  <a:gd name="connsiteY3" fmla="*/ 527894 h 527894"/>
                  <a:gd name="connsiteX4" fmla="*/ 250595 w 1497322"/>
                  <a:gd name="connsiteY4" fmla="*/ 78371 h 527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7322" h="527894">
                    <a:moveTo>
                      <a:pt x="1465347" y="0"/>
                    </a:moveTo>
                    <a:lnTo>
                      <a:pt x="1497322" y="21655"/>
                    </a:lnTo>
                    <a:lnTo>
                      <a:pt x="1260443" y="446574"/>
                    </a:lnTo>
                    <a:lnTo>
                      <a:pt x="0" y="527894"/>
                    </a:lnTo>
                    <a:lnTo>
                      <a:pt x="250595" y="78371"/>
                    </a:lnTo>
                    <a:close/>
                  </a:path>
                </a:pathLst>
              </a:custGeom>
              <a:solidFill>
                <a:srgbClr val="EA360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AFC38CD-21B4-4C5F-AD12-8C628ED207A1}"/>
                  </a:ext>
                </a:extLst>
              </p:cNvPr>
              <p:cNvSpPr/>
              <p:nvPr/>
            </p:nvSpPr>
            <p:spPr>
              <a:xfrm>
                <a:off x="936257" y="-82018"/>
                <a:ext cx="7643966" cy="1274909"/>
              </a:xfrm>
              <a:custGeom>
                <a:avLst/>
                <a:gdLst>
                  <a:gd name="connsiteX0" fmla="*/ 0 w 7643966"/>
                  <a:gd name="connsiteY0" fmla="*/ 694721 h 1274909"/>
                  <a:gd name="connsiteX1" fmla="*/ 1 w 7643966"/>
                  <a:gd name="connsiteY1" fmla="*/ 694721 h 1274909"/>
                  <a:gd name="connsiteX2" fmla="*/ 1 w 7643966"/>
                  <a:gd name="connsiteY2" fmla="*/ 1098839 h 1274909"/>
                  <a:gd name="connsiteX3" fmla="*/ 1130034 w 7643966"/>
                  <a:gd name="connsiteY3" fmla="*/ 0 h 1274909"/>
                  <a:gd name="connsiteX4" fmla="*/ 7643966 w 7643966"/>
                  <a:gd name="connsiteY4" fmla="*/ 586027 h 1274909"/>
                  <a:gd name="connsiteX5" fmla="*/ 7643966 w 7643966"/>
                  <a:gd name="connsiteY5" fmla="*/ 598044 h 1274909"/>
                  <a:gd name="connsiteX6" fmla="*/ 6594867 w 7643966"/>
                  <a:gd name="connsiteY6" fmla="*/ 1274909 h 1274909"/>
                  <a:gd name="connsiteX7" fmla="*/ 6587272 w 7643966"/>
                  <a:gd name="connsiteY7" fmla="*/ 1274909 h 1274909"/>
                  <a:gd name="connsiteX8" fmla="*/ 6587272 w 7643966"/>
                  <a:gd name="connsiteY8" fmla="*/ 1264279 h 1274909"/>
                  <a:gd name="connsiteX9" fmla="*/ 10726 w 7643966"/>
                  <a:gd name="connsiteY9" fmla="*/ 692484 h 1274909"/>
                  <a:gd name="connsiteX10" fmla="*/ 1118066 w 7643966"/>
                  <a:gd name="connsiteY10" fmla="*/ 540 h 1274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43966" h="1274909">
                    <a:moveTo>
                      <a:pt x="0" y="694721"/>
                    </a:moveTo>
                    <a:lnTo>
                      <a:pt x="1" y="694721"/>
                    </a:lnTo>
                    <a:lnTo>
                      <a:pt x="1" y="1098839"/>
                    </a:lnTo>
                    <a:close/>
                    <a:moveTo>
                      <a:pt x="1130034" y="0"/>
                    </a:moveTo>
                    <a:lnTo>
                      <a:pt x="7643966" y="586027"/>
                    </a:lnTo>
                    <a:lnTo>
                      <a:pt x="7643966" y="598044"/>
                    </a:lnTo>
                    <a:lnTo>
                      <a:pt x="6594867" y="1274909"/>
                    </a:lnTo>
                    <a:lnTo>
                      <a:pt x="6587272" y="1274909"/>
                    </a:lnTo>
                    <a:lnTo>
                      <a:pt x="6587272" y="1264279"/>
                    </a:lnTo>
                    <a:lnTo>
                      <a:pt x="10726" y="692484"/>
                    </a:lnTo>
                    <a:lnTo>
                      <a:pt x="1118066" y="540"/>
                    </a:lnTo>
                    <a:close/>
                  </a:path>
                </a:pathLst>
              </a:custGeom>
              <a:solidFill>
                <a:srgbClr val="FF683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46BE21B-7599-4129-A098-A46B7E6D9C78}"/>
                  </a:ext>
                </a:extLst>
              </p:cNvPr>
              <p:cNvSpPr/>
              <p:nvPr/>
            </p:nvSpPr>
            <p:spPr>
              <a:xfrm>
                <a:off x="946890" y="603377"/>
                <a:ext cx="6587270" cy="1075862"/>
              </a:xfrm>
              <a:custGeom>
                <a:avLst/>
                <a:gdLst>
                  <a:gd name="connsiteX0" fmla="*/ 0 w 6587270"/>
                  <a:gd name="connsiteY0" fmla="*/ 0 h 1075862"/>
                  <a:gd name="connsiteX1" fmla="*/ 6587270 w 6587270"/>
                  <a:gd name="connsiteY1" fmla="*/ 572728 h 1075862"/>
                  <a:gd name="connsiteX2" fmla="*/ 6587270 w 6587270"/>
                  <a:gd name="connsiteY2" fmla="*/ 1075862 h 1075862"/>
                  <a:gd name="connsiteX3" fmla="*/ 0 w 6587270"/>
                  <a:gd name="connsiteY3" fmla="*/ 503134 h 1075862"/>
                </a:gdLst>
                <a:ahLst/>
                <a:cxnLst>
                  <a:cxn ang="0">
                    <a:pos x="connsiteX0" y="connsiteY0"/>
                  </a:cxn>
                  <a:cxn ang="0">
                    <a:pos x="connsiteX1" y="connsiteY1"/>
                  </a:cxn>
                  <a:cxn ang="0">
                    <a:pos x="connsiteX2" y="connsiteY2"/>
                  </a:cxn>
                  <a:cxn ang="0">
                    <a:pos x="connsiteX3" y="connsiteY3"/>
                  </a:cxn>
                </a:cxnLst>
                <a:rect l="l" t="t" r="r" b="b"/>
                <a:pathLst>
                  <a:path w="6587270" h="1075862">
                    <a:moveTo>
                      <a:pt x="0" y="0"/>
                    </a:moveTo>
                    <a:lnTo>
                      <a:pt x="6587270" y="572728"/>
                    </a:lnTo>
                    <a:lnTo>
                      <a:pt x="6587270" y="1075862"/>
                    </a:lnTo>
                    <a:lnTo>
                      <a:pt x="0" y="503134"/>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TextBox 72">
              <a:extLst>
                <a:ext uri="{FF2B5EF4-FFF2-40B4-BE49-F238E27FC236}">
                  <a16:creationId xmlns:a16="http://schemas.microsoft.com/office/drawing/2014/main" id="{487D0EE1-1217-48DE-B59B-2F1E4512EF1F}"/>
                </a:ext>
              </a:extLst>
            </p:cNvPr>
            <p:cNvSpPr txBox="1"/>
            <p:nvPr/>
          </p:nvSpPr>
          <p:spPr>
            <a:xfrm rot="317112">
              <a:off x="4307886" y="5819582"/>
              <a:ext cx="5558548" cy="369332"/>
            </a:xfrm>
            <a:prstGeom prst="rect">
              <a:avLst/>
            </a:prstGeom>
            <a:grpFill/>
          </p:spPr>
          <p:txBody>
            <a:bodyPr wrap="square" rtlCol="0">
              <a:spAutoFit/>
            </a:bodyPr>
            <a:lstStyle/>
            <a:p>
              <a:pPr algn="ctr"/>
              <a:r>
                <a:rPr lang="en-US" dirty="0">
                  <a:solidFill>
                    <a:schemeClr val="bg1"/>
                  </a:solidFill>
                  <a:latin typeface="Candara" panose="020E0502030303020204" pitchFamily="34" charset="0"/>
                </a:rPr>
                <a:t>Lorem Ipsum Dolor sit amet, consectetur adipiscing elit</a:t>
              </a:r>
            </a:p>
          </p:txBody>
        </p:sp>
      </p:grpSp>
      <p:grpSp>
        <p:nvGrpSpPr>
          <p:cNvPr id="78" name="Group 77">
            <a:extLst>
              <a:ext uri="{FF2B5EF4-FFF2-40B4-BE49-F238E27FC236}">
                <a16:creationId xmlns:a16="http://schemas.microsoft.com/office/drawing/2014/main" id="{5911CC71-5351-4B07-AC04-9BBA127D5D9F}"/>
              </a:ext>
            </a:extLst>
          </p:cNvPr>
          <p:cNvGrpSpPr/>
          <p:nvPr/>
        </p:nvGrpSpPr>
        <p:grpSpPr>
          <a:xfrm>
            <a:off x="3775570" y="3806179"/>
            <a:ext cx="7968281" cy="2152641"/>
            <a:chOff x="3775570" y="3806179"/>
            <a:chExt cx="7968281" cy="2152641"/>
          </a:xfrm>
          <a:solidFill>
            <a:srgbClr val="5C9AD3"/>
          </a:solidFill>
        </p:grpSpPr>
        <p:grpSp>
          <p:nvGrpSpPr>
            <p:cNvPr id="41" name="Group 40">
              <a:extLst>
                <a:ext uri="{FF2B5EF4-FFF2-40B4-BE49-F238E27FC236}">
                  <a16:creationId xmlns:a16="http://schemas.microsoft.com/office/drawing/2014/main" id="{7F6EEC1A-A356-4FE2-A92B-A365D5ABD668}"/>
                </a:ext>
              </a:extLst>
            </p:cNvPr>
            <p:cNvGrpSpPr/>
            <p:nvPr/>
          </p:nvGrpSpPr>
          <p:grpSpPr>
            <a:xfrm>
              <a:off x="3775570" y="3806179"/>
              <a:ext cx="7968281" cy="2152641"/>
              <a:chOff x="2990422" y="372360"/>
              <a:chExt cx="7968281" cy="2152641"/>
            </a:xfrm>
            <a:grpFill/>
            <a:effectLst>
              <a:outerShdw blurRad="50800" dist="38100" dir="2700000" algn="tl" rotWithShape="0">
                <a:prstClr val="black">
                  <a:alpha val="40000"/>
                </a:prstClr>
              </a:outerShdw>
            </a:effectLst>
          </p:grpSpPr>
          <p:sp>
            <p:nvSpPr>
              <p:cNvPr id="15" name="Freeform: Shape 14">
                <a:extLst>
                  <a:ext uri="{FF2B5EF4-FFF2-40B4-BE49-F238E27FC236}">
                    <a16:creationId xmlns:a16="http://schemas.microsoft.com/office/drawing/2014/main" id="{E2C31405-A21D-4BC6-8F23-C4D0C57D011F}"/>
                  </a:ext>
                </a:extLst>
              </p:cNvPr>
              <p:cNvSpPr/>
              <p:nvPr/>
            </p:nvSpPr>
            <p:spPr>
              <a:xfrm>
                <a:off x="2990422" y="372360"/>
                <a:ext cx="7643966" cy="1274909"/>
              </a:xfrm>
              <a:custGeom>
                <a:avLst/>
                <a:gdLst>
                  <a:gd name="connsiteX0" fmla="*/ 0 w 7643966"/>
                  <a:gd name="connsiteY0" fmla="*/ 694721 h 1274909"/>
                  <a:gd name="connsiteX1" fmla="*/ 1 w 7643966"/>
                  <a:gd name="connsiteY1" fmla="*/ 694721 h 1274909"/>
                  <a:gd name="connsiteX2" fmla="*/ 1 w 7643966"/>
                  <a:gd name="connsiteY2" fmla="*/ 1098839 h 1274909"/>
                  <a:gd name="connsiteX3" fmla="*/ 1130034 w 7643966"/>
                  <a:gd name="connsiteY3" fmla="*/ 0 h 1274909"/>
                  <a:gd name="connsiteX4" fmla="*/ 7643966 w 7643966"/>
                  <a:gd name="connsiteY4" fmla="*/ 586027 h 1274909"/>
                  <a:gd name="connsiteX5" fmla="*/ 7643966 w 7643966"/>
                  <a:gd name="connsiteY5" fmla="*/ 598044 h 1274909"/>
                  <a:gd name="connsiteX6" fmla="*/ 6594867 w 7643966"/>
                  <a:gd name="connsiteY6" fmla="*/ 1274909 h 1274909"/>
                  <a:gd name="connsiteX7" fmla="*/ 6587272 w 7643966"/>
                  <a:gd name="connsiteY7" fmla="*/ 1274909 h 1274909"/>
                  <a:gd name="connsiteX8" fmla="*/ 6587272 w 7643966"/>
                  <a:gd name="connsiteY8" fmla="*/ 1264279 h 1274909"/>
                  <a:gd name="connsiteX9" fmla="*/ 10726 w 7643966"/>
                  <a:gd name="connsiteY9" fmla="*/ 692484 h 1274909"/>
                  <a:gd name="connsiteX10" fmla="*/ 1118066 w 7643966"/>
                  <a:gd name="connsiteY10" fmla="*/ 540 h 1274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43966" h="1274909">
                    <a:moveTo>
                      <a:pt x="0" y="694721"/>
                    </a:moveTo>
                    <a:lnTo>
                      <a:pt x="1" y="694721"/>
                    </a:lnTo>
                    <a:lnTo>
                      <a:pt x="1" y="1098839"/>
                    </a:lnTo>
                    <a:close/>
                    <a:moveTo>
                      <a:pt x="1130034" y="0"/>
                    </a:moveTo>
                    <a:lnTo>
                      <a:pt x="7643966" y="586027"/>
                    </a:lnTo>
                    <a:lnTo>
                      <a:pt x="7643966" y="598044"/>
                    </a:lnTo>
                    <a:lnTo>
                      <a:pt x="6594867" y="1274909"/>
                    </a:lnTo>
                    <a:lnTo>
                      <a:pt x="6587272" y="1274909"/>
                    </a:lnTo>
                    <a:lnTo>
                      <a:pt x="6587272" y="1264279"/>
                    </a:lnTo>
                    <a:lnTo>
                      <a:pt x="10726" y="692484"/>
                    </a:lnTo>
                    <a:lnTo>
                      <a:pt x="1118066" y="540"/>
                    </a:lnTo>
                    <a:close/>
                  </a:path>
                </a:pathLst>
              </a:custGeom>
              <a:solidFill>
                <a:srgbClr val="70AEE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BC26765-C9BF-4F61-91F9-5D1FE0BEB391}"/>
                  </a:ext>
                </a:extLst>
              </p:cNvPr>
              <p:cNvSpPr/>
              <p:nvPr/>
            </p:nvSpPr>
            <p:spPr>
              <a:xfrm rot="19851705">
                <a:off x="9264791" y="1317120"/>
                <a:ext cx="1693912" cy="858888"/>
              </a:xfrm>
              <a:custGeom>
                <a:avLst/>
                <a:gdLst>
                  <a:gd name="connsiteX0" fmla="*/ 1693912 w 1693912"/>
                  <a:gd name="connsiteY0" fmla="*/ 0 h 858888"/>
                  <a:gd name="connsiteX1" fmla="*/ 1260443 w 1693912"/>
                  <a:gd name="connsiteY1" fmla="*/ 777568 h 858888"/>
                  <a:gd name="connsiteX2" fmla="*/ 0 w 1693912"/>
                  <a:gd name="connsiteY2" fmla="*/ 858888 h 858888"/>
                  <a:gd name="connsiteX3" fmla="*/ 433470 w 1693912"/>
                  <a:gd name="connsiteY3" fmla="*/ 81318 h 858888"/>
                </a:gdLst>
                <a:ahLst/>
                <a:cxnLst>
                  <a:cxn ang="0">
                    <a:pos x="connsiteX0" y="connsiteY0"/>
                  </a:cxn>
                  <a:cxn ang="0">
                    <a:pos x="connsiteX1" y="connsiteY1"/>
                  </a:cxn>
                  <a:cxn ang="0">
                    <a:pos x="connsiteX2" y="connsiteY2"/>
                  </a:cxn>
                  <a:cxn ang="0">
                    <a:pos x="connsiteX3" y="connsiteY3"/>
                  </a:cxn>
                </a:cxnLst>
                <a:rect l="l" t="t" r="r" b="b"/>
                <a:pathLst>
                  <a:path w="1693912" h="858888">
                    <a:moveTo>
                      <a:pt x="1693912" y="0"/>
                    </a:moveTo>
                    <a:lnTo>
                      <a:pt x="1260443" y="777568"/>
                    </a:lnTo>
                    <a:lnTo>
                      <a:pt x="0" y="858888"/>
                    </a:lnTo>
                    <a:lnTo>
                      <a:pt x="433470" y="81318"/>
                    </a:lnTo>
                    <a:close/>
                  </a:path>
                </a:pathLst>
              </a:custGeom>
              <a:solidFill>
                <a:srgbClr val="4886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010EC9-6957-4B5A-8176-FD543BBB009D}"/>
                  </a:ext>
                </a:extLst>
              </p:cNvPr>
              <p:cNvSpPr/>
              <p:nvPr/>
            </p:nvSpPr>
            <p:spPr>
              <a:xfrm>
                <a:off x="3001055" y="1057755"/>
                <a:ext cx="6587271" cy="1467246"/>
              </a:xfrm>
              <a:custGeom>
                <a:avLst/>
                <a:gdLst>
                  <a:gd name="connsiteX0" fmla="*/ 0 w 6587271"/>
                  <a:gd name="connsiteY0" fmla="*/ 0 h 1467246"/>
                  <a:gd name="connsiteX1" fmla="*/ 6587271 w 6587271"/>
                  <a:gd name="connsiteY1" fmla="*/ 572728 h 1467246"/>
                  <a:gd name="connsiteX2" fmla="*/ 6587271 w 6587271"/>
                  <a:gd name="connsiteY2" fmla="*/ 1467246 h 1467246"/>
                  <a:gd name="connsiteX3" fmla="*/ 0 w 6587271"/>
                  <a:gd name="connsiteY3" fmla="*/ 894518 h 1467246"/>
                </a:gdLst>
                <a:ahLst/>
                <a:cxnLst>
                  <a:cxn ang="0">
                    <a:pos x="connsiteX0" y="connsiteY0"/>
                  </a:cxn>
                  <a:cxn ang="0">
                    <a:pos x="connsiteX1" y="connsiteY1"/>
                  </a:cxn>
                  <a:cxn ang="0">
                    <a:pos x="connsiteX2" y="connsiteY2"/>
                  </a:cxn>
                  <a:cxn ang="0">
                    <a:pos x="connsiteX3" y="connsiteY3"/>
                  </a:cxn>
                </a:cxnLst>
                <a:rect l="l" t="t" r="r" b="b"/>
                <a:pathLst>
                  <a:path w="6587271" h="1467246">
                    <a:moveTo>
                      <a:pt x="0" y="0"/>
                    </a:moveTo>
                    <a:lnTo>
                      <a:pt x="6587271" y="572728"/>
                    </a:lnTo>
                    <a:lnTo>
                      <a:pt x="6587271" y="1467246"/>
                    </a:lnTo>
                    <a:lnTo>
                      <a:pt x="0" y="89451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922C105A-44EC-4464-B12A-1B290051F067}"/>
                </a:ext>
              </a:extLst>
            </p:cNvPr>
            <p:cNvSpPr txBox="1"/>
            <p:nvPr/>
          </p:nvSpPr>
          <p:spPr>
            <a:xfrm rot="317112">
              <a:off x="4382683" y="5029965"/>
              <a:ext cx="5558548" cy="369332"/>
            </a:xfrm>
            <a:prstGeom prst="rect">
              <a:avLst/>
            </a:prstGeom>
            <a:grpFill/>
          </p:spPr>
          <p:txBody>
            <a:bodyPr wrap="square" rtlCol="0">
              <a:spAutoFit/>
            </a:bodyPr>
            <a:lstStyle/>
            <a:p>
              <a:pPr algn="ctr"/>
              <a:r>
                <a:rPr lang="en-US" dirty="0">
                  <a:solidFill>
                    <a:schemeClr val="bg1"/>
                  </a:solidFill>
                  <a:latin typeface="Candara" panose="020E0502030303020204" pitchFamily="34" charset="0"/>
                </a:rPr>
                <a:t>Lorem Ipsum Dolor sit amet, consectetur adipiscing elit</a:t>
              </a:r>
            </a:p>
          </p:txBody>
        </p:sp>
      </p:grpSp>
      <p:grpSp>
        <p:nvGrpSpPr>
          <p:cNvPr id="75" name="Group 74">
            <a:extLst>
              <a:ext uri="{FF2B5EF4-FFF2-40B4-BE49-F238E27FC236}">
                <a16:creationId xmlns:a16="http://schemas.microsoft.com/office/drawing/2014/main" id="{73CA1005-F749-4B6C-853E-DEA8808D91E4}"/>
              </a:ext>
            </a:extLst>
          </p:cNvPr>
          <p:cNvGrpSpPr/>
          <p:nvPr/>
        </p:nvGrpSpPr>
        <p:grpSpPr>
          <a:xfrm>
            <a:off x="3773928" y="2874860"/>
            <a:ext cx="3537177" cy="1723495"/>
            <a:chOff x="3791281" y="2871899"/>
            <a:chExt cx="3537177" cy="1723495"/>
          </a:xfrm>
          <a:solidFill>
            <a:srgbClr val="44546B"/>
          </a:solidFill>
        </p:grpSpPr>
        <p:grpSp>
          <p:nvGrpSpPr>
            <p:cNvPr id="58" name="Group 57">
              <a:extLst>
                <a:ext uri="{FF2B5EF4-FFF2-40B4-BE49-F238E27FC236}">
                  <a16:creationId xmlns:a16="http://schemas.microsoft.com/office/drawing/2014/main" id="{BD41FBCB-AE81-4554-BE34-F2D82AC2055F}"/>
                </a:ext>
              </a:extLst>
            </p:cNvPr>
            <p:cNvGrpSpPr/>
            <p:nvPr/>
          </p:nvGrpSpPr>
          <p:grpSpPr>
            <a:xfrm>
              <a:off x="3791281" y="2871899"/>
              <a:ext cx="3537177" cy="1723495"/>
              <a:chOff x="62043" y="5043485"/>
              <a:chExt cx="3537177" cy="1723495"/>
            </a:xfrm>
            <a:grpFill/>
            <a:effectLst>
              <a:outerShdw blurRad="50800" dist="38100" dir="2700000" algn="tl" rotWithShape="0">
                <a:prstClr val="black">
                  <a:alpha val="40000"/>
                </a:prstClr>
              </a:outerShdw>
            </a:effectLst>
          </p:grpSpPr>
          <p:sp>
            <p:nvSpPr>
              <p:cNvPr id="55" name="Freeform: Shape 54">
                <a:extLst>
                  <a:ext uri="{FF2B5EF4-FFF2-40B4-BE49-F238E27FC236}">
                    <a16:creationId xmlns:a16="http://schemas.microsoft.com/office/drawing/2014/main" id="{9AE43F1F-2EAA-4065-85E4-2280DBC049BC}"/>
                  </a:ext>
                </a:extLst>
              </p:cNvPr>
              <p:cNvSpPr/>
              <p:nvPr/>
            </p:nvSpPr>
            <p:spPr>
              <a:xfrm>
                <a:off x="62043" y="5671149"/>
                <a:ext cx="2166799" cy="1095831"/>
              </a:xfrm>
              <a:custGeom>
                <a:avLst/>
                <a:gdLst>
                  <a:gd name="connsiteX0" fmla="*/ 0 w 2166799"/>
                  <a:gd name="connsiteY0" fmla="*/ 0 h 1095831"/>
                  <a:gd name="connsiteX1" fmla="*/ 2166799 w 2166799"/>
                  <a:gd name="connsiteY1" fmla="*/ 188391 h 1095831"/>
                  <a:gd name="connsiteX2" fmla="*/ 2166799 w 2166799"/>
                  <a:gd name="connsiteY2" fmla="*/ 1077023 h 1095831"/>
                  <a:gd name="connsiteX3" fmla="*/ 2137648 w 2166799"/>
                  <a:gd name="connsiteY3" fmla="*/ 1095831 h 1095831"/>
                  <a:gd name="connsiteX4" fmla="*/ 0 w 2166799"/>
                  <a:gd name="connsiteY4" fmla="*/ 909975 h 1095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799" h="1095831">
                    <a:moveTo>
                      <a:pt x="0" y="0"/>
                    </a:moveTo>
                    <a:lnTo>
                      <a:pt x="2166799" y="188391"/>
                    </a:lnTo>
                    <a:lnTo>
                      <a:pt x="2166799" y="1077023"/>
                    </a:lnTo>
                    <a:lnTo>
                      <a:pt x="2137648" y="1095831"/>
                    </a:lnTo>
                    <a:lnTo>
                      <a:pt x="0" y="909975"/>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20A51B8-E43E-4DEF-A2B8-88CB2E42EAAF}"/>
                  </a:ext>
                </a:extLst>
              </p:cNvPr>
              <p:cNvSpPr/>
              <p:nvPr/>
            </p:nvSpPr>
            <p:spPr>
              <a:xfrm rot="298144">
                <a:off x="87721" y="5043485"/>
                <a:ext cx="3171318" cy="768960"/>
              </a:xfrm>
              <a:custGeom>
                <a:avLst/>
                <a:gdLst>
                  <a:gd name="connsiteX0" fmla="*/ 991382 w 3171318"/>
                  <a:gd name="connsiteY0" fmla="*/ 0 h 768960"/>
                  <a:gd name="connsiteX1" fmla="*/ 3171318 w 3171318"/>
                  <a:gd name="connsiteY1" fmla="*/ 0 h 768960"/>
                  <a:gd name="connsiteX2" fmla="*/ 2179933 w 3171318"/>
                  <a:gd name="connsiteY2" fmla="*/ 768960 h 768960"/>
                  <a:gd name="connsiteX3" fmla="*/ 0 w 3171318"/>
                  <a:gd name="connsiteY3" fmla="*/ 768959 h 768960"/>
                </a:gdLst>
                <a:ahLst/>
                <a:cxnLst>
                  <a:cxn ang="0">
                    <a:pos x="connsiteX0" y="connsiteY0"/>
                  </a:cxn>
                  <a:cxn ang="0">
                    <a:pos x="connsiteX1" y="connsiteY1"/>
                  </a:cxn>
                  <a:cxn ang="0">
                    <a:pos x="connsiteX2" y="connsiteY2"/>
                  </a:cxn>
                  <a:cxn ang="0">
                    <a:pos x="connsiteX3" y="connsiteY3"/>
                  </a:cxn>
                </a:cxnLst>
                <a:rect l="l" t="t" r="r" b="b"/>
                <a:pathLst>
                  <a:path w="3171318" h="768960">
                    <a:moveTo>
                      <a:pt x="991382" y="0"/>
                    </a:moveTo>
                    <a:lnTo>
                      <a:pt x="3171318" y="0"/>
                    </a:lnTo>
                    <a:lnTo>
                      <a:pt x="2179933" y="768960"/>
                    </a:lnTo>
                    <a:lnTo>
                      <a:pt x="0" y="768959"/>
                    </a:lnTo>
                    <a:close/>
                  </a:path>
                </a:pathLst>
              </a:custGeom>
              <a:solidFill>
                <a:srgbClr val="58687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1080541-2EDC-467F-B247-ADC587EDA853}"/>
                  </a:ext>
                </a:extLst>
              </p:cNvPr>
              <p:cNvSpPr/>
              <p:nvPr/>
            </p:nvSpPr>
            <p:spPr>
              <a:xfrm rot="19851705">
                <a:off x="1905308" y="5538990"/>
                <a:ext cx="1693912" cy="858888"/>
              </a:xfrm>
              <a:custGeom>
                <a:avLst/>
                <a:gdLst>
                  <a:gd name="connsiteX0" fmla="*/ 1693912 w 1693912"/>
                  <a:gd name="connsiteY0" fmla="*/ 0 h 858888"/>
                  <a:gd name="connsiteX1" fmla="*/ 1260443 w 1693912"/>
                  <a:gd name="connsiteY1" fmla="*/ 777568 h 858888"/>
                  <a:gd name="connsiteX2" fmla="*/ 0 w 1693912"/>
                  <a:gd name="connsiteY2" fmla="*/ 858888 h 858888"/>
                  <a:gd name="connsiteX3" fmla="*/ 433470 w 1693912"/>
                  <a:gd name="connsiteY3" fmla="*/ 81318 h 858888"/>
                </a:gdLst>
                <a:ahLst/>
                <a:cxnLst>
                  <a:cxn ang="0">
                    <a:pos x="connsiteX0" y="connsiteY0"/>
                  </a:cxn>
                  <a:cxn ang="0">
                    <a:pos x="connsiteX1" y="connsiteY1"/>
                  </a:cxn>
                  <a:cxn ang="0">
                    <a:pos x="connsiteX2" y="connsiteY2"/>
                  </a:cxn>
                  <a:cxn ang="0">
                    <a:pos x="connsiteX3" y="connsiteY3"/>
                  </a:cxn>
                </a:cxnLst>
                <a:rect l="l" t="t" r="r" b="b"/>
                <a:pathLst>
                  <a:path w="1693912" h="858888">
                    <a:moveTo>
                      <a:pt x="1693912" y="0"/>
                    </a:moveTo>
                    <a:lnTo>
                      <a:pt x="1260443" y="777568"/>
                    </a:lnTo>
                    <a:lnTo>
                      <a:pt x="0" y="858888"/>
                    </a:lnTo>
                    <a:lnTo>
                      <a:pt x="433470" y="81318"/>
                    </a:lnTo>
                    <a:close/>
                  </a:path>
                </a:pathLst>
              </a:custGeom>
              <a:solidFill>
                <a:srgbClr val="30405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TextBox 69">
              <a:extLst>
                <a:ext uri="{FF2B5EF4-FFF2-40B4-BE49-F238E27FC236}">
                  <a16:creationId xmlns:a16="http://schemas.microsoft.com/office/drawing/2014/main" id="{FF509251-94AD-4B50-B80C-57636B1CB25D}"/>
                </a:ext>
              </a:extLst>
            </p:cNvPr>
            <p:cNvSpPr txBox="1"/>
            <p:nvPr/>
          </p:nvSpPr>
          <p:spPr>
            <a:xfrm rot="251219">
              <a:off x="3832689" y="3862811"/>
              <a:ext cx="2083982" cy="369332"/>
            </a:xfrm>
            <a:prstGeom prst="rect">
              <a:avLst/>
            </a:prstGeom>
            <a:grpFill/>
          </p:spPr>
          <p:txBody>
            <a:bodyPr wrap="square" rtlCol="0">
              <a:spAutoFit/>
            </a:bodyPr>
            <a:lstStyle/>
            <a:p>
              <a:pPr algn="ctr"/>
              <a:r>
                <a:rPr lang="en-US" dirty="0">
                  <a:solidFill>
                    <a:schemeClr val="bg1"/>
                  </a:solidFill>
                  <a:latin typeface="Candara" panose="020E0502030303020204" pitchFamily="34" charset="0"/>
                </a:rPr>
                <a:t>Lorem Ipsum Dolor</a:t>
              </a:r>
            </a:p>
          </p:txBody>
        </p:sp>
      </p:grpSp>
      <p:grpSp>
        <p:nvGrpSpPr>
          <p:cNvPr id="76" name="Group 75">
            <a:extLst>
              <a:ext uri="{FF2B5EF4-FFF2-40B4-BE49-F238E27FC236}">
                <a16:creationId xmlns:a16="http://schemas.microsoft.com/office/drawing/2014/main" id="{676D60E8-3447-446D-8D45-7BC4521A1F66}"/>
              </a:ext>
            </a:extLst>
          </p:cNvPr>
          <p:cNvGrpSpPr/>
          <p:nvPr/>
        </p:nvGrpSpPr>
        <p:grpSpPr>
          <a:xfrm>
            <a:off x="5993481" y="3068554"/>
            <a:ext cx="3537177" cy="1723527"/>
            <a:chOff x="6009237" y="3068024"/>
            <a:chExt cx="3537177" cy="1723527"/>
          </a:xfrm>
          <a:solidFill>
            <a:srgbClr val="7A7A7A"/>
          </a:solidFill>
        </p:grpSpPr>
        <p:grpSp>
          <p:nvGrpSpPr>
            <p:cNvPr id="57" name="Group 56">
              <a:extLst>
                <a:ext uri="{FF2B5EF4-FFF2-40B4-BE49-F238E27FC236}">
                  <a16:creationId xmlns:a16="http://schemas.microsoft.com/office/drawing/2014/main" id="{2332EB6F-8A0A-4798-B370-4B82FAFB206E}"/>
                </a:ext>
              </a:extLst>
            </p:cNvPr>
            <p:cNvGrpSpPr/>
            <p:nvPr/>
          </p:nvGrpSpPr>
          <p:grpSpPr>
            <a:xfrm>
              <a:off x="6009237" y="3068024"/>
              <a:ext cx="3537177" cy="1723527"/>
              <a:chOff x="80329" y="3769473"/>
              <a:chExt cx="3537177" cy="1723527"/>
            </a:xfrm>
            <a:grpFill/>
            <a:effectLst>
              <a:outerShdw blurRad="50800" dist="38100" dir="2700000" algn="tl" rotWithShape="0">
                <a:prstClr val="black">
                  <a:alpha val="40000"/>
                </a:prstClr>
              </a:outerShdw>
            </a:effectLst>
          </p:grpSpPr>
          <p:sp>
            <p:nvSpPr>
              <p:cNvPr id="53" name="Freeform: Shape 52">
                <a:extLst>
                  <a:ext uri="{FF2B5EF4-FFF2-40B4-BE49-F238E27FC236}">
                    <a16:creationId xmlns:a16="http://schemas.microsoft.com/office/drawing/2014/main" id="{69832BF2-F04B-4262-8FDD-AB190729511F}"/>
                  </a:ext>
                </a:extLst>
              </p:cNvPr>
              <p:cNvSpPr/>
              <p:nvPr/>
            </p:nvSpPr>
            <p:spPr>
              <a:xfrm>
                <a:off x="80329" y="4397137"/>
                <a:ext cx="2166799" cy="1095863"/>
              </a:xfrm>
              <a:custGeom>
                <a:avLst/>
                <a:gdLst>
                  <a:gd name="connsiteX0" fmla="*/ 0 w 2166799"/>
                  <a:gd name="connsiteY0" fmla="*/ 0 h 1095863"/>
                  <a:gd name="connsiteX1" fmla="*/ 2166799 w 2166799"/>
                  <a:gd name="connsiteY1" fmla="*/ 188391 h 1095863"/>
                  <a:gd name="connsiteX2" fmla="*/ 2166799 w 2166799"/>
                  <a:gd name="connsiteY2" fmla="*/ 1077294 h 1095863"/>
                  <a:gd name="connsiteX3" fmla="*/ 2138019 w 2166799"/>
                  <a:gd name="connsiteY3" fmla="*/ 1095863 h 1095863"/>
                  <a:gd name="connsiteX4" fmla="*/ 0 w 2166799"/>
                  <a:gd name="connsiteY4" fmla="*/ 909975 h 109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799" h="1095863">
                    <a:moveTo>
                      <a:pt x="0" y="0"/>
                    </a:moveTo>
                    <a:lnTo>
                      <a:pt x="2166799" y="188391"/>
                    </a:lnTo>
                    <a:lnTo>
                      <a:pt x="2166799" y="1077294"/>
                    </a:lnTo>
                    <a:lnTo>
                      <a:pt x="2138019" y="1095863"/>
                    </a:lnTo>
                    <a:lnTo>
                      <a:pt x="0" y="909975"/>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4A02800E-8BCC-4903-B6BF-DCBF9429BD9B}"/>
                  </a:ext>
                </a:extLst>
              </p:cNvPr>
              <p:cNvSpPr/>
              <p:nvPr/>
            </p:nvSpPr>
            <p:spPr>
              <a:xfrm rot="298144">
                <a:off x="106007" y="3769473"/>
                <a:ext cx="3171318" cy="768960"/>
              </a:xfrm>
              <a:custGeom>
                <a:avLst/>
                <a:gdLst>
                  <a:gd name="connsiteX0" fmla="*/ 991382 w 3171318"/>
                  <a:gd name="connsiteY0" fmla="*/ 0 h 768960"/>
                  <a:gd name="connsiteX1" fmla="*/ 3171318 w 3171318"/>
                  <a:gd name="connsiteY1" fmla="*/ 0 h 768960"/>
                  <a:gd name="connsiteX2" fmla="*/ 2179933 w 3171318"/>
                  <a:gd name="connsiteY2" fmla="*/ 768960 h 768960"/>
                  <a:gd name="connsiteX3" fmla="*/ 0 w 3171318"/>
                  <a:gd name="connsiteY3" fmla="*/ 768959 h 768960"/>
                </a:gdLst>
                <a:ahLst/>
                <a:cxnLst>
                  <a:cxn ang="0">
                    <a:pos x="connsiteX0" y="connsiteY0"/>
                  </a:cxn>
                  <a:cxn ang="0">
                    <a:pos x="connsiteX1" y="connsiteY1"/>
                  </a:cxn>
                  <a:cxn ang="0">
                    <a:pos x="connsiteX2" y="connsiteY2"/>
                  </a:cxn>
                  <a:cxn ang="0">
                    <a:pos x="connsiteX3" y="connsiteY3"/>
                  </a:cxn>
                </a:cxnLst>
                <a:rect l="l" t="t" r="r" b="b"/>
                <a:pathLst>
                  <a:path w="3171318" h="768960">
                    <a:moveTo>
                      <a:pt x="991382" y="0"/>
                    </a:moveTo>
                    <a:lnTo>
                      <a:pt x="3171318" y="0"/>
                    </a:lnTo>
                    <a:lnTo>
                      <a:pt x="2179933" y="768960"/>
                    </a:lnTo>
                    <a:lnTo>
                      <a:pt x="0" y="768959"/>
                    </a:lnTo>
                    <a:close/>
                  </a:path>
                </a:pathLst>
              </a:custGeom>
              <a:solidFill>
                <a:srgbClr val="8E8E8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3C21D98-3C35-45C7-8A73-0AA94D015D90}"/>
                  </a:ext>
                </a:extLst>
              </p:cNvPr>
              <p:cNvSpPr/>
              <p:nvPr/>
            </p:nvSpPr>
            <p:spPr>
              <a:xfrm rot="19851705">
                <a:off x="1923594" y="4264978"/>
                <a:ext cx="1693912" cy="858888"/>
              </a:xfrm>
              <a:custGeom>
                <a:avLst/>
                <a:gdLst>
                  <a:gd name="connsiteX0" fmla="*/ 1693912 w 1693912"/>
                  <a:gd name="connsiteY0" fmla="*/ 0 h 858888"/>
                  <a:gd name="connsiteX1" fmla="*/ 1260443 w 1693912"/>
                  <a:gd name="connsiteY1" fmla="*/ 777568 h 858888"/>
                  <a:gd name="connsiteX2" fmla="*/ 0 w 1693912"/>
                  <a:gd name="connsiteY2" fmla="*/ 858888 h 858888"/>
                  <a:gd name="connsiteX3" fmla="*/ 433470 w 1693912"/>
                  <a:gd name="connsiteY3" fmla="*/ 81318 h 858888"/>
                </a:gdLst>
                <a:ahLst/>
                <a:cxnLst>
                  <a:cxn ang="0">
                    <a:pos x="connsiteX0" y="connsiteY0"/>
                  </a:cxn>
                  <a:cxn ang="0">
                    <a:pos x="connsiteX1" y="connsiteY1"/>
                  </a:cxn>
                  <a:cxn ang="0">
                    <a:pos x="connsiteX2" y="connsiteY2"/>
                  </a:cxn>
                  <a:cxn ang="0">
                    <a:pos x="connsiteX3" y="connsiteY3"/>
                  </a:cxn>
                </a:cxnLst>
                <a:rect l="l" t="t" r="r" b="b"/>
                <a:pathLst>
                  <a:path w="1693912" h="858888">
                    <a:moveTo>
                      <a:pt x="1693912" y="0"/>
                    </a:moveTo>
                    <a:lnTo>
                      <a:pt x="1260443" y="777568"/>
                    </a:lnTo>
                    <a:lnTo>
                      <a:pt x="0" y="858888"/>
                    </a:lnTo>
                    <a:lnTo>
                      <a:pt x="433470" y="81318"/>
                    </a:lnTo>
                    <a:close/>
                  </a:path>
                </a:pathLst>
              </a:custGeom>
              <a:solidFill>
                <a:srgbClr val="6666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TextBox 67">
              <a:extLst>
                <a:ext uri="{FF2B5EF4-FFF2-40B4-BE49-F238E27FC236}">
                  <a16:creationId xmlns:a16="http://schemas.microsoft.com/office/drawing/2014/main" id="{3873AABC-F645-493E-A5C6-EC07D02481F5}"/>
                </a:ext>
              </a:extLst>
            </p:cNvPr>
            <p:cNvSpPr txBox="1"/>
            <p:nvPr/>
          </p:nvSpPr>
          <p:spPr>
            <a:xfrm rot="251219">
              <a:off x="6037847" y="4040449"/>
              <a:ext cx="2083982" cy="369332"/>
            </a:xfrm>
            <a:prstGeom prst="rect">
              <a:avLst/>
            </a:prstGeom>
            <a:grpFill/>
          </p:spPr>
          <p:txBody>
            <a:bodyPr wrap="square" rtlCol="0">
              <a:spAutoFit/>
            </a:bodyPr>
            <a:lstStyle/>
            <a:p>
              <a:pPr algn="ctr"/>
              <a:r>
                <a:rPr lang="en-US" dirty="0">
                  <a:solidFill>
                    <a:schemeClr val="bg1"/>
                  </a:solidFill>
                  <a:latin typeface="Candara" panose="020E0502030303020204" pitchFamily="34" charset="0"/>
                </a:rPr>
                <a:t>Lorem Ipsum Dolor</a:t>
              </a:r>
            </a:p>
          </p:txBody>
        </p:sp>
      </p:grpSp>
      <p:grpSp>
        <p:nvGrpSpPr>
          <p:cNvPr id="77" name="Group 76">
            <a:extLst>
              <a:ext uri="{FF2B5EF4-FFF2-40B4-BE49-F238E27FC236}">
                <a16:creationId xmlns:a16="http://schemas.microsoft.com/office/drawing/2014/main" id="{E15F73B1-FF53-40ED-BE1E-AEC77446BD06}"/>
              </a:ext>
            </a:extLst>
          </p:cNvPr>
          <p:cNvGrpSpPr/>
          <p:nvPr/>
        </p:nvGrpSpPr>
        <p:grpSpPr>
          <a:xfrm>
            <a:off x="8218950" y="3265152"/>
            <a:ext cx="3537177" cy="1723966"/>
            <a:chOff x="8218950" y="3265152"/>
            <a:chExt cx="3537177" cy="1723966"/>
          </a:xfrm>
          <a:solidFill>
            <a:srgbClr val="939393"/>
          </a:solidFill>
        </p:grpSpPr>
        <p:grpSp>
          <p:nvGrpSpPr>
            <p:cNvPr id="56" name="Group 55">
              <a:extLst>
                <a:ext uri="{FF2B5EF4-FFF2-40B4-BE49-F238E27FC236}">
                  <a16:creationId xmlns:a16="http://schemas.microsoft.com/office/drawing/2014/main" id="{4EBD685D-B293-406D-80F3-CDE45EF1A171}"/>
                </a:ext>
              </a:extLst>
            </p:cNvPr>
            <p:cNvGrpSpPr/>
            <p:nvPr/>
          </p:nvGrpSpPr>
          <p:grpSpPr>
            <a:xfrm>
              <a:off x="8218950" y="3265152"/>
              <a:ext cx="3537177" cy="1723966"/>
              <a:chOff x="178932" y="2053612"/>
              <a:chExt cx="3537177" cy="1723966"/>
            </a:xfrm>
            <a:grpFill/>
            <a:effectLst>
              <a:outerShdw blurRad="50800" dist="38100" dir="2700000" algn="tl" rotWithShape="0">
                <a:prstClr val="black">
                  <a:alpha val="40000"/>
                </a:prstClr>
              </a:outerShdw>
            </a:effectLst>
          </p:grpSpPr>
          <p:sp>
            <p:nvSpPr>
              <p:cNvPr id="51" name="Freeform: Shape 50">
                <a:extLst>
                  <a:ext uri="{FF2B5EF4-FFF2-40B4-BE49-F238E27FC236}">
                    <a16:creationId xmlns:a16="http://schemas.microsoft.com/office/drawing/2014/main" id="{71786AE9-83D1-4BF7-B61C-1C6C500C0BD9}"/>
                  </a:ext>
                </a:extLst>
              </p:cNvPr>
              <p:cNvSpPr/>
              <p:nvPr/>
            </p:nvSpPr>
            <p:spPr>
              <a:xfrm>
                <a:off x="178932" y="2681276"/>
                <a:ext cx="2166799" cy="1096302"/>
              </a:xfrm>
              <a:custGeom>
                <a:avLst/>
                <a:gdLst>
                  <a:gd name="connsiteX0" fmla="*/ 0 w 2166799"/>
                  <a:gd name="connsiteY0" fmla="*/ 0 h 1096302"/>
                  <a:gd name="connsiteX1" fmla="*/ 2166799 w 2166799"/>
                  <a:gd name="connsiteY1" fmla="*/ 188391 h 1096302"/>
                  <a:gd name="connsiteX2" fmla="*/ 2166799 w 2166799"/>
                  <a:gd name="connsiteY2" fmla="*/ 1080993 h 1096302"/>
                  <a:gd name="connsiteX3" fmla="*/ 2143071 w 2166799"/>
                  <a:gd name="connsiteY3" fmla="*/ 1096302 h 1096302"/>
                  <a:gd name="connsiteX4" fmla="*/ 0 w 2166799"/>
                  <a:gd name="connsiteY4" fmla="*/ 909975 h 1096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6799" h="1096302">
                    <a:moveTo>
                      <a:pt x="0" y="0"/>
                    </a:moveTo>
                    <a:lnTo>
                      <a:pt x="2166799" y="188391"/>
                    </a:lnTo>
                    <a:lnTo>
                      <a:pt x="2166799" y="1080993"/>
                    </a:lnTo>
                    <a:lnTo>
                      <a:pt x="2143071" y="1096302"/>
                    </a:lnTo>
                    <a:lnTo>
                      <a:pt x="0" y="909975"/>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123CD13-E4F9-40E4-BB66-E0057E6326EC}"/>
                  </a:ext>
                </a:extLst>
              </p:cNvPr>
              <p:cNvSpPr/>
              <p:nvPr/>
            </p:nvSpPr>
            <p:spPr>
              <a:xfrm rot="298144">
                <a:off x="204610" y="2053612"/>
                <a:ext cx="3171318" cy="768960"/>
              </a:xfrm>
              <a:custGeom>
                <a:avLst/>
                <a:gdLst>
                  <a:gd name="connsiteX0" fmla="*/ 991382 w 3171318"/>
                  <a:gd name="connsiteY0" fmla="*/ 0 h 768960"/>
                  <a:gd name="connsiteX1" fmla="*/ 3171318 w 3171318"/>
                  <a:gd name="connsiteY1" fmla="*/ 0 h 768960"/>
                  <a:gd name="connsiteX2" fmla="*/ 2179933 w 3171318"/>
                  <a:gd name="connsiteY2" fmla="*/ 768960 h 768960"/>
                  <a:gd name="connsiteX3" fmla="*/ 0 w 3171318"/>
                  <a:gd name="connsiteY3" fmla="*/ 768959 h 768960"/>
                </a:gdLst>
                <a:ahLst/>
                <a:cxnLst>
                  <a:cxn ang="0">
                    <a:pos x="connsiteX0" y="connsiteY0"/>
                  </a:cxn>
                  <a:cxn ang="0">
                    <a:pos x="connsiteX1" y="connsiteY1"/>
                  </a:cxn>
                  <a:cxn ang="0">
                    <a:pos x="connsiteX2" y="connsiteY2"/>
                  </a:cxn>
                  <a:cxn ang="0">
                    <a:pos x="connsiteX3" y="connsiteY3"/>
                  </a:cxn>
                </a:cxnLst>
                <a:rect l="l" t="t" r="r" b="b"/>
                <a:pathLst>
                  <a:path w="3171318" h="768960">
                    <a:moveTo>
                      <a:pt x="991382" y="0"/>
                    </a:moveTo>
                    <a:lnTo>
                      <a:pt x="3171318" y="0"/>
                    </a:lnTo>
                    <a:lnTo>
                      <a:pt x="2179933" y="768960"/>
                    </a:lnTo>
                    <a:lnTo>
                      <a:pt x="0" y="768959"/>
                    </a:lnTo>
                    <a:close/>
                  </a:path>
                </a:pathLst>
              </a:custGeom>
              <a:solidFill>
                <a:srgbClr val="A7A7A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8D6716B3-0BCA-4E35-B896-4CE37F1F63AA}"/>
                  </a:ext>
                </a:extLst>
              </p:cNvPr>
              <p:cNvSpPr/>
              <p:nvPr/>
            </p:nvSpPr>
            <p:spPr>
              <a:xfrm rot="19851705">
                <a:off x="2022197" y="2549117"/>
                <a:ext cx="1693912" cy="858888"/>
              </a:xfrm>
              <a:custGeom>
                <a:avLst/>
                <a:gdLst>
                  <a:gd name="connsiteX0" fmla="*/ 1693912 w 1693912"/>
                  <a:gd name="connsiteY0" fmla="*/ 0 h 858888"/>
                  <a:gd name="connsiteX1" fmla="*/ 1260443 w 1693912"/>
                  <a:gd name="connsiteY1" fmla="*/ 777568 h 858888"/>
                  <a:gd name="connsiteX2" fmla="*/ 0 w 1693912"/>
                  <a:gd name="connsiteY2" fmla="*/ 858888 h 858888"/>
                  <a:gd name="connsiteX3" fmla="*/ 433470 w 1693912"/>
                  <a:gd name="connsiteY3" fmla="*/ 81318 h 858888"/>
                </a:gdLst>
                <a:ahLst/>
                <a:cxnLst>
                  <a:cxn ang="0">
                    <a:pos x="connsiteX0" y="connsiteY0"/>
                  </a:cxn>
                  <a:cxn ang="0">
                    <a:pos x="connsiteX1" y="connsiteY1"/>
                  </a:cxn>
                  <a:cxn ang="0">
                    <a:pos x="connsiteX2" y="connsiteY2"/>
                  </a:cxn>
                  <a:cxn ang="0">
                    <a:pos x="connsiteX3" y="connsiteY3"/>
                  </a:cxn>
                </a:cxnLst>
                <a:rect l="l" t="t" r="r" b="b"/>
                <a:pathLst>
                  <a:path w="1693912" h="858888">
                    <a:moveTo>
                      <a:pt x="1693912" y="0"/>
                    </a:moveTo>
                    <a:lnTo>
                      <a:pt x="1260443" y="777568"/>
                    </a:lnTo>
                    <a:lnTo>
                      <a:pt x="0" y="858888"/>
                    </a:lnTo>
                    <a:lnTo>
                      <a:pt x="433470" y="81318"/>
                    </a:lnTo>
                    <a:close/>
                  </a:path>
                </a:pathLst>
              </a:custGeom>
              <a:solidFill>
                <a:srgbClr val="7F7F7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ED8A1E3-2211-4348-89F2-993EF561F115}"/>
                </a:ext>
              </a:extLst>
            </p:cNvPr>
            <p:cNvSpPr txBox="1"/>
            <p:nvPr/>
          </p:nvSpPr>
          <p:spPr>
            <a:xfrm rot="251219">
              <a:off x="8275883" y="4235585"/>
              <a:ext cx="2083982" cy="369332"/>
            </a:xfrm>
            <a:prstGeom prst="rect">
              <a:avLst/>
            </a:prstGeom>
            <a:grpFill/>
          </p:spPr>
          <p:txBody>
            <a:bodyPr wrap="square" rtlCol="0">
              <a:spAutoFit/>
            </a:bodyPr>
            <a:lstStyle/>
            <a:p>
              <a:pPr algn="ctr"/>
              <a:r>
                <a:rPr lang="en-US" dirty="0">
                  <a:solidFill>
                    <a:schemeClr val="bg1"/>
                  </a:solidFill>
                  <a:latin typeface="Candara" panose="020E0502030303020204" pitchFamily="34" charset="0"/>
                </a:rPr>
                <a:t>Lorem Ipsum Dolor</a:t>
              </a:r>
            </a:p>
          </p:txBody>
        </p:sp>
      </p:grpSp>
      <p:grpSp>
        <p:nvGrpSpPr>
          <p:cNvPr id="74" name="Group 73">
            <a:extLst>
              <a:ext uri="{FF2B5EF4-FFF2-40B4-BE49-F238E27FC236}">
                <a16:creationId xmlns:a16="http://schemas.microsoft.com/office/drawing/2014/main" id="{F1061999-264A-465F-9737-F0D0CCB69A83}"/>
              </a:ext>
            </a:extLst>
          </p:cNvPr>
          <p:cNvGrpSpPr/>
          <p:nvPr/>
        </p:nvGrpSpPr>
        <p:grpSpPr>
          <a:xfrm>
            <a:off x="3775570" y="1832547"/>
            <a:ext cx="7968281" cy="2152641"/>
            <a:chOff x="3775570" y="1832547"/>
            <a:chExt cx="7968281" cy="2152641"/>
          </a:xfrm>
          <a:solidFill>
            <a:srgbClr val="BFBFBF"/>
          </a:solidFill>
        </p:grpSpPr>
        <p:grpSp>
          <p:nvGrpSpPr>
            <p:cNvPr id="42" name="Group 41">
              <a:extLst>
                <a:ext uri="{FF2B5EF4-FFF2-40B4-BE49-F238E27FC236}">
                  <a16:creationId xmlns:a16="http://schemas.microsoft.com/office/drawing/2014/main" id="{4A3B5F9A-2CC4-4E2C-8698-C416F5E85862}"/>
                </a:ext>
              </a:extLst>
            </p:cNvPr>
            <p:cNvGrpSpPr/>
            <p:nvPr/>
          </p:nvGrpSpPr>
          <p:grpSpPr>
            <a:xfrm>
              <a:off x="3775570" y="1832547"/>
              <a:ext cx="7968281" cy="2152641"/>
              <a:chOff x="2990422" y="372360"/>
              <a:chExt cx="7968281" cy="2152641"/>
            </a:xfrm>
            <a:grpFill/>
            <a:effectLst>
              <a:outerShdw blurRad="50800" dist="38100" dir="2700000" algn="tl" rotWithShape="0">
                <a:prstClr val="black">
                  <a:alpha val="40000"/>
                </a:prstClr>
              </a:outerShdw>
            </a:effectLst>
          </p:grpSpPr>
          <p:sp>
            <p:nvSpPr>
              <p:cNvPr id="43" name="Freeform: Shape 42">
                <a:extLst>
                  <a:ext uri="{FF2B5EF4-FFF2-40B4-BE49-F238E27FC236}">
                    <a16:creationId xmlns:a16="http://schemas.microsoft.com/office/drawing/2014/main" id="{5DBDC7F8-3185-4130-93CE-8FF77AE77404}"/>
                  </a:ext>
                </a:extLst>
              </p:cNvPr>
              <p:cNvSpPr/>
              <p:nvPr/>
            </p:nvSpPr>
            <p:spPr>
              <a:xfrm>
                <a:off x="2990422" y="372360"/>
                <a:ext cx="7643966" cy="1274909"/>
              </a:xfrm>
              <a:custGeom>
                <a:avLst/>
                <a:gdLst>
                  <a:gd name="connsiteX0" fmla="*/ 0 w 7643966"/>
                  <a:gd name="connsiteY0" fmla="*/ 694721 h 1274909"/>
                  <a:gd name="connsiteX1" fmla="*/ 1 w 7643966"/>
                  <a:gd name="connsiteY1" fmla="*/ 694721 h 1274909"/>
                  <a:gd name="connsiteX2" fmla="*/ 1 w 7643966"/>
                  <a:gd name="connsiteY2" fmla="*/ 1098839 h 1274909"/>
                  <a:gd name="connsiteX3" fmla="*/ 1130034 w 7643966"/>
                  <a:gd name="connsiteY3" fmla="*/ 0 h 1274909"/>
                  <a:gd name="connsiteX4" fmla="*/ 7643966 w 7643966"/>
                  <a:gd name="connsiteY4" fmla="*/ 586027 h 1274909"/>
                  <a:gd name="connsiteX5" fmla="*/ 7643966 w 7643966"/>
                  <a:gd name="connsiteY5" fmla="*/ 598044 h 1274909"/>
                  <a:gd name="connsiteX6" fmla="*/ 6594867 w 7643966"/>
                  <a:gd name="connsiteY6" fmla="*/ 1274909 h 1274909"/>
                  <a:gd name="connsiteX7" fmla="*/ 6587272 w 7643966"/>
                  <a:gd name="connsiteY7" fmla="*/ 1274909 h 1274909"/>
                  <a:gd name="connsiteX8" fmla="*/ 6587272 w 7643966"/>
                  <a:gd name="connsiteY8" fmla="*/ 1264279 h 1274909"/>
                  <a:gd name="connsiteX9" fmla="*/ 10726 w 7643966"/>
                  <a:gd name="connsiteY9" fmla="*/ 692484 h 1274909"/>
                  <a:gd name="connsiteX10" fmla="*/ 1118066 w 7643966"/>
                  <a:gd name="connsiteY10" fmla="*/ 540 h 1274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643966" h="1274909">
                    <a:moveTo>
                      <a:pt x="0" y="694721"/>
                    </a:moveTo>
                    <a:lnTo>
                      <a:pt x="1" y="694721"/>
                    </a:lnTo>
                    <a:lnTo>
                      <a:pt x="1" y="1098839"/>
                    </a:lnTo>
                    <a:close/>
                    <a:moveTo>
                      <a:pt x="1130034" y="0"/>
                    </a:moveTo>
                    <a:lnTo>
                      <a:pt x="7643966" y="586027"/>
                    </a:lnTo>
                    <a:lnTo>
                      <a:pt x="7643966" y="598044"/>
                    </a:lnTo>
                    <a:lnTo>
                      <a:pt x="6594867" y="1274909"/>
                    </a:lnTo>
                    <a:lnTo>
                      <a:pt x="6587272" y="1274909"/>
                    </a:lnTo>
                    <a:lnTo>
                      <a:pt x="6587272" y="1264279"/>
                    </a:lnTo>
                    <a:lnTo>
                      <a:pt x="10726" y="692484"/>
                    </a:lnTo>
                    <a:lnTo>
                      <a:pt x="1118066" y="540"/>
                    </a:lnTo>
                    <a:close/>
                  </a:path>
                </a:pathLst>
              </a:custGeom>
              <a:solidFill>
                <a:srgbClr val="D3D3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78B1F0DE-0656-413C-B32D-B502B6502D93}"/>
                  </a:ext>
                </a:extLst>
              </p:cNvPr>
              <p:cNvSpPr/>
              <p:nvPr/>
            </p:nvSpPr>
            <p:spPr>
              <a:xfrm rot="19851705">
                <a:off x="9264791" y="1317120"/>
                <a:ext cx="1693912" cy="858888"/>
              </a:xfrm>
              <a:custGeom>
                <a:avLst/>
                <a:gdLst>
                  <a:gd name="connsiteX0" fmla="*/ 1693912 w 1693912"/>
                  <a:gd name="connsiteY0" fmla="*/ 0 h 858888"/>
                  <a:gd name="connsiteX1" fmla="*/ 1260443 w 1693912"/>
                  <a:gd name="connsiteY1" fmla="*/ 777568 h 858888"/>
                  <a:gd name="connsiteX2" fmla="*/ 0 w 1693912"/>
                  <a:gd name="connsiteY2" fmla="*/ 858888 h 858888"/>
                  <a:gd name="connsiteX3" fmla="*/ 433470 w 1693912"/>
                  <a:gd name="connsiteY3" fmla="*/ 81318 h 858888"/>
                </a:gdLst>
                <a:ahLst/>
                <a:cxnLst>
                  <a:cxn ang="0">
                    <a:pos x="connsiteX0" y="connsiteY0"/>
                  </a:cxn>
                  <a:cxn ang="0">
                    <a:pos x="connsiteX1" y="connsiteY1"/>
                  </a:cxn>
                  <a:cxn ang="0">
                    <a:pos x="connsiteX2" y="connsiteY2"/>
                  </a:cxn>
                  <a:cxn ang="0">
                    <a:pos x="connsiteX3" y="connsiteY3"/>
                  </a:cxn>
                </a:cxnLst>
                <a:rect l="l" t="t" r="r" b="b"/>
                <a:pathLst>
                  <a:path w="1693912" h="858888">
                    <a:moveTo>
                      <a:pt x="1693912" y="0"/>
                    </a:moveTo>
                    <a:lnTo>
                      <a:pt x="1260443" y="777568"/>
                    </a:lnTo>
                    <a:lnTo>
                      <a:pt x="0" y="858888"/>
                    </a:lnTo>
                    <a:lnTo>
                      <a:pt x="433470" y="81318"/>
                    </a:lnTo>
                    <a:close/>
                  </a:path>
                </a:pathLst>
              </a:custGeom>
              <a:solidFill>
                <a:srgbClr val="ABAB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77B2DFE1-9D04-4E91-8EF3-B5B592DFDD9B}"/>
                  </a:ext>
                </a:extLst>
              </p:cNvPr>
              <p:cNvSpPr/>
              <p:nvPr/>
            </p:nvSpPr>
            <p:spPr>
              <a:xfrm>
                <a:off x="3001055" y="1057755"/>
                <a:ext cx="6587271" cy="1467246"/>
              </a:xfrm>
              <a:custGeom>
                <a:avLst/>
                <a:gdLst>
                  <a:gd name="connsiteX0" fmla="*/ 0 w 6587271"/>
                  <a:gd name="connsiteY0" fmla="*/ 0 h 1467246"/>
                  <a:gd name="connsiteX1" fmla="*/ 6587271 w 6587271"/>
                  <a:gd name="connsiteY1" fmla="*/ 572728 h 1467246"/>
                  <a:gd name="connsiteX2" fmla="*/ 6587271 w 6587271"/>
                  <a:gd name="connsiteY2" fmla="*/ 1467246 h 1467246"/>
                  <a:gd name="connsiteX3" fmla="*/ 0 w 6587271"/>
                  <a:gd name="connsiteY3" fmla="*/ 894518 h 1467246"/>
                </a:gdLst>
                <a:ahLst/>
                <a:cxnLst>
                  <a:cxn ang="0">
                    <a:pos x="connsiteX0" y="connsiteY0"/>
                  </a:cxn>
                  <a:cxn ang="0">
                    <a:pos x="connsiteX1" y="connsiteY1"/>
                  </a:cxn>
                  <a:cxn ang="0">
                    <a:pos x="connsiteX2" y="connsiteY2"/>
                  </a:cxn>
                  <a:cxn ang="0">
                    <a:pos x="connsiteX3" y="connsiteY3"/>
                  </a:cxn>
                </a:cxnLst>
                <a:rect l="l" t="t" r="r" b="b"/>
                <a:pathLst>
                  <a:path w="6587271" h="1467246">
                    <a:moveTo>
                      <a:pt x="0" y="0"/>
                    </a:moveTo>
                    <a:lnTo>
                      <a:pt x="6587271" y="572728"/>
                    </a:lnTo>
                    <a:lnTo>
                      <a:pt x="6587271" y="1467246"/>
                    </a:lnTo>
                    <a:lnTo>
                      <a:pt x="0" y="894518"/>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BEBA4A10-0742-49F7-989D-2363BD24060B}"/>
                </a:ext>
              </a:extLst>
            </p:cNvPr>
            <p:cNvSpPr txBox="1"/>
            <p:nvPr/>
          </p:nvSpPr>
          <p:spPr>
            <a:xfrm rot="317112">
              <a:off x="4336192" y="3059385"/>
              <a:ext cx="5558548" cy="369332"/>
            </a:xfrm>
            <a:prstGeom prst="rect">
              <a:avLst/>
            </a:prstGeom>
            <a:grpFill/>
          </p:spPr>
          <p:txBody>
            <a:bodyPr wrap="square" rtlCol="0">
              <a:spAutoFit/>
            </a:bodyPr>
            <a:lstStyle/>
            <a:p>
              <a:pPr algn="ctr"/>
              <a:r>
                <a:rPr lang="en-US" dirty="0">
                  <a:solidFill>
                    <a:schemeClr val="bg1"/>
                  </a:solidFill>
                  <a:latin typeface="Candara" panose="020E0502030303020204" pitchFamily="34" charset="0"/>
                </a:rPr>
                <a:t>Lorem Ipsum Dolor sit amet, consectetur adipiscing elit</a:t>
              </a:r>
            </a:p>
          </p:txBody>
        </p:sp>
      </p:grpSp>
      <p:grpSp>
        <p:nvGrpSpPr>
          <p:cNvPr id="66" name="Group 65">
            <a:extLst>
              <a:ext uri="{FF2B5EF4-FFF2-40B4-BE49-F238E27FC236}">
                <a16:creationId xmlns:a16="http://schemas.microsoft.com/office/drawing/2014/main" id="{D0C65D13-C540-4D08-BF5D-C13D0BFB6863}"/>
              </a:ext>
            </a:extLst>
          </p:cNvPr>
          <p:cNvGrpSpPr/>
          <p:nvPr/>
        </p:nvGrpSpPr>
        <p:grpSpPr>
          <a:xfrm>
            <a:off x="3764056" y="1158684"/>
            <a:ext cx="7655480" cy="1831294"/>
            <a:chOff x="3764056" y="1158684"/>
            <a:chExt cx="7655480" cy="1831294"/>
          </a:xfrm>
        </p:grpSpPr>
        <p:sp>
          <p:nvSpPr>
            <p:cNvPr id="64" name="Freeform: Shape 63">
              <a:extLst>
                <a:ext uri="{FF2B5EF4-FFF2-40B4-BE49-F238E27FC236}">
                  <a16:creationId xmlns:a16="http://schemas.microsoft.com/office/drawing/2014/main" id="{3372ACB3-31BD-407C-A9D5-928BE79EC651}"/>
                </a:ext>
              </a:extLst>
            </p:cNvPr>
            <p:cNvSpPr/>
            <p:nvPr/>
          </p:nvSpPr>
          <p:spPr>
            <a:xfrm>
              <a:off x="10255890" y="1876941"/>
              <a:ext cx="1163646" cy="1113037"/>
            </a:xfrm>
            <a:custGeom>
              <a:avLst/>
              <a:gdLst>
                <a:gd name="connsiteX0" fmla="*/ 1139510 w 1163646"/>
                <a:gd name="connsiteY0" fmla="*/ 0 h 1113037"/>
                <a:gd name="connsiteX1" fmla="*/ 1163646 w 1163646"/>
                <a:gd name="connsiteY1" fmla="*/ 5727 h 1113037"/>
                <a:gd name="connsiteX2" fmla="*/ 1163646 w 1163646"/>
                <a:gd name="connsiteY2" fmla="*/ 453951 h 1113037"/>
                <a:gd name="connsiteX3" fmla="*/ 108888 w 1163646"/>
                <a:gd name="connsiteY3" fmla="*/ 1113037 h 1113037"/>
                <a:gd name="connsiteX4" fmla="*/ 0 w 1163646"/>
                <a:gd name="connsiteY4" fmla="*/ 1103887 h 1113037"/>
                <a:gd name="connsiteX5" fmla="*/ 0 w 1163646"/>
                <a:gd name="connsiteY5" fmla="*/ 1099518 h 1113037"/>
                <a:gd name="connsiteX6" fmla="*/ 105508 w 1163646"/>
                <a:gd name="connsiteY6" fmla="*/ 1108748 h 1113037"/>
                <a:gd name="connsiteX7" fmla="*/ 105508 w 1163646"/>
                <a:gd name="connsiteY7" fmla="*/ 649745 h 1113037"/>
                <a:gd name="connsiteX8" fmla="*/ 101080 w 1163646"/>
                <a:gd name="connsiteY8" fmla="*/ 648884 h 1113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3646" h="1113037">
                  <a:moveTo>
                    <a:pt x="1139510" y="0"/>
                  </a:moveTo>
                  <a:lnTo>
                    <a:pt x="1163646" y="5727"/>
                  </a:lnTo>
                  <a:lnTo>
                    <a:pt x="1163646" y="453951"/>
                  </a:lnTo>
                  <a:lnTo>
                    <a:pt x="108888" y="1113037"/>
                  </a:lnTo>
                  <a:lnTo>
                    <a:pt x="0" y="1103887"/>
                  </a:lnTo>
                  <a:lnTo>
                    <a:pt x="0" y="1099518"/>
                  </a:lnTo>
                  <a:lnTo>
                    <a:pt x="105508" y="1108748"/>
                  </a:lnTo>
                  <a:lnTo>
                    <a:pt x="105508" y="649745"/>
                  </a:lnTo>
                  <a:lnTo>
                    <a:pt x="101080" y="648884"/>
                  </a:lnTo>
                  <a:close/>
                </a:path>
              </a:pathLst>
            </a:custGeom>
            <a:solidFill>
              <a:srgbClr val="272424"/>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7C16B4DF-78D2-4030-B87A-15E42A747EE6}"/>
                </a:ext>
              </a:extLst>
            </p:cNvPr>
            <p:cNvSpPr/>
            <p:nvPr/>
          </p:nvSpPr>
          <p:spPr>
            <a:xfrm rot="300000">
              <a:off x="3764056" y="1866527"/>
              <a:ext cx="6646206" cy="831115"/>
            </a:xfrm>
            <a:custGeom>
              <a:avLst/>
              <a:gdLst>
                <a:gd name="connsiteX0" fmla="*/ 3049185 w 6646206"/>
                <a:gd name="connsiteY0" fmla="*/ 0 h 831115"/>
                <a:gd name="connsiteX1" fmla="*/ 6606201 w 6646206"/>
                <a:gd name="connsiteY1" fmla="*/ 373858 h 831115"/>
                <a:gd name="connsiteX2" fmla="*/ 6646206 w 6646206"/>
                <a:gd name="connsiteY2" fmla="*/ 831115 h 831115"/>
                <a:gd name="connsiteX3" fmla="*/ 35222 w 6646206"/>
                <a:gd name="connsiteY3" fmla="*/ 831115 h 831115"/>
                <a:gd name="connsiteX4" fmla="*/ 0 w 6646206"/>
                <a:gd name="connsiteY4" fmla="*/ 428535 h 8311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6206" h="831115">
                  <a:moveTo>
                    <a:pt x="3049185" y="0"/>
                  </a:moveTo>
                  <a:lnTo>
                    <a:pt x="6606201" y="373858"/>
                  </a:lnTo>
                  <a:lnTo>
                    <a:pt x="6646206" y="831115"/>
                  </a:lnTo>
                  <a:lnTo>
                    <a:pt x="35222" y="831115"/>
                  </a:lnTo>
                  <a:lnTo>
                    <a:pt x="0" y="428535"/>
                  </a:lnTo>
                  <a:close/>
                </a:path>
              </a:pathLst>
            </a:custGeom>
            <a:solidFill>
              <a:schemeClr val="bg2">
                <a:lumMod val="2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9A845E58-D1FB-4601-AB4F-AA1BFB6C4A0A}"/>
                </a:ext>
              </a:extLst>
            </p:cNvPr>
            <p:cNvSpPr/>
            <p:nvPr/>
          </p:nvSpPr>
          <p:spPr>
            <a:xfrm>
              <a:off x="3783016" y="1158684"/>
              <a:ext cx="7615252" cy="1372124"/>
            </a:xfrm>
            <a:custGeom>
              <a:avLst/>
              <a:gdLst>
                <a:gd name="connsiteX0" fmla="*/ 4493325 w 7615252"/>
                <a:gd name="connsiteY0" fmla="*/ 0 h 1372124"/>
                <a:gd name="connsiteX1" fmla="*/ 7615252 w 7615252"/>
                <a:gd name="connsiteY1" fmla="*/ 720754 h 1372124"/>
                <a:gd name="connsiteX2" fmla="*/ 6572842 w 7615252"/>
                <a:gd name="connsiteY2" fmla="*/ 1372124 h 1372124"/>
                <a:gd name="connsiteX3" fmla="*/ 6572842 w 7615252"/>
                <a:gd name="connsiteY3" fmla="*/ 1368493 h 1372124"/>
                <a:gd name="connsiteX4" fmla="*/ 3061946 w 7615252"/>
                <a:gd name="connsiteY4" fmla="*/ 686043 h 1372124"/>
                <a:gd name="connsiteX5" fmla="*/ 0 w 7615252"/>
                <a:gd name="connsiteY5" fmla="*/ 846513 h 1372124"/>
                <a:gd name="connsiteX6" fmla="*/ 1110620 w 7615252"/>
                <a:gd name="connsiteY6" fmla="*/ 152520 h 137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15252" h="1372124">
                  <a:moveTo>
                    <a:pt x="4493325" y="0"/>
                  </a:moveTo>
                  <a:lnTo>
                    <a:pt x="7615252" y="720754"/>
                  </a:lnTo>
                  <a:lnTo>
                    <a:pt x="6572842" y="1372124"/>
                  </a:lnTo>
                  <a:lnTo>
                    <a:pt x="6572842" y="1368493"/>
                  </a:lnTo>
                  <a:lnTo>
                    <a:pt x="3061946" y="686043"/>
                  </a:lnTo>
                  <a:lnTo>
                    <a:pt x="0" y="846513"/>
                  </a:lnTo>
                  <a:lnTo>
                    <a:pt x="1110620" y="152520"/>
                  </a:lnTo>
                  <a:close/>
                </a:path>
              </a:pathLst>
            </a:custGeom>
            <a:solidFill>
              <a:srgbClr val="4F4C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1D7B9ADE-82E9-45A3-BA2F-5FA0542A1B1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67" name="TextBox 66">
            <a:extLst>
              <a:ext uri="{FF2B5EF4-FFF2-40B4-BE49-F238E27FC236}">
                <a16:creationId xmlns:a16="http://schemas.microsoft.com/office/drawing/2014/main" id="{755A61A5-FF4D-45AF-8BEA-2D460CD0DD08}"/>
              </a:ext>
            </a:extLst>
          </p:cNvPr>
          <p:cNvSpPr txBox="1"/>
          <p:nvPr/>
        </p:nvSpPr>
        <p:spPr>
          <a:xfrm>
            <a:off x="425443" y="1960879"/>
            <a:ext cx="2823785" cy="4739759"/>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00B0F0"/>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300" dirty="0">
                <a:solidFill>
                  <a:srgbClr val="ED7D3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300" dirty="0">
                <a:solidFill>
                  <a:srgbClr val="A5A5A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300" dirty="0">
                <a:solidFill>
                  <a:srgbClr val="54823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300" dirty="0">
                <a:solidFill>
                  <a:srgbClr val="FFC000"/>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300" dirty="0">
                <a:solidFill>
                  <a:srgbClr val="3E64A6"/>
                </a:solidFill>
                <a:latin typeface="Candara" panose="020E0502030303020204" pitchFamily="34" charset="0"/>
              </a:rPr>
              <a:t>Lorem ipsum dolor sit amet, consectetur adipiscing elit.</a:t>
            </a:r>
          </a:p>
          <a:p>
            <a:endParaRPr lang="en-US" dirty="0">
              <a:solidFill>
                <a:schemeClr val="bg1">
                  <a:lumMod val="85000"/>
                </a:schemeClr>
              </a:solidFill>
              <a:latin typeface="Candara" panose="020E0502030303020204" pitchFamily="34" charset="0"/>
            </a:endParaRPr>
          </a:p>
        </p:txBody>
      </p:sp>
      <p:pic>
        <p:nvPicPr>
          <p:cNvPr id="46" name="Picture 45">
            <a:hlinkClick r:id="rId2"/>
            <a:extLst>
              <a:ext uri="{FF2B5EF4-FFF2-40B4-BE49-F238E27FC236}">
                <a16:creationId xmlns:a16="http://schemas.microsoft.com/office/drawing/2014/main" id="{8DB6156B-7663-4D86-BE41-91294C145C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1267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Effect transition="in" filter="fade">
                                      <p:cBhvr>
                                        <p:cTn id="11" dur="1000"/>
                                        <p:tgtEl>
                                          <p:spTgt spid="79"/>
                                        </p:tgtEl>
                                      </p:cBhvr>
                                    </p:animEffect>
                                    <p:anim calcmode="lin" valueType="num">
                                      <p:cBhvr>
                                        <p:cTn id="12" dur="1000" fill="hold"/>
                                        <p:tgtEl>
                                          <p:spTgt spid="79"/>
                                        </p:tgtEl>
                                        <p:attrNameLst>
                                          <p:attrName>ppt_x</p:attrName>
                                        </p:attrNameLst>
                                      </p:cBhvr>
                                      <p:tavLst>
                                        <p:tav tm="0">
                                          <p:val>
                                            <p:strVal val="#ppt_x"/>
                                          </p:val>
                                        </p:tav>
                                        <p:tav tm="100000">
                                          <p:val>
                                            <p:strVal val="#ppt_x"/>
                                          </p:val>
                                        </p:tav>
                                      </p:tavLst>
                                    </p:anim>
                                    <p:anim calcmode="lin" valueType="num">
                                      <p:cBhvr>
                                        <p:cTn id="13" dur="1000" fill="hold"/>
                                        <p:tgtEl>
                                          <p:spTgt spid="7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nodeType="after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fade">
                                      <p:cBhvr>
                                        <p:cTn id="17" dur="1000"/>
                                        <p:tgtEl>
                                          <p:spTgt spid="78"/>
                                        </p:tgtEl>
                                      </p:cBhvr>
                                    </p:animEffect>
                                    <p:anim calcmode="lin" valueType="num">
                                      <p:cBhvr>
                                        <p:cTn id="18" dur="1000" fill="hold"/>
                                        <p:tgtEl>
                                          <p:spTgt spid="78"/>
                                        </p:tgtEl>
                                        <p:attrNameLst>
                                          <p:attrName>ppt_x</p:attrName>
                                        </p:attrNameLst>
                                      </p:cBhvr>
                                      <p:tavLst>
                                        <p:tav tm="0">
                                          <p:val>
                                            <p:strVal val="#ppt_x"/>
                                          </p:val>
                                        </p:tav>
                                        <p:tav tm="100000">
                                          <p:val>
                                            <p:strVal val="#ppt_x"/>
                                          </p:val>
                                        </p:tav>
                                      </p:tavLst>
                                    </p:anim>
                                    <p:anim calcmode="lin" valueType="num">
                                      <p:cBhvr>
                                        <p:cTn id="19" dur="1000" fill="hold"/>
                                        <p:tgtEl>
                                          <p:spTgt spid="78"/>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7" presetClass="entr" presetSubtype="0" fill="hold" nodeType="afterEffect">
                                  <p:stCondLst>
                                    <p:cond delay="0"/>
                                  </p:stCondLst>
                                  <p:childTnLst>
                                    <p:set>
                                      <p:cBhvr>
                                        <p:cTn id="22" dur="1" fill="hold">
                                          <p:stCondLst>
                                            <p:cond delay="0"/>
                                          </p:stCondLst>
                                        </p:cTn>
                                        <p:tgtEl>
                                          <p:spTgt spid="75"/>
                                        </p:tgtEl>
                                        <p:attrNameLst>
                                          <p:attrName>style.visibility</p:attrName>
                                        </p:attrNameLst>
                                      </p:cBhvr>
                                      <p:to>
                                        <p:strVal val="visible"/>
                                      </p:to>
                                    </p:set>
                                    <p:animEffect transition="in" filter="fade">
                                      <p:cBhvr>
                                        <p:cTn id="23" dur="1000"/>
                                        <p:tgtEl>
                                          <p:spTgt spid="75"/>
                                        </p:tgtEl>
                                      </p:cBhvr>
                                    </p:animEffect>
                                    <p:anim calcmode="lin" valueType="num">
                                      <p:cBhvr>
                                        <p:cTn id="24" dur="1000" fill="hold"/>
                                        <p:tgtEl>
                                          <p:spTgt spid="75"/>
                                        </p:tgtEl>
                                        <p:attrNameLst>
                                          <p:attrName>ppt_x</p:attrName>
                                        </p:attrNameLst>
                                      </p:cBhvr>
                                      <p:tavLst>
                                        <p:tav tm="0">
                                          <p:val>
                                            <p:strVal val="#ppt_x"/>
                                          </p:val>
                                        </p:tav>
                                        <p:tav tm="100000">
                                          <p:val>
                                            <p:strVal val="#ppt_x"/>
                                          </p:val>
                                        </p:tav>
                                      </p:tavLst>
                                    </p:anim>
                                    <p:anim calcmode="lin" valueType="num">
                                      <p:cBhvr>
                                        <p:cTn id="25" dur="1000" fill="hold"/>
                                        <p:tgtEl>
                                          <p:spTgt spid="75"/>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7" presetClass="entr" presetSubtype="0" fill="hold" nodeType="afterEffect">
                                  <p:stCondLst>
                                    <p:cond delay="0"/>
                                  </p:stCondLst>
                                  <p:childTnLst>
                                    <p:set>
                                      <p:cBhvr>
                                        <p:cTn id="28" dur="1" fill="hold">
                                          <p:stCondLst>
                                            <p:cond delay="0"/>
                                          </p:stCondLst>
                                        </p:cTn>
                                        <p:tgtEl>
                                          <p:spTgt spid="76"/>
                                        </p:tgtEl>
                                        <p:attrNameLst>
                                          <p:attrName>style.visibility</p:attrName>
                                        </p:attrNameLst>
                                      </p:cBhvr>
                                      <p:to>
                                        <p:strVal val="visible"/>
                                      </p:to>
                                    </p:set>
                                    <p:animEffect transition="in" filter="fade">
                                      <p:cBhvr>
                                        <p:cTn id="29" dur="1000"/>
                                        <p:tgtEl>
                                          <p:spTgt spid="76"/>
                                        </p:tgtEl>
                                      </p:cBhvr>
                                    </p:animEffect>
                                    <p:anim calcmode="lin" valueType="num">
                                      <p:cBhvr>
                                        <p:cTn id="30" dur="1000" fill="hold"/>
                                        <p:tgtEl>
                                          <p:spTgt spid="76"/>
                                        </p:tgtEl>
                                        <p:attrNameLst>
                                          <p:attrName>ppt_x</p:attrName>
                                        </p:attrNameLst>
                                      </p:cBhvr>
                                      <p:tavLst>
                                        <p:tav tm="0">
                                          <p:val>
                                            <p:strVal val="#ppt_x"/>
                                          </p:val>
                                        </p:tav>
                                        <p:tav tm="100000">
                                          <p:val>
                                            <p:strVal val="#ppt_x"/>
                                          </p:val>
                                        </p:tav>
                                      </p:tavLst>
                                    </p:anim>
                                    <p:anim calcmode="lin" valueType="num">
                                      <p:cBhvr>
                                        <p:cTn id="31" dur="1000" fill="hold"/>
                                        <p:tgtEl>
                                          <p:spTgt spid="76"/>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7" presetClass="entr" presetSubtype="0" fill="hold"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fade">
                                      <p:cBhvr>
                                        <p:cTn id="35" dur="1000"/>
                                        <p:tgtEl>
                                          <p:spTgt spid="77"/>
                                        </p:tgtEl>
                                      </p:cBhvr>
                                    </p:animEffect>
                                    <p:anim calcmode="lin" valueType="num">
                                      <p:cBhvr>
                                        <p:cTn id="36" dur="1000" fill="hold"/>
                                        <p:tgtEl>
                                          <p:spTgt spid="77"/>
                                        </p:tgtEl>
                                        <p:attrNameLst>
                                          <p:attrName>ppt_x</p:attrName>
                                        </p:attrNameLst>
                                      </p:cBhvr>
                                      <p:tavLst>
                                        <p:tav tm="0">
                                          <p:val>
                                            <p:strVal val="#ppt_x"/>
                                          </p:val>
                                        </p:tav>
                                        <p:tav tm="100000">
                                          <p:val>
                                            <p:strVal val="#ppt_x"/>
                                          </p:val>
                                        </p:tav>
                                      </p:tavLst>
                                    </p:anim>
                                    <p:anim calcmode="lin" valueType="num">
                                      <p:cBhvr>
                                        <p:cTn id="37" dur="1000" fill="hold"/>
                                        <p:tgtEl>
                                          <p:spTgt spid="77"/>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7"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fade">
                                      <p:cBhvr>
                                        <p:cTn id="41" dur="1000"/>
                                        <p:tgtEl>
                                          <p:spTgt spid="74"/>
                                        </p:tgtEl>
                                      </p:cBhvr>
                                    </p:animEffect>
                                    <p:anim calcmode="lin" valueType="num">
                                      <p:cBhvr>
                                        <p:cTn id="42" dur="1000" fill="hold"/>
                                        <p:tgtEl>
                                          <p:spTgt spid="74"/>
                                        </p:tgtEl>
                                        <p:attrNameLst>
                                          <p:attrName>ppt_x</p:attrName>
                                        </p:attrNameLst>
                                      </p:cBhvr>
                                      <p:tavLst>
                                        <p:tav tm="0">
                                          <p:val>
                                            <p:strVal val="#ppt_x"/>
                                          </p:val>
                                        </p:tav>
                                        <p:tav tm="100000">
                                          <p:val>
                                            <p:strVal val="#ppt_x"/>
                                          </p:val>
                                        </p:tav>
                                      </p:tavLst>
                                    </p:anim>
                                    <p:anim calcmode="lin" valueType="num">
                                      <p:cBhvr>
                                        <p:cTn id="43" dur="1000" fill="hold"/>
                                        <p:tgtEl>
                                          <p:spTgt spid="74"/>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66"/>
                                        </p:tgtEl>
                                        <p:attrNameLst>
                                          <p:attrName>style.visibility</p:attrName>
                                        </p:attrNameLst>
                                      </p:cBhvr>
                                      <p:to>
                                        <p:strVal val="visible"/>
                                      </p:to>
                                    </p:set>
                                    <p:animEffect transition="in" filter="fade">
                                      <p:cBhvr>
                                        <p:cTn id="47" dur="1000"/>
                                        <p:tgtEl>
                                          <p:spTgt spid="66"/>
                                        </p:tgtEl>
                                      </p:cBhvr>
                                    </p:animEffect>
                                    <p:anim calcmode="lin" valueType="num">
                                      <p:cBhvr>
                                        <p:cTn id="48" dur="1000" fill="hold"/>
                                        <p:tgtEl>
                                          <p:spTgt spid="66"/>
                                        </p:tgtEl>
                                        <p:attrNameLst>
                                          <p:attrName>ppt_x</p:attrName>
                                        </p:attrNameLst>
                                      </p:cBhvr>
                                      <p:tavLst>
                                        <p:tav tm="0">
                                          <p:val>
                                            <p:strVal val="#ppt_x"/>
                                          </p:val>
                                        </p:tav>
                                        <p:tav tm="100000">
                                          <p:val>
                                            <p:strVal val="#ppt_x"/>
                                          </p:val>
                                        </p:tav>
                                      </p:tavLst>
                                    </p:anim>
                                    <p:anim calcmode="lin" valueType="num">
                                      <p:cBhvr>
                                        <p:cTn id="49" dur="1000" fill="hold"/>
                                        <p:tgtEl>
                                          <p:spTgt spid="66"/>
                                        </p:tgtEl>
                                        <p:attrNameLst>
                                          <p:attrName>ppt_y</p:attrName>
                                        </p:attrNameLst>
                                      </p:cBhvr>
                                      <p:tavLst>
                                        <p:tav tm="0">
                                          <p:val>
                                            <p:strVal val="#ppt_y-.1"/>
                                          </p:val>
                                        </p:tav>
                                        <p:tav tm="100000">
                                          <p:val>
                                            <p:strVal val="#ppt_y"/>
                                          </p:val>
                                        </p:tav>
                                      </p:tavLst>
                                    </p:anim>
                                  </p:childTnLst>
                                </p:cTn>
                              </p:par>
                            </p:childTnLst>
                          </p:cTn>
                        </p:par>
                        <p:par>
                          <p:cTn id="50" fill="hold">
                            <p:stCondLst>
                              <p:cond delay="7500"/>
                            </p:stCondLst>
                            <p:childTnLst>
                              <p:par>
                                <p:cTn id="51" presetID="47" presetClass="entr" presetSubtype="0" fill="hold" grpId="0" nodeType="afterEffect">
                                  <p:stCondLst>
                                    <p:cond delay="0"/>
                                  </p:stCondLst>
                                  <p:childTnLst>
                                    <p:set>
                                      <p:cBhvr>
                                        <p:cTn id="52" dur="1" fill="hold">
                                          <p:stCondLst>
                                            <p:cond delay="0"/>
                                          </p:stCondLst>
                                        </p:cTn>
                                        <p:tgtEl>
                                          <p:spTgt spid="67">
                                            <p:txEl>
                                              <p:pRg st="0" end="0"/>
                                            </p:txEl>
                                          </p:spTgt>
                                        </p:tgtEl>
                                        <p:attrNameLst>
                                          <p:attrName>style.visibility</p:attrName>
                                        </p:attrNameLst>
                                      </p:cBhvr>
                                      <p:to>
                                        <p:strVal val="visible"/>
                                      </p:to>
                                    </p:set>
                                    <p:animEffect transition="in" filter="fade">
                                      <p:cBhvr>
                                        <p:cTn id="53" dur="1000"/>
                                        <p:tgtEl>
                                          <p:spTgt spid="67">
                                            <p:txEl>
                                              <p:pRg st="0" end="0"/>
                                            </p:txEl>
                                          </p:spTgt>
                                        </p:tgtEl>
                                      </p:cBhvr>
                                    </p:animEffect>
                                    <p:anim calcmode="lin" valueType="num">
                                      <p:cBhvr>
                                        <p:cTn id="54"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55"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56" fill="hold">
                            <p:stCondLst>
                              <p:cond delay="8500"/>
                            </p:stCondLst>
                            <p:childTnLst>
                              <p:par>
                                <p:cTn id="57" presetID="47" presetClass="entr" presetSubtype="0" fill="hold" grpId="0" nodeType="afterEffect">
                                  <p:stCondLst>
                                    <p:cond delay="0"/>
                                  </p:stCondLst>
                                  <p:childTnLst>
                                    <p:set>
                                      <p:cBhvr>
                                        <p:cTn id="58" dur="1" fill="hold">
                                          <p:stCondLst>
                                            <p:cond delay="0"/>
                                          </p:stCondLst>
                                        </p:cTn>
                                        <p:tgtEl>
                                          <p:spTgt spid="67">
                                            <p:txEl>
                                              <p:pRg st="2" end="2"/>
                                            </p:txEl>
                                          </p:spTgt>
                                        </p:tgtEl>
                                        <p:attrNameLst>
                                          <p:attrName>style.visibility</p:attrName>
                                        </p:attrNameLst>
                                      </p:cBhvr>
                                      <p:to>
                                        <p:strVal val="visible"/>
                                      </p:to>
                                    </p:set>
                                    <p:animEffect transition="in" filter="fade">
                                      <p:cBhvr>
                                        <p:cTn id="59" dur="1000"/>
                                        <p:tgtEl>
                                          <p:spTgt spid="67">
                                            <p:txEl>
                                              <p:pRg st="2" end="2"/>
                                            </p:txEl>
                                          </p:spTgt>
                                        </p:tgtEl>
                                      </p:cBhvr>
                                    </p:animEffect>
                                    <p:anim calcmode="lin" valueType="num">
                                      <p:cBhvr>
                                        <p:cTn id="60"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61"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par>
                          <p:cTn id="62" fill="hold">
                            <p:stCondLst>
                              <p:cond delay="9500"/>
                            </p:stCondLst>
                            <p:childTnLst>
                              <p:par>
                                <p:cTn id="63" presetID="47" presetClass="entr" presetSubtype="0" fill="hold" grpId="0" nodeType="afterEffect">
                                  <p:stCondLst>
                                    <p:cond delay="0"/>
                                  </p:stCondLst>
                                  <p:childTnLst>
                                    <p:set>
                                      <p:cBhvr>
                                        <p:cTn id="64" dur="1" fill="hold">
                                          <p:stCondLst>
                                            <p:cond delay="0"/>
                                          </p:stCondLst>
                                        </p:cTn>
                                        <p:tgtEl>
                                          <p:spTgt spid="67">
                                            <p:txEl>
                                              <p:pRg st="4" end="4"/>
                                            </p:txEl>
                                          </p:spTgt>
                                        </p:tgtEl>
                                        <p:attrNameLst>
                                          <p:attrName>style.visibility</p:attrName>
                                        </p:attrNameLst>
                                      </p:cBhvr>
                                      <p:to>
                                        <p:strVal val="visible"/>
                                      </p:to>
                                    </p:set>
                                    <p:animEffect transition="in" filter="fade">
                                      <p:cBhvr>
                                        <p:cTn id="65" dur="1000"/>
                                        <p:tgtEl>
                                          <p:spTgt spid="67">
                                            <p:txEl>
                                              <p:pRg st="4" end="4"/>
                                            </p:txEl>
                                          </p:spTgt>
                                        </p:tgtEl>
                                      </p:cBhvr>
                                    </p:animEffect>
                                    <p:anim calcmode="lin" valueType="num">
                                      <p:cBhvr>
                                        <p:cTn id="66" dur="1000" fill="hold"/>
                                        <p:tgtEl>
                                          <p:spTgt spid="67">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67">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47" presetClass="entr" presetSubtype="0" fill="hold" grpId="0" nodeType="afterEffect">
                                  <p:stCondLst>
                                    <p:cond delay="0"/>
                                  </p:stCondLst>
                                  <p:childTnLst>
                                    <p:set>
                                      <p:cBhvr>
                                        <p:cTn id="70" dur="1" fill="hold">
                                          <p:stCondLst>
                                            <p:cond delay="0"/>
                                          </p:stCondLst>
                                        </p:cTn>
                                        <p:tgtEl>
                                          <p:spTgt spid="67">
                                            <p:txEl>
                                              <p:pRg st="5" end="5"/>
                                            </p:txEl>
                                          </p:spTgt>
                                        </p:tgtEl>
                                        <p:attrNameLst>
                                          <p:attrName>style.visibility</p:attrName>
                                        </p:attrNameLst>
                                      </p:cBhvr>
                                      <p:to>
                                        <p:strVal val="visible"/>
                                      </p:to>
                                    </p:set>
                                    <p:animEffect transition="in" filter="fade">
                                      <p:cBhvr>
                                        <p:cTn id="71" dur="1000"/>
                                        <p:tgtEl>
                                          <p:spTgt spid="67">
                                            <p:txEl>
                                              <p:pRg st="5" end="5"/>
                                            </p:txEl>
                                          </p:spTgt>
                                        </p:tgtEl>
                                      </p:cBhvr>
                                    </p:animEffect>
                                    <p:anim calcmode="lin" valueType="num">
                                      <p:cBhvr>
                                        <p:cTn id="72" dur="1000" fill="hold"/>
                                        <p:tgtEl>
                                          <p:spTgt spid="67">
                                            <p:txEl>
                                              <p:pRg st="5" end="5"/>
                                            </p:txEl>
                                          </p:spTgt>
                                        </p:tgtEl>
                                        <p:attrNameLst>
                                          <p:attrName>ppt_x</p:attrName>
                                        </p:attrNameLst>
                                      </p:cBhvr>
                                      <p:tavLst>
                                        <p:tav tm="0">
                                          <p:val>
                                            <p:strVal val="#ppt_x"/>
                                          </p:val>
                                        </p:tav>
                                        <p:tav tm="100000">
                                          <p:val>
                                            <p:strVal val="#ppt_x"/>
                                          </p:val>
                                        </p:tav>
                                      </p:tavLst>
                                    </p:anim>
                                    <p:anim calcmode="lin" valueType="num">
                                      <p:cBhvr>
                                        <p:cTn id="73" dur="1000" fill="hold"/>
                                        <p:tgtEl>
                                          <p:spTgt spid="67">
                                            <p:txEl>
                                              <p:pRg st="5" end="5"/>
                                            </p:txEl>
                                          </p:spTgt>
                                        </p:tgtEl>
                                        <p:attrNameLst>
                                          <p:attrName>ppt_y</p:attrName>
                                        </p:attrNameLst>
                                      </p:cBhvr>
                                      <p:tavLst>
                                        <p:tav tm="0">
                                          <p:val>
                                            <p:strVal val="#ppt_y-.1"/>
                                          </p:val>
                                        </p:tav>
                                        <p:tav tm="100000">
                                          <p:val>
                                            <p:strVal val="#ppt_y"/>
                                          </p:val>
                                        </p:tav>
                                      </p:tavLst>
                                    </p:anim>
                                  </p:childTnLst>
                                </p:cTn>
                              </p:par>
                            </p:childTnLst>
                          </p:cTn>
                        </p:par>
                        <p:par>
                          <p:cTn id="74" fill="hold">
                            <p:stCondLst>
                              <p:cond delay="11500"/>
                            </p:stCondLst>
                            <p:childTnLst>
                              <p:par>
                                <p:cTn id="75" presetID="47" presetClass="entr" presetSubtype="0" fill="hold" grpId="0" nodeType="afterEffect">
                                  <p:stCondLst>
                                    <p:cond delay="0"/>
                                  </p:stCondLst>
                                  <p:childTnLst>
                                    <p:set>
                                      <p:cBhvr>
                                        <p:cTn id="76" dur="1" fill="hold">
                                          <p:stCondLst>
                                            <p:cond delay="0"/>
                                          </p:stCondLst>
                                        </p:cTn>
                                        <p:tgtEl>
                                          <p:spTgt spid="67">
                                            <p:txEl>
                                              <p:pRg st="6" end="6"/>
                                            </p:txEl>
                                          </p:spTgt>
                                        </p:tgtEl>
                                        <p:attrNameLst>
                                          <p:attrName>style.visibility</p:attrName>
                                        </p:attrNameLst>
                                      </p:cBhvr>
                                      <p:to>
                                        <p:strVal val="visible"/>
                                      </p:to>
                                    </p:set>
                                    <p:animEffect transition="in" filter="fade">
                                      <p:cBhvr>
                                        <p:cTn id="77" dur="1000"/>
                                        <p:tgtEl>
                                          <p:spTgt spid="67">
                                            <p:txEl>
                                              <p:pRg st="6" end="6"/>
                                            </p:txEl>
                                          </p:spTgt>
                                        </p:tgtEl>
                                      </p:cBhvr>
                                    </p:animEffect>
                                    <p:anim calcmode="lin" valueType="num">
                                      <p:cBhvr>
                                        <p:cTn id="78" dur="1000" fill="hold"/>
                                        <p:tgtEl>
                                          <p:spTgt spid="67">
                                            <p:txEl>
                                              <p:pRg st="6" end="6"/>
                                            </p:txEl>
                                          </p:spTgt>
                                        </p:tgtEl>
                                        <p:attrNameLst>
                                          <p:attrName>ppt_x</p:attrName>
                                        </p:attrNameLst>
                                      </p:cBhvr>
                                      <p:tavLst>
                                        <p:tav tm="0">
                                          <p:val>
                                            <p:strVal val="#ppt_x"/>
                                          </p:val>
                                        </p:tav>
                                        <p:tav tm="100000">
                                          <p:val>
                                            <p:strVal val="#ppt_x"/>
                                          </p:val>
                                        </p:tav>
                                      </p:tavLst>
                                    </p:anim>
                                    <p:anim calcmode="lin" valueType="num">
                                      <p:cBhvr>
                                        <p:cTn id="79" dur="1000" fill="hold"/>
                                        <p:tgtEl>
                                          <p:spTgt spid="67">
                                            <p:txEl>
                                              <p:pRg st="6" end="6"/>
                                            </p:txEl>
                                          </p:spTgt>
                                        </p:tgtEl>
                                        <p:attrNameLst>
                                          <p:attrName>ppt_y</p:attrName>
                                        </p:attrNameLst>
                                      </p:cBhvr>
                                      <p:tavLst>
                                        <p:tav tm="0">
                                          <p:val>
                                            <p:strVal val="#ppt_y-.1"/>
                                          </p:val>
                                        </p:tav>
                                        <p:tav tm="100000">
                                          <p:val>
                                            <p:strVal val="#ppt_y"/>
                                          </p:val>
                                        </p:tav>
                                      </p:tavLst>
                                    </p:anim>
                                  </p:childTnLst>
                                </p:cTn>
                              </p:par>
                            </p:childTnLst>
                          </p:cTn>
                        </p:par>
                        <p:par>
                          <p:cTn id="80" fill="hold">
                            <p:stCondLst>
                              <p:cond delay="12500"/>
                            </p:stCondLst>
                            <p:childTnLst>
                              <p:par>
                                <p:cTn id="81" presetID="47" presetClass="entr" presetSubtype="0" fill="hold" grpId="0" nodeType="afterEffect">
                                  <p:stCondLst>
                                    <p:cond delay="0"/>
                                  </p:stCondLst>
                                  <p:childTnLst>
                                    <p:set>
                                      <p:cBhvr>
                                        <p:cTn id="82" dur="1" fill="hold">
                                          <p:stCondLst>
                                            <p:cond delay="0"/>
                                          </p:stCondLst>
                                        </p:cTn>
                                        <p:tgtEl>
                                          <p:spTgt spid="67">
                                            <p:txEl>
                                              <p:pRg st="7" end="7"/>
                                            </p:txEl>
                                          </p:spTgt>
                                        </p:tgtEl>
                                        <p:attrNameLst>
                                          <p:attrName>style.visibility</p:attrName>
                                        </p:attrNameLst>
                                      </p:cBhvr>
                                      <p:to>
                                        <p:strVal val="visible"/>
                                      </p:to>
                                    </p:set>
                                    <p:animEffect transition="in" filter="fade">
                                      <p:cBhvr>
                                        <p:cTn id="83" dur="1000"/>
                                        <p:tgtEl>
                                          <p:spTgt spid="67">
                                            <p:txEl>
                                              <p:pRg st="7" end="7"/>
                                            </p:txEl>
                                          </p:spTgt>
                                        </p:tgtEl>
                                      </p:cBhvr>
                                    </p:animEffect>
                                    <p:anim calcmode="lin" valueType="num">
                                      <p:cBhvr>
                                        <p:cTn id="84" dur="1000" fill="hold"/>
                                        <p:tgtEl>
                                          <p:spTgt spid="67">
                                            <p:txEl>
                                              <p:pRg st="7" end="7"/>
                                            </p:txEl>
                                          </p:spTgt>
                                        </p:tgtEl>
                                        <p:attrNameLst>
                                          <p:attrName>ppt_x</p:attrName>
                                        </p:attrNameLst>
                                      </p:cBhvr>
                                      <p:tavLst>
                                        <p:tav tm="0">
                                          <p:val>
                                            <p:strVal val="#ppt_x"/>
                                          </p:val>
                                        </p:tav>
                                        <p:tav tm="100000">
                                          <p:val>
                                            <p:strVal val="#ppt_x"/>
                                          </p:val>
                                        </p:tav>
                                      </p:tavLst>
                                    </p:anim>
                                    <p:anim calcmode="lin" valueType="num">
                                      <p:cBhvr>
                                        <p:cTn id="85" dur="1000" fill="hold"/>
                                        <p:tgtEl>
                                          <p:spTgt spid="67">
                                            <p:txEl>
                                              <p:pRg st="7" end="7"/>
                                            </p:txEl>
                                          </p:spTgt>
                                        </p:tgtEl>
                                        <p:attrNameLst>
                                          <p:attrName>ppt_y</p:attrName>
                                        </p:attrNameLst>
                                      </p:cBhvr>
                                      <p:tavLst>
                                        <p:tav tm="0">
                                          <p:val>
                                            <p:strVal val="#ppt_y-.1"/>
                                          </p:val>
                                        </p:tav>
                                        <p:tav tm="100000">
                                          <p:val>
                                            <p:strVal val="#ppt_y"/>
                                          </p:val>
                                        </p:tav>
                                      </p:tavLst>
                                    </p:anim>
                                  </p:childTnLst>
                                </p:cTn>
                              </p:par>
                            </p:childTnLst>
                          </p:cTn>
                        </p:par>
                        <p:par>
                          <p:cTn id="86" fill="hold">
                            <p:stCondLst>
                              <p:cond delay="13500"/>
                            </p:stCondLst>
                            <p:childTnLst>
                              <p:par>
                                <p:cTn id="87" presetID="47" presetClass="entr" presetSubtype="0" fill="hold" grpId="0" nodeType="afterEffect">
                                  <p:stCondLst>
                                    <p:cond delay="0"/>
                                  </p:stCondLst>
                                  <p:childTnLst>
                                    <p:set>
                                      <p:cBhvr>
                                        <p:cTn id="88" dur="1" fill="hold">
                                          <p:stCondLst>
                                            <p:cond delay="0"/>
                                          </p:stCondLst>
                                        </p:cTn>
                                        <p:tgtEl>
                                          <p:spTgt spid="67">
                                            <p:txEl>
                                              <p:pRg st="8" end="8"/>
                                            </p:txEl>
                                          </p:spTgt>
                                        </p:tgtEl>
                                        <p:attrNameLst>
                                          <p:attrName>style.visibility</p:attrName>
                                        </p:attrNameLst>
                                      </p:cBhvr>
                                      <p:to>
                                        <p:strVal val="visible"/>
                                      </p:to>
                                    </p:set>
                                    <p:animEffect transition="in" filter="fade">
                                      <p:cBhvr>
                                        <p:cTn id="89" dur="1000"/>
                                        <p:tgtEl>
                                          <p:spTgt spid="67">
                                            <p:txEl>
                                              <p:pRg st="8" end="8"/>
                                            </p:txEl>
                                          </p:spTgt>
                                        </p:tgtEl>
                                      </p:cBhvr>
                                    </p:animEffect>
                                    <p:anim calcmode="lin" valueType="num">
                                      <p:cBhvr>
                                        <p:cTn id="90" dur="1000" fill="hold"/>
                                        <p:tgtEl>
                                          <p:spTgt spid="67">
                                            <p:txEl>
                                              <p:pRg st="8" end="8"/>
                                            </p:txEl>
                                          </p:spTgt>
                                        </p:tgtEl>
                                        <p:attrNameLst>
                                          <p:attrName>ppt_x</p:attrName>
                                        </p:attrNameLst>
                                      </p:cBhvr>
                                      <p:tavLst>
                                        <p:tav tm="0">
                                          <p:val>
                                            <p:strVal val="#ppt_x"/>
                                          </p:val>
                                        </p:tav>
                                        <p:tav tm="100000">
                                          <p:val>
                                            <p:strVal val="#ppt_x"/>
                                          </p:val>
                                        </p:tav>
                                      </p:tavLst>
                                    </p:anim>
                                    <p:anim calcmode="lin" valueType="num">
                                      <p:cBhvr>
                                        <p:cTn id="91" dur="1000" fill="hold"/>
                                        <p:tgtEl>
                                          <p:spTgt spid="67">
                                            <p:txEl>
                                              <p:pRg st="8" end="8"/>
                                            </p:txEl>
                                          </p:spTgt>
                                        </p:tgtEl>
                                        <p:attrNameLst>
                                          <p:attrName>ppt_y</p:attrName>
                                        </p:attrNameLst>
                                      </p:cBhvr>
                                      <p:tavLst>
                                        <p:tav tm="0">
                                          <p:val>
                                            <p:strVal val="#ppt_y-.1"/>
                                          </p:val>
                                        </p:tav>
                                        <p:tav tm="100000">
                                          <p:val>
                                            <p:strVal val="#ppt_y"/>
                                          </p:val>
                                        </p:tav>
                                      </p:tavLst>
                                    </p:anim>
                                  </p:childTnLst>
                                </p:cTn>
                              </p:par>
                            </p:childTnLst>
                          </p:cTn>
                        </p:par>
                        <p:par>
                          <p:cTn id="92" fill="hold">
                            <p:stCondLst>
                              <p:cond delay="14500"/>
                            </p:stCondLst>
                            <p:childTnLst>
                              <p:par>
                                <p:cTn id="93" presetID="47" presetClass="entr" presetSubtype="0" fill="hold" grpId="0" nodeType="afterEffect">
                                  <p:stCondLst>
                                    <p:cond delay="0"/>
                                  </p:stCondLst>
                                  <p:childTnLst>
                                    <p:set>
                                      <p:cBhvr>
                                        <p:cTn id="94" dur="1" fill="hold">
                                          <p:stCondLst>
                                            <p:cond delay="0"/>
                                          </p:stCondLst>
                                        </p:cTn>
                                        <p:tgtEl>
                                          <p:spTgt spid="67">
                                            <p:txEl>
                                              <p:pRg st="9" end="9"/>
                                            </p:txEl>
                                          </p:spTgt>
                                        </p:tgtEl>
                                        <p:attrNameLst>
                                          <p:attrName>style.visibility</p:attrName>
                                        </p:attrNameLst>
                                      </p:cBhvr>
                                      <p:to>
                                        <p:strVal val="visible"/>
                                      </p:to>
                                    </p:set>
                                    <p:animEffect transition="in" filter="fade">
                                      <p:cBhvr>
                                        <p:cTn id="95" dur="1000"/>
                                        <p:tgtEl>
                                          <p:spTgt spid="67">
                                            <p:txEl>
                                              <p:pRg st="9" end="9"/>
                                            </p:txEl>
                                          </p:spTgt>
                                        </p:tgtEl>
                                      </p:cBhvr>
                                    </p:animEffect>
                                    <p:anim calcmode="lin" valueType="num">
                                      <p:cBhvr>
                                        <p:cTn id="96" dur="1000" fill="hold"/>
                                        <p:tgtEl>
                                          <p:spTgt spid="67">
                                            <p:txEl>
                                              <p:pRg st="9" end="9"/>
                                            </p:txEl>
                                          </p:spTgt>
                                        </p:tgtEl>
                                        <p:attrNameLst>
                                          <p:attrName>ppt_x</p:attrName>
                                        </p:attrNameLst>
                                      </p:cBhvr>
                                      <p:tavLst>
                                        <p:tav tm="0">
                                          <p:val>
                                            <p:strVal val="#ppt_x"/>
                                          </p:val>
                                        </p:tav>
                                        <p:tav tm="100000">
                                          <p:val>
                                            <p:strVal val="#ppt_x"/>
                                          </p:val>
                                        </p:tav>
                                      </p:tavLst>
                                    </p:anim>
                                    <p:anim calcmode="lin" valueType="num">
                                      <p:cBhvr>
                                        <p:cTn id="97" dur="1000" fill="hold"/>
                                        <p:tgtEl>
                                          <p:spTgt spid="6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1317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2018-01-01T23:35:31Z</dcterms:modified>
</cp:coreProperties>
</file>